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8" r:id="rId6"/>
  </p:sldMasterIdLst>
  <p:notesMasterIdLst>
    <p:notesMasterId r:id="rId51"/>
  </p:notesMasterIdLst>
  <p:handoutMasterIdLst>
    <p:handoutMasterId r:id="rId52"/>
  </p:handoutMasterIdLst>
  <p:sldIdLst>
    <p:sldId id="603" r:id="rId7"/>
    <p:sldId id="604" r:id="rId8"/>
    <p:sldId id="500" r:id="rId9"/>
    <p:sldId id="605" r:id="rId10"/>
    <p:sldId id="266" r:id="rId11"/>
    <p:sldId id="489" r:id="rId12"/>
    <p:sldId id="497" r:id="rId13"/>
    <p:sldId id="602" r:id="rId14"/>
    <p:sldId id="606" r:id="rId15"/>
    <p:sldId id="502" r:id="rId16"/>
    <p:sldId id="503" r:id="rId17"/>
    <p:sldId id="492" r:id="rId18"/>
    <p:sldId id="510" r:id="rId19"/>
    <p:sldId id="514" r:id="rId20"/>
    <p:sldId id="619" r:id="rId21"/>
    <p:sldId id="584" r:id="rId22"/>
    <p:sldId id="583" r:id="rId23"/>
    <p:sldId id="589" r:id="rId24"/>
    <p:sldId id="609" r:id="rId25"/>
    <p:sldId id="608" r:id="rId26"/>
    <p:sldId id="611" r:id="rId27"/>
    <p:sldId id="612" r:id="rId28"/>
    <p:sldId id="610" r:id="rId29"/>
    <p:sldId id="621" r:id="rId30"/>
    <p:sldId id="607" r:id="rId31"/>
    <p:sldId id="620" r:id="rId32"/>
    <p:sldId id="506" r:id="rId33"/>
    <p:sldId id="625" r:id="rId34"/>
    <p:sldId id="594" r:id="rId35"/>
    <p:sldId id="519" r:id="rId36"/>
    <p:sldId id="595" r:id="rId37"/>
    <p:sldId id="511" r:id="rId38"/>
    <p:sldId id="512" r:id="rId39"/>
    <p:sldId id="618" r:id="rId40"/>
    <p:sldId id="616" r:id="rId41"/>
    <p:sldId id="614" r:id="rId42"/>
    <p:sldId id="624" r:id="rId43"/>
    <p:sldId id="513" r:id="rId44"/>
    <p:sldId id="599" r:id="rId45"/>
    <p:sldId id="615" r:id="rId46"/>
    <p:sldId id="613" r:id="rId47"/>
    <p:sldId id="622" r:id="rId48"/>
    <p:sldId id="623" r:id="rId49"/>
    <p:sldId id="592"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 id="2" name="Katherine Mahoney" initials="KM" lastIdx="6" clrIdx="1">
    <p:extLst>
      <p:ext uri="{19B8F6BF-5375-455C-9EA6-DF929625EA0E}">
        <p15:presenceInfo xmlns:p15="http://schemas.microsoft.com/office/powerpoint/2012/main" userId="S::katherine.mahoney@k12.wa.us::e9e905d2-f011-46b0-9503-6db245d751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244A5F"/>
    <a:srgbClr val="392C58"/>
    <a:srgbClr val="300282"/>
    <a:srgbClr val="540480"/>
    <a:srgbClr val="0699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87326" autoAdjust="0"/>
  </p:normalViewPr>
  <p:slideViewPr>
    <p:cSldViewPr snapToGrid="0">
      <p:cViewPr varScale="1">
        <p:scale>
          <a:sx n="99" d="100"/>
          <a:sy n="99" d="100"/>
        </p:scale>
        <p:origin x="828" y="72"/>
      </p:cViewPr>
      <p:guideLst/>
    </p:cSldViewPr>
  </p:slideViewPr>
  <p:notesTextViewPr>
    <p:cViewPr>
      <p:scale>
        <a:sx n="1" d="1"/>
        <a:sy n="1" d="1"/>
      </p:scale>
      <p:origin x="0" y="0"/>
    </p:cViewPr>
  </p:notesTextViewPr>
  <p:sorterViewPr>
    <p:cViewPr>
      <p:scale>
        <a:sx n="90" d="100"/>
        <a:sy n="90" d="100"/>
      </p:scale>
      <p:origin x="0" y="-2670"/>
    </p:cViewPr>
  </p:sorterViewPr>
  <p:notesViewPr>
    <p:cSldViewPr snapToGrid="0">
      <p:cViewPr varScale="1">
        <p:scale>
          <a:sx n="66" d="100"/>
          <a:sy n="66" d="100"/>
        </p:scale>
        <p:origin x="2571"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hyperlink" Target="http://www.sbe.wa.gov/our-work/graduation-requirements/graduation-pathway-options/asvab"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hyperlink" Target="http://www.sbe.wa.gov/our-work/graduation-requirements/graduation-pathway-options/asvab"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83F69-979D-4C14-91DF-9CF3BED2B21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9BC7D3F-60F2-452D-98B9-6B8558A3ED2A}">
      <dgm:prSet phldrT="[Text]"/>
      <dgm:spPr>
        <a:solidFill>
          <a:schemeClr val="tx2">
            <a:lumMod val="50000"/>
          </a:schemeClr>
        </a:solidFill>
      </dgm:spPr>
      <dgm:t>
        <a:bodyPr/>
        <a:lstStyle/>
        <a:p>
          <a:r>
            <a:rPr lang="en-US" dirty="0">
              <a:solidFill>
                <a:schemeClr val="bg2"/>
              </a:solidFill>
            </a:rPr>
            <a:t> The Why of HB1599</a:t>
          </a:r>
        </a:p>
      </dgm:t>
    </dgm:pt>
    <dgm:pt modelId="{3B5C3D80-6BCE-44F4-9823-220F566EF029}" type="parTrans" cxnId="{2D99EB8D-2430-4FEA-85CD-B8BE8E2C8CBB}">
      <dgm:prSet/>
      <dgm:spPr/>
      <dgm:t>
        <a:bodyPr/>
        <a:lstStyle/>
        <a:p>
          <a:endParaRPr lang="en-US">
            <a:solidFill>
              <a:schemeClr val="bg2"/>
            </a:solidFill>
          </a:endParaRPr>
        </a:p>
      </dgm:t>
    </dgm:pt>
    <dgm:pt modelId="{270E1D68-0018-4707-9284-B6094D8872E4}" type="sibTrans" cxnId="{2D99EB8D-2430-4FEA-85CD-B8BE8E2C8CBB}">
      <dgm:prSet/>
      <dgm:spPr/>
      <dgm:t>
        <a:bodyPr/>
        <a:lstStyle/>
        <a:p>
          <a:endParaRPr lang="en-US">
            <a:solidFill>
              <a:schemeClr val="bg2"/>
            </a:solidFill>
          </a:endParaRPr>
        </a:p>
      </dgm:t>
    </dgm:pt>
    <dgm:pt modelId="{7D305D15-44B9-4808-8E71-9309964A8468}">
      <dgm:prSet phldrT="[Text]"/>
      <dgm:spPr>
        <a:solidFill>
          <a:schemeClr val="tx2">
            <a:lumMod val="50000"/>
          </a:schemeClr>
        </a:solidFill>
      </dgm:spPr>
      <dgm:t>
        <a:bodyPr/>
        <a:lstStyle/>
        <a:p>
          <a:r>
            <a:rPr lang="en-US" dirty="0">
              <a:solidFill>
                <a:schemeClr val="bg2"/>
              </a:solidFill>
            </a:rPr>
            <a:t> Graduation Pathways overview</a:t>
          </a:r>
        </a:p>
      </dgm:t>
    </dgm:pt>
    <dgm:pt modelId="{32170BE6-55DB-48E0-8708-E278EC33AB9C}" type="parTrans" cxnId="{07CC02B8-8A70-4955-8563-D783F4E1C057}">
      <dgm:prSet/>
      <dgm:spPr/>
      <dgm:t>
        <a:bodyPr/>
        <a:lstStyle/>
        <a:p>
          <a:endParaRPr lang="en-US">
            <a:solidFill>
              <a:schemeClr val="bg2"/>
            </a:solidFill>
          </a:endParaRPr>
        </a:p>
      </dgm:t>
    </dgm:pt>
    <dgm:pt modelId="{FF714BA2-50CE-4DAF-959D-9076D832C6D7}" type="sibTrans" cxnId="{07CC02B8-8A70-4955-8563-D783F4E1C057}">
      <dgm:prSet/>
      <dgm:spPr/>
      <dgm:t>
        <a:bodyPr/>
        <a:lstStyle/>
        <a:p>
          <a:endParaRPr lang="en-US">
            <a:solidFill>
              <a:schemeClr val="bg2"/>
            </a:solidFill>
          </a:endParaRPr>
        </a:p>
      </dgm:t>
    </dgm:pt>
    <dgm:pt modelId="{294822A4-8C9A-44A3-83DF-80C4307D67F5}">
      <dgm:prSet phldrT="[Text]"/>
      <dgm:spPr>
        <a:solidFill>
          <a:schemeClr val="tx2">
            <a:lumMod val="50000"/>
          </a:schemeClr>
        </a:solidFill>
      </dgm:spPr>
      <dgm:t>
        <a:bodyPr/>
        <a:lstStyle/>
        <a:p>
          <a:r>
            <a:rPr lang="en-US" dirty="0">
              <a:solidFill>
                <a:schemeClr val="bg2"/>
              </a:solidFill>
            </a:rPr>
            <a:t> Other Graduation Requirement changes</a:t>
          </a:r>
        </a:p>
      </dgm:t>
    </dgm:pt>
    <dgm:pt modelId="{4BFAAC6C-57C6-4A5E-8396-A8A3FAB2B70C}" type="parTrans" cxnId="{70CD7274-3683-424D-8926-788BAD879D09}">
      <dgm:prSet/>
      <dgm:spPr/>
      <dgm:t>
        <a:bodyPr/>
        <a:lstStyle/>
        <a:p>
          <a:endParaRPr lang="en-US">
            <a:solidFill>
              <a:schemeClr val="bg2"/>
            </a:solidFill>
          </a:endParaRPr>
        </a:p>
      </dgm:t>
    </dgm:pt>
    <dgm:pt modelId="{FD449233-F373-4A3E-9B7C-6C28482DA718}" type="sibTrans" cxnId="{70CD7274-3683-424D-8926-788BAD879D09}">
      <dgm:prSet/>
      <dgm:spPr/>
      <dgm:t>
        <a:bodyPr/>
        <a:lstStyle/>
        <a:p>
          <a:endParaRPr lang="en-US">
            <a:solidFill>
              <a:schemeClr val="bg2"/>
            </a:solidFill>
          </a:endParaRPr>
        </a:p>
      </dgm:t>
    </dgm:pt>
    <dgm:pt modelId="{72E2ABFF-5194-49E3-9949-EE8AA514EEE1}">
      <dgm:prSet phldrT="[Text]"/>
      <dgm:spPr>
        <a:solidFill>
          <a:schemeClr val="tx2">
            <a:lumMod val="50000"/>
          </a:schemeClr>
        </a:solidFill>
      </dgm:spPr>
      <dgm:t>
        <a:bodyPr/>
        <a:lstStyle/>
        <a:p>
          <a:r>
            <a:rPr lang="en-US" dirty="0">
              <a:solidFill>
                <a:schemeClr val="bg2"/>
              </a:solidFill>
            </a:rPr>
            <a:t> Next Steps for Implementation</a:t>
          </a:r>
        </a:p>
      </dgm:t>
    </dgm:pt>
    <dgm:pt modelId="{42D1D7EC-AE60-42A1-A8C5-07A19DA81456}" type="parTrans" cxnId="{6B7D115C-55DE-4F4E-AC21-31F4CBF58041}">
      <dgm:prSet/>
      <dgm:spPr/>
      <dgm:t>
        <a:bodyPr/>
        <a:lstStyle/>
        <a:p>
          <a:endParaRPr lang="en-US">
            <a:solidFill>
              <a:schemeClr val="bg2"/>
            </a:solidFill>
          </a:endParaRPr>
        </a:p>
      </dgm:t>
    </dgm:pt>
    <dgm:pt modelId="{838E2241-78A6-43A1-89A5-3C0B172E7131}" type="sibTrans" cxnId="{6B7D115C-55DE-4F4E-AC21-31F4CBF58041}">
      <dgm:prSet/>
      <dgm:spPr/>
      <dgm:t>
        <a:bodyPr/>
        <a:lstStyle/>
        <a:p>
          <a:endParaRPr lang="en-US">
            <a:solidFill>
              <a:schemeClr val="bg2"/>
            </a:solidFill>
          </a:endParaRPr>
        </a:p>
      </dgm:t>
    </dgm:pt>
    <dgm:pt modelId="{7737D460-591F-40B8-BAD1-13376ED590D3}">
      <dgm:prSet phldrT="[Text]"/>
      <dgm:spPr>
        <a:solidFill>
          <a:schemeClr val="tx2">
            <a:lumMod val="50000"/>
          </a:schemeClr>
        </a:solidFill>
      </dgm:spPr>
      <dgm:t>
        <a:bodyPr/>
        <a:lstStyle/>
        <a:p>
          <a:r>
            <a:rPr lang="en-US" dirty="0">
              <a:solidFill>
                <a:schemeClr val="bg2"/>
              </a:solidFill>
            </a:rPr>
            <a:t> Support and Resources</a:t>
          </a:r>
        </a:p>
      </dgm:t>
    </dgm:pt>
    <dgm:pt modelId="{66F865BB-81FD-4FF7-BE0D-88EA05909E1A}" type="parTrans" cxnId="{8D5724D7-6D66-48F8-B15A-2E9A643EEFE5}">
      <dgm:prSet/>
      <dgm:spPr/>
      <dgm:t>
        <a:bodyPr/>
        <a:lstStyle/>
        <a:p>
          <a:endParaRPr lang="en-US">
            <a:solidFill>
              <a:schemeClr val="bg2"/>
            </a:solidFill>
          </a:endParaRPr>
        </a:p>
      </dgm:t>
    </dgm:pt>
    <dgm:pt modelId="{713B8C92-B050-42CF-9070-EB1F07161A87}" type="sibTrans" cxnId="{8D5724D7-6D66-48F8-B15A-2E9A643EEFE5}">
      <dgm:prSet/>
      <dgm:spPr/>
      <dgm:t>
        <a:bodyPr/>
        <a:lstStyle/>
        <a:p>
          <a:endParaRPr lang="en-US">
            <a:solidFill>
              <a:schemeClr val="bg2"/>
            </a:solidFill>
          </a:endParaRPr>
        </a:p>
      </dgm:t>
    </dgm:pt>
    <dgm:pt modelId="{E0409BF5-6007-40AA-8C2D-3C509DCF1E52}" type="pres">
      <dgm:prSet presAssocID="{DEF83F69-979D-4C14-91DF-9CF3BED2B21B}" presName="Name0" presStyleCnt="0">
        <dgm:presLayoutVars>
          <dgm:chMax val="7"/>
          <dgm:chPref val="7"/>
          <dgm:dir/>
        </dgm:presLayoutVars>
      </dgm:prSet>
      <dgm:spPr/>
    </dgm:pt>
    <dgm:pt modelId="{99F32AB8-0AB5-4C44-98CC-D51D4E61FD06}" type="pres">
      <dgm:prSet presAssocID="{DEF83F69-979D-4C14-91DF-9CF3BED2B21B}" presName="Name1" presStyleCnt="0"/>
      <dgm:spPr/>
    </dgm:pt>
    <dgm:pt modelId="{54618735-080A-4FFE-91BD-5429B3A39BEA}" type="pres">
      <dgm:prSet presAssocID="{DEF83F69-979D-4C14-91DF-9CF3BED2B21B}" presName="cycle" presStyleCnt="0"/>
      <dgm:spPr/>
    </dgm:pt>
    <dgm:pt modelId="{5C7966A4-75B3-4B53-8E03-370B0C41E807}" type="pres">
      <dgm:prSet presAssocID="{DEF83F69-979D-4C14-91DF-9CF3BED2B21B}" presName="srcNode" presStyleLbl="node1" presStyleIdx="0" presStyleCnt="5"/>
      <dgm:spPr/>
    </dgm:pt>
    <dgm:pt modelId="{A3448A40-D1E0-4DCA-AA8C-1D44A154EAF6}" type="pres">
      <dgm:prSet presAssocID="{DEF83F69-979D-4C14-91DF-9CF3BED2B21B}" presName="conn" presStyleLbl="parChTrans1D2" presStyleIdx="0" presStyleCnt="1"/>
      <dgm:spPr/>
    </dgm:pt>
    <dgm:pt modelId="{B22EA52C-97BA-4B3C-A48B-E67A7D722B78}" type="pres">
      <dgm:prSet presAssocID="{DEF83F69-979D-4C14-91DF-9CF3BED2B21B}" presName="extraNode" presStyleLbl="node1" presStyleIdx="0" presStyleCnt="5"/>
      <dgm:spPr/>
    </dgm:pt>
    <dgm:pt modelId="{8D03F73D-707C-473F-9828-BF941BE5ADF5}" type="pres">
      <dgm:prSet presAssocID="{DEF83F69-979D-4C14-91DF-9CF3BED2B21B}" presName="dstNode" presStyleLbl="node1" presStyleIdx="0" presStyleCnt="5"/>
      <dgm:spPr/>
    </dgm:pt>
    <dgm:pt modelId="{1EEC31B8-99B1-4784-83F2-74769FF166F3}" type="pres">
      <dgm:prSet presAssocID="{E9BC7D3F-60F2-452D-98B9-6B8558A3ED2A}" presName="text_1" presStyleLbl="node1" presStyleIdx="0" presStyleCnt="5">
        <dgm:presLayoutVars>
          <dgm:bulletEnabled val="1"/>
        </dgm:presLayoutVars>
      </dgm:prSet>
      <dgm:spPr/>
    </dgm:pt>
    <dgm:pt modelId="{2EFE7BA2-C119-47B9-9B84-43F826715812}" type="pres">
      <dgm:prSet presAssocID="{E9BC7D3F-60F2-452D-98B9-6B8558A3ED2A}" presName="accent_1" presStyleCnt="0"/>
      <dgm:spPr/>
    </dgm:pt>
    <dgm:pt modelId="{E37759E7-8948-4C2E-B585-2300CA676A3E}" type="pres">
      <dgm:prSet presAssocID="{E9BC7D3F-60F2-452D-98B9-6B8558A3ED2A}" presName="accentRepeatNode" presStyleLbl="solidFgAcc1" presStyleIdx="0" presStyleCnt="5"/>
      <dgm:spPr>
        <a:blipFill rotWithShape="0">
          <a:blip xmlns:r="http://schemas.openxmlformats.org/officeDocument/2006/relationships" r:embed="rId1">
            <a:duotone>
              <a:schemeClr val="accent2">
                <a:shade val="45000"/>
                <a:satMod val="135000"/>
              </a:schemeClr>
              <a:prstClr val="white"/>
            </a:duotone>
          </a:blip>
          <a:stretch>
            <a:fillRect/>
          </a:stretch>
        </a:blipFill>
      </dgm:spPr>
    </dgm:pt>
    <dgm:pt modelId="{4A75A685-9688-4714-9ABA-3D3F221938CF}" type="pres">
      <dgm:prSet presAssocID="{7D305D15-44B9-4808-8E71-9309964A8468}" presName="text_2" presStyleLbl="node1" presStyleIdx="1" presStyleCnt="5">
        <dgm:presLayoutVars>
          <dgm:bulletEnabled val="1"/>
        </dgm:presLayoutVars>
      </dgm:prSet>
      <dgm:spPr/>
    </dgm:pt>
    <dgm:pt modelId="{A8A4F7A2-C2EB-488C-B605-907637100512}" type="pres">
      <dgm:prSet presAssocID="{7D305D15-44B9-4808-8E71-9309964A8468}" presName="accent_2" presStyleCnt="0"/>
      <dgm:spPr/>
    </dgm:pt>
    <dgm:pt modelId="{18B1C5CC-337C-4198-A839-7944F9BF5426}" type="pres">
      <dgm:prSet presAssocID="{7D305D15-44B9-4808-8E71-9309964A8468}" presName="accentRepeatNode" presStyleLbl="solidFgAcc1" presStyleIdx="1" presStyleCnt="5"/>
      <dgm:spPr>
        <a:blipFill rotWithShape="0">
          <a:blip xmlns:r="http://schemas.openxmlformats.org/officeDocument/2006/relationships" r:embed="rId2">
            <a:duotone>
              <a:schemeClr val="accent1">
                <a:shade val="45000"/>
                <a:satMod val="135000"/>
              </a:schemeClr>
              <a:prstClr val="white"/>
            </a:duotone>
          </a:blip>
          <a:stretch>
            <a:fillRect/>
          </a:stretch>
        </a:blipFill>
      </dgm:spPr>
    </dgm:pt>
    <dgm:pt modelId="{6FE47A4C-4D70-48A8-AA6A-F995C08AF9EE}" type="pres">
      <dgm:prSet presAssocID="{294822A4-8C9A-44A3-83DF-80C4307D67F5}" presName="text_3" presStyleLbl="node1" presStyleIdx="2" presStyleCnt="5">
        <dgm:presLayoutVars>
          <dgm:bulletEnabled val="1"/>
        </dgm:presLayoutVars>
      </dgm:prSet>
      <dgm:spPr/>
    </dgm:pt>
    <dgm:pt modelId="{46AC8182-827E-40F8-A7B7-134DE83A9306}" type="pres">
      <dgm:prSet presAssocID="{294822A4-8C9A-44A3-83DF-80C4307D67F5}" presName="accent_3" presStyleCnt="0"/>
      <dgm:spPr/>
    </dgm:pt>
    <dgm:pt modelId="{21A09930-3A8A-425F-BE92-85E94EF69ECB}" type="pres">
      <dgm:prSet presAssocID="{294822A4-8C9A-44A3-83DF-80C4307D67F5}" presName="accentRepeatNode" presStyleLbl="solidFgAcc1" presStyleIdx="2" presStyleCnt="5"/>
      <dgm:spPr>
        <a:blipFill rotWithShape="0">
          <a:blip xmlns:r="http://schemas.openxmlformats.org/officeDocument/2006/relationships" r:embed="rId3">
            <a:duotone>
              <a:schemeClr val="accent2">
                <a:shade val="45000"/>
                <a:satMod val="135000"/>
              </a:schemeClr>
              <a:prstClr val="white"/>
            </a:duotone>
          </a:blip>
          <a:stretch>
            <a:fillRect/>
          </a:stretch>
        </a:blipFill>
      </dgm:spPr>
    </dgm:pt>
    <dgm:pt modelId="{6EE8BAC3-86B7-424D-AF09-9DAD4C2E8A4E}" type="pres">
      <dgm:prSet presAssocID="{72E2ABFF-5194-49E3-9949-EE8AA514EEE1}" presName="text_4" presStyleLbl="node1" presStyleIdx="3" presStyleCnt="5">
        <dgm:presLayoutVars>
          <dgm:bulletEnabled val="1"/>
        </dgm:presLayoutVars>
      </dgm:prSet>
      <dgm:spPr/>
    </dgm:pt>
    <dgm:pt modelId="{388C096F-4893-4A13-ACD1-AA466AA32DE4}" type="pres">
      <dgm:prSet presAssocID="{72E2ABFF-5194-49E3-9949-EE8AA514EEE1}" presName="accent_4" presStyleCnt="0"/>
      <dgm:spPr/>
    </dgm:pt>
    <dgm:pt modelId="{4276DAC0-7723-4EC7-A7B4-2AA088544284}" type="pres">
      <dgm:prSet presAssocID="{72E2ABFF-5194-49E3-9949-EE8AA514EEE1}" presName="accentRepeatNode" presStyleLbl="solidFgAcc1" presStyleIdx="3" presStyleCnt="5"/>
      <dgm:spPr>
        <a:blipFill rotWithShape="0">
          <a:blip xmlns:r="http://schemas.openxmlformats.org/officeDocument/2006/relationships" r:embed="rId4">
            <a:duotone>
              <a:schemeClr val="accent2">
                <a:shade val="45000"/>
                <a:satMod val="135000"/>
              </a:schemeClr>
              <a:prstClr val="white"/>
            </a:duotone>
          </a:blip>
          <a:stretch>
            <a:fillRect/>
          </a:stretch>
        </a:blipFill>
      </dgm:spPr>
    </dgm:pt>
    <dgm:pt modelId="{8808089E-FB96-44EA-A0B9-9251E5AF5EFA}" type="pres">
      <dgm:prSet presAssocID="{7737D460-591F-40B8-BAD1-13376ED590D3}" presName="text_5" presStyleLbl="node1" presStyleIdx="4" presStyleCnt="5">
        <dgm:presLayoutVars>
          <dgm:bulletEnabled val="1"/>
        </dgm:presLayoutVars>
      </dgm:prSet>
      <dgm:spPr/>
    </dgm:pt>
    <dgm:pt modelId="{EF4EA052-6D43-4309-9A9C-CAD8DD2328FF}" type="pres">
      <dgm:prSet presAssocID="{7737D460-591F-40B8-BAD1-13376ED590D3}" presName="accent_5" presStyleCnt="0"/>
      <dgm:spPr/>
    </dgm:pt>
    <dgm:pt modelId="{490A6F18-6B84-4B23-BFCD-4D3083A001EE}" type="pres">
      <dgm:prSet presAssocID="{7737D460-591F-40B8-BAD1-13376ED590D3}" presName="accentRepeatNode" presStyleLbl="solidFgAcc1" presStyleIdx="4" presStyleCnt="5"/>
      <dgm:spPr>
        <a:blipFill rotWithShape="0">
          <a:blip xmlns:r="http://schemas.openxmlformats.org/officeDocument/2006/relationships" r:embed="rId5">
            <a:duotone>
              <a:schemeClr val="accent2">
                <a:shade val="45000"/>
                <a:satMod val="135000"/>
              </a:schemeClr>
              <a:prstClr val="white"/>
            </a:duotone>
          </a:blip>
          <a:stretch>
            <a:fillRect/>
          </a:stretch>
        </a:blipFill>
      </dgm:spPr>
    </dgm:pt>
  </dgm:ptLst>
  <dgm:cxnLst>
    <dgm:cxn modelId="{FFE58F27-5199-4012-9ABD-1BF373228209}" type="presOf" srcId="{DEF83F69-979D-4C14-91DF-9CF3BED2B21B}" destId="{E0409BF5-6007-40AA-8C2D-3C509DCF1E52}" srcOrd="0" destOrd="0" presId="urn:microsoft.com/office/officeart/2008/layout/VerticalCurvedList"/>
    <dgm:cxn modelId="{6B7D115C-55DE-4F4E-AC21-31F4CBF58041}" srcId="{DEF83F69-979D-4C14-91DF-9CF3BED2B21B}" destId="{72E2ABFF-5194-49E3-9949-EE8AA514EEE1}" srcOrd="3" destOrd="0" parTransId="{42D1D7EC-AE60-42A1-A8C5-07A19DA81456}" sibTransId="{838E2241-78A6-43A1-89A5-3C0B172E7131}"/>
    <dgm:cxn modelId="{20506171-AC21-4437-AFB1-F13E2C81343D}" type="presOf" srcId="{7D305D15-44B9-4808-8E71-9309964A8468}" destId="{4A75A685-9688-4714-9ABA-3D3F221938CF}" srcOrd="0" destOrd="0" presId="urn:microsoft.com/office/officeart/2008/layout/VerticalCurvedList"/>
    <dgm:cxn modelId="{70CD7274-3683-424D-8926-788BAD879D09}" srcId="{DEF83F69-979D-4C14-91DF-9CF3BED2B21B}" destId="{294822A4-8C9A-44A3-83DF-80C4307D67F5}" srcOrd="2" destOrd="0" parTransId="{4BFAAC6C-57C6-4A5E-8396-A8A3FAB2B70C}" sibTransId="{FD449233-F373-4A3E-9B7C-6C28482DA718}"/>
    <dgm:cxn modelId="{2D99EB8D-2430-4FEA-85CD-B8BE8E2C8CBB}" srcId="{DEF83F69-979D-4C14-91DF-9CF3BED2B21B}" destId="{E9BC7D3F-60F2-452D-98B9-6B8558A3ED2A}" srcOrd="0" destOrd="0" parTransId="{3B5C3D80-6BCE-44F4-9823-220F566EF029}" sibTransId="{270E1D68-0018-4707-9284-B6094D8872E4}"/>
    <dgm:cxn modelId="{6A6786AF-B7F6-409A-B25D-C19E352392CF}" type="presOf" srcId="{E9BC7D3F-60F2-452D-98B9-6B8558A3ED2A}" destId="{1EEC31B8-99B1-4784-83F2-74769FF166F3}" srcOrd="0" destOrd="0" presId="urn:microsoft.com/office/officeart/2008/layout/VerticalCurvedList"/>
    <dgm:cxn modelId="{07CC02B8-8A70-4955-8563-D783F4E1C057}" srcId="{DEF83F69-979D-4C14-91DF-9CF3BED2B21B}" destId="{7D305D15-44B9-4808-8E71-9309964A8468}" srcOrd="1" destOrd="0" parTransId="{32170BE6-55DB-48E0-8708-E278EC33AB9C}" sibTransId="{FF714BA2-50CE-4DAF-959D-9076D832C6D7}"/>
    <dgm:cxn modelId="{08A674C0-FC68-4EED-A6C8-844C49DD418E}" type="presOf" srcId="{270E1D68-0018-4707-9284-B6094D8872E4}" destId="{A3448A40-D1E0-4DCA-AA8C-1D44A154EAF6}" srcOrd="0" destOrd="0" presId="urn:microsoft.com/office/officeart/2008/layout/VerticalCurvedList"/>
    <dgm:cxn modelId="{4568ABC0-AEC4-4654-AD02-B5ED5C7A19F9}" type="presOf" srcId="{72E2ABFF-5194-49E3-9949-EE8AA514EEE1}" destId="{6EE8BAC3-86B7-424D-AF09-9DAD4C2E8A4E}" srcOrd="0" destOrd="0" presId="urn:microsoft.com/office/officeart/2008/layout/VerticalCurvedList"/>
    <dgm:cxn modelId="{8D5724D7-6D66-48F8-B15A-2E9A643EEFE5}" srcId="{DEF83F69-979D-4C14-91DF-9CF3BED2B21B}" destId="{7737D460-591F-40B8-BAD1-13376ED590D3}" srcOrd="4" destOrd="0" parTransId="{66F865BB-81FD-4FF7-BE0D-88EA05909E1A}" sibTransId="{713B8C92-B050-42CF-9070-EB1F07161A87}"/>
    <dgm:cxn modelId="{F17C19E5-F7CF-4E70-8198-5C58F86AA4B8}" type="presOf" srcId="{7737D460-591F-40B8-BAD1-13376ED590D3}" destId="{8808089E-FB96-44EA-A0B9-9251E5AF5EFA}" srcOrd="0" destOrd="0" presId="urn:microsoft.com/office/officeart/2008/layout/VerticalCurvedList"/>
    <dgm:cxn modelId="{AA58C8F8-EB93-4B9D-86F0-0F714487C2C9}" type="presOf" srcId="{294822A4-8C9A-44A3-83DF-80C4307D67F5}" destId="{6FE47A4C-4D70-48A8-AA6A-F995C08AF9EE}" srcOrd="0" destOrd="0" presId="urn:microsoft.com/office/officeart/2008/layout/VerticalCurvedList"/>
    <dgm:cxn modelId="{71165320-047A-41FF-8AD6-A15AC94DB10B}" type="presParOf" srcId="{E0409BF5-6007-40AA-8C2D-3C509DCF1E52}" destId="{99F32AB8-0AB5-4C44-98CC-D51D4E61FD06}" srcOrd="0" destOrd="0" presId="urn:microsoft.com/office/officeart/2008/layout/VerticalCurvedList"/>
    <dgm:cxn modelId="{65F8727B-F85A-4CDD-A560-970673CFFFE1}" type="presParOf" srcId="{99F32AB8-0AB5-4C44-98CC-D51D4E61FD06}" destId="{54618735-080A-4FFE-91BD-5429B3A39BEA}" srcOrd="0" destOrd="0" presId="urn:microsoft.com/office/officeart/2008/layout/VerticalCurvedList"/>
    <dgm:cxn modelId="{2CBD06D6-6187-4B15-B0B5-A7ED1F801F80}" type="presParOf" srcId="{54618735-080A-4FFE-91BD-5429B3A39BEA}" destId="{5C7966A4-75B3-4B53-8E03-370B0C41E807}" srcOrd="0" destOrd="0" presId="urn:microsoft.com/office/officeart/2008/layout/VerticalCurvedList"/>
    <dgm:cxn modelId="{93FEC2B9-61D0-4353-B9F3-ED4B650BB6D7}" type="presParOf" srcId="{54618735-080A-4FFE-91BD-5429B3A39BEA}" destId="{A3448A40-D1E0-4DCA-AA8C-1D44A154EAF6}" srcOrd="1" destOrd="0" presId="urn:microsoft.com/office/officeart/2008/layout/VerticalCurvedList"/>
    <dgm:cxn modelId="{90F7AA0C-E58B-4725-89E3-3A0FBFBC10E0}" type="presParOf" srcId="{54618735-080A-4FFE-91BD-5429B3A39BEA}" destId="{B22EA52C-97BA-4B3C-A48B-E67A7D722B78}" srcOrd="2" destOrd="0" presId="urn:microsoft.com/office/officeart/2008/layout/VerticalCurvedList"/>
    <dgm:cxn modelId="{53890321-D8FF-4E49-BF73-98CA90D98C8D}" type="presParOf" srcId="{54618735-080A-4FFE-91BD-5429B3A39BEA}" destId="{8D03F73D-707C-473F-9828-BF941BE5ADF5}" srcOrd="3" destOrd="0" presId="urn:microsoft.com/office/officeart/2008/layout/VerticalCurvedList"/>
    <dgm:cxn modelId="{12730C9A-1835-4424-AC45-C2B8988E26F3}" type="presParOf" srcId="{99F32AB8-0AB5-4C44-98CC-D51D4E61FD06}" destId="{1EEC31B8-99B1-4784-83F2-74769FF166F3}" srcOrd="1" destOrd="0" presId="urn:microsoft.com/office/officeart/2008/layout/VerticalCurvedList"/>
    <dgm:cxn modelId="{A8F40339-32F8-4040-9932-7AF769FE9A2F}" type="presParOf" srcId="{99F32AB8-0AB5-4C44-98CC-D51D4E61FD06}" destId="{2EFE7BA2-C119-47B9-9B84-43F826715812}" srcOrd="2" destOrd="0" presId="urn:microsoft.com/office/officeart/2008/layout/VerticalCurvedList"/>
    <dgm:cxn modelId="{1F609CB7-B725-437D-ACA3-EEE514A7C350}" type="presParOf" srcId="{2EFE7BA2-C119-47B9-9B84-43F826715812}" destId="{E37759E7-8948-4C2E-B585-2300CA676A3E}" srcOrd="0" destOrd="0" presId="urn:microsoft.com/office/officeart/2008/layout/VerticalCurvedList"/>
    <dgm:cxn modelId="{945D4CBA-C93F-4C92-9457-22B1BED3240A}" type="presParOf" srcId="{99F32AB8-0AB5-4C44-98CC-D51D4E61FD06}" destId="{4A75A685-9688-4714-9ABA-3D3F221938CF}" srcOrd="3" destOrd="0" presId="urn:microsoft.com/office/officeart/2008/layout/VerticalCurvedList"/>
    <dgm:cxn modelId="{799A1DF9-4453-4D62-9AFA-0FD475A92454}" type="presParOf" srcId="{99F32AB8-0AB5-4C44-98CC-D51D4E61FD06}" destId="{A8A4F7A2-C2EB-488C-B605-907637100512}" srcOrd="4" destOrd="0" presId="urn:microsoft.com/office/officeart/2008/layout/VerticalCurvedList"/>
    <dgm:cxn modelId="{B165DC84-879C-4562-A976-101F696621F8}" type="presParOf" srcId="{A8A4F7A2-C2EB-488C-B605-907637100512}" destId="{18B1C5CC-337C-4198-A839-7944F9BF5426}" srcOrd="0" destOrd="0" presId="urn:microsoft.com/office/officeart/2008/layout/VerticalCurvedList"/>
    <dgm:cxn modelId="{AAD24C0E-8DF3-4750-BFC3-2D604F102086}" type="presParOf" srcId="{99F32AB8-0AB5-4C44-98CC-D51D4E61FD06}" destId="{6FE47A4C-4D70-48A8-AA6A-F995C08AF9EE}" srcOrd="5" destOrd="0" presId="urn:microsoft.com/office/officeart/2008/layout/VerticalCurvedList"/>
    <dgm:cxn modelId="{EB07AA59-AA35-41C4-9434-1C8D8501FD1A}" type="presParOf" srcId="{99F32AB8-0AB5-4C44-98CC-D51D4E61FD06}" destId="{46AC8182-827E-40F8-A7B7-134DE83A9306}" srcOrd="6" destOrd="0" presId="urn:microsoft.com/office/officeart/2008/layout/VerticalCurvedList"/>
    <dgm:cxn modelId="{9BDA694A-F121-4C42-9719-FB96D4931681}" type="presParOf" srcId="{46AC8182-827E-40F8-A7B7-134DE83A9306}" destId="{21A09930-3A8A-425F-BE92-85E94EF69ECB}" srcOrd="0" destOrd="0" presId="urn:microsoft.com/office/officeart/2008/layout/VerticalCurvedList"/>
    <dgm:cxn modelId="{F5E0F704-49E7-40C3-B06B-82769B58791C}" type="presParOf" srcId="{99F32AB8-0AB5-4C44-98CC-D51D4E61FD06}" destId="{6EE8BAC3-86B7-424D-AF09-9DAD4C2E8A4E}" srcOrd="7" destOrd="0" presId="urn:microsoft.com/office/officeart/2008/layout/VerticalCurvedList"/>
    <dgm:cxn modelId="{87875C98-DF94-42FF-935C-DD7E78C10F54}" type="presParOf" srcId="{99F32AB8-0AB5-4C44-98CC-D51D4E61FD06}" destId="{388C096F-4893-4A13-ACD1-AA466AA32DE4}" srcOrd="8" destOrd="0" presId="urn:microsoft.com/office/officeart/2008/layout/VerticalCurvedList"/>
    <dgm:cxn modelId="{569C5469-8F6F-4E5D-9A56-B2A32EE6B328}" type="presParOf" srcId="{388C096F-4893-4A13-ACD1-AA466AA32DE4}" destId="{4276DAC0-7723-4EC7-A7B4-2AA088544284}" srcOrd="0" destOrd="0" presId="urn:microsoft.com/office/officeart/2008/layout/VerticalCurvedList"/>
    <dgm:cxn modelId="{D1276722-A4A1-435E-B9BA-47D666DC7681}" type="presParOf" srcId="{99F32AB8-0AB5-4C44-98CC-D51D4E61FD06}" destId="{8808089E-FB96-44EA-A0B9-9251E5AF5EFA}" srcOrd="9" destOrd="0" presId="urn:microsoft.com/office/officeart/2008/layout/VerticalCurvedList"/>
    <dgm:cxn modelId="{371DFC18-2359-4519-9BED-5F3748AE1A85}" type="presParOf" srcId="{99F32AB8-0AB5-4C44-98CC-D51D4E61FD06}" destId="{EF4EA052-6D43-4309-9A9C-CAD8DD2328FF}" srcOrd="10" destOrd="0" presId="urn:microsoft.com/office/officeart/2008/layout/VerticalCurvedList"/>
    <dgm:cxn modelId="{5B0EB690-6E79-4FCE-8396-C94A9ED0DF39}" type="presParOf" srcId="{EF4EA052-6D43-4309-9A9C-CAD8DD2328FF}" destId="{490A6F18-6B84-4B23-BFCD-4D3083A001E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A62492-C80A-41CC-814C-129F13BD30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A25065-8F06-462D-A467-BA296E24601C}">
      <dgm:prSet phldrT="[Text]" custT="1"/>
      <dgm:spPr>
        <a:solidFill>
          <a:schemeClr val="tx1"/>
        </a:solidFill>
        <a:ln>
          <a:noFill/>
        </a:ln>
      </dgm:spPr>
      <dgm:t>
        <a:bodyPr/>
        <a:lstStyle/>
        <a:p>
          <a:pPr marL="0" lvl="0" algn="ctr" defTabSz="151130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Advanced Placement</a:t>
          </a:r>
        </a:p>
      </dgm:t>
    </dgm:pt>
    <dgm:pt modelId="{953B7BEC-DD3C-4A86-AA31-5D62A89ECC08}" type="parTrans" cxnId="{7FA4A2C0-852D-4FB8-8C5C-7D2AD5245FAC}">
      <dgm:prSet/>
      <dgm:spPr/>
      <dgm:t>
        <a:bodyPr/>
        <a:lstStyle/>
        <a:p>
          <a:endParaRPr lang="en-US"/>
        </a:p>
      </dgm:t>
    </dgm:pt>
    <dgm:pt modelId="{700AB548-5494-487A-B266-B2820D740ECC}" type="sibTrans" cxnId="{7FA4A2C0-852D-4FB8-8C5C-7D2AD5245FAC}">
      <dgm:prSet/>
      <dgm:spPr/>
      <dgm:t>
        <a:bodyPr/>
        <a:lstStyle/>
        <a:p>
          <a:endParaRPr lang="en-US"/>
        </a:p>
      </dgm:t>
    </dgm:pt>
    <dgm:pt modelId="{455FCC81-16A2-4067-902F-713C57DB23D8}">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Minimum score = 3</a:t>
          </a:r>
        </a:p>
      </dgm:t>
    </dgm:pt>
    <dgm:pt modelId="{CB3A3718-10CC-4DD5-8154-C3E4F1FCBE42}" type="parTrans" cxnId="{F8D066CD-5FCD-43BA-913F-A24EC533008A}">
      <dgm:prSet/>
      <dgm:spPr/>
      <dgm:t>
        <a:bodyPr/>
        <a:lstStyle/>
        <a:p>
          <a:endParaRPr lang="en-US"/>
        </a:p>
      </dgm:t>
    </dgm:pt>
    <dgm:pt modelId="{CD61DF44-49A2-4BAF-B06A-7D0E287582B7}" type="sibTrans" cxnId="{F8D066CD-5FCD-43BA-913F-A24EC533008A}">
      <dgm:prSet/>
      <dgm:spPr/>
      <dgm:t>
        <a:bodyPr/>
        <a:lstStyle/>
        <a:p>
          <a:endParaRPr lang="en-US"/>
        </a:p>
      </dgm:t>
    </dgm:pt>
    <dgm:pt modelId="{49A1A376-E3AF-4264-AF09-4F1C951A2CF8}">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List of acceptable exams </a:t>
          </a:r>
          <a:endParaRPr lang="en-US" sz="4000" kern="1200" dirty="0">
            <a:solidFill>
              <a:srgbClr val="FFFFFF"/>
            </a:solidFill>
            <a:latin typeface="Segoe UI Semibold" panose="020B0702040204020203" pitchFamily="34" charset="0"/>
            <a:cs typeface="Segoe UI Semibold" panose="020B0702040204020203" pitchFamily="34" charset="0"/>
          </a:endParaRP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gm:t>
    </dgm:pt>
    <dgm:pt modelId="{8092EA3F-EE95-4305-B68A-621DD2369769}" type="parTrans" cxnId="{3495FD5E-D1D4-4D09-81E4-7CD2A8F673E5}">
      <dgm:prSet/>
      <dgm:spPr/>
      <dgm:t>
        <a:bodyPr/>
        <a:lstStyle/>
        <a:p>
          <a:endParaRPr lang="en-US"/>
        </a:p>
      </dgm:t>
    </dgm:pt>
    <dgm:pt modelId="{548302CF-7663-45E2-8011-41E3619A0717}" type="sibTrans" cxnId="{3495FD5E-D1D4-4D09-81E4-7CD2A8F673E5}">
      <dgm:prSet/>
      <dgm:spPr/>
      <dgm:t>
        <a:bodyPr/>
        <a:lstStyle/>
        <a:p>
          <a:endParaRPr lang="en-US"/>
        </a:p>
      </dgm:t>
    </dgm:pt>
    <dgm:pt modelId="{392816EA-4A06-4E4A-89EB-6A340A30189F}">
      <dgm:prSet phldrT="[Text]"/>
      <dgm:spPr>
        <a:solidFill>
          <a:schemeClr val="tx1"/>
        </a:solidFill>
        <a:ln>
          <a:noFill/>
        </a:ln>
      </dgm:spPr>
      <dgm:t>
        <a:bodyPr/>
        <a:lstStyle/>
        <a:p>
          <a:pPr lvl="0" algn="ctr" defTabSz="1644650">
            <a:lnSpc>
              <a:spcPct val="90000"/>
            </a:lnSpc>
            <a:spcBef>
              <a:spcPct val="0"/>
            </a:spcBef>
            <a:spcAft>
              <a:spcPct val="35000"/>
            </a:spcAft>
          </a:pPr>
          <a:r>
            <a:rPr lang="en-US" sz="3700" kern="1200" dirty="0">
              <a:solidFill>
                <a:srgbClr val="FFFFFF"/>
              </a:solidFill>
              <a:latin typeface="Segoe UI Semibold" panose="020B0702040204020203" pitchFamily="34" charset="0"/>
              <a:cs typeface="Segoe UI Semibold" panose="020B0702040204020203" pitchFamily="34" charset="0"/>
            </a:rPr>
            <a:t>Cambridge International</a:t>
          </a:r>
        </a:p>
      </dgm:t>
    </dgm:pt>
    <dgm:pt modelId="{1B760EDA-3F89-4FF3-9271-91C138A47C7D}" type="parTrans" cxnId="{116A0D89-F4E1-4F4E-B759-E80099947A67}">
      <dgm:prSet/>
      <dgm:spPr/>
      <dgm:t>
        <a:bodyPr/>
        <a:lstStyle/>
        <a:p>
          <a:endParaRPr lang="en-US"/>
        </a:p>
      </dgm:t>
    </dgm:pt>
    <dgm:pt modelId="{24007EEA-B45D-4587-82C1-CC6BEDC0F0EB}" type="sibTrans" cxnId="{116A0D89-F4E1-4F4E-B759-E80099947A67}">
      <dgm:prSet/>
      <dgm:spPr/>
      <dgm:t>
        <a:bodyPr/>
        <a:lstStyle/>
        <a:p>
          <a:endParaRPr lang="en-US"/>
        </a:p>
      </dgm:t>
    </dgm:pt>
    <dgm:pt modelId="{F443240F-6054-4861-8BFB-6B136FF018AC}">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Minimum score = E</a:t>
          </a:r>
        </a:p>
      </dgm:t>
    </dgm:pt>
    <dgm:pt modelId="{FC5CE3B3-B21C-44E9-BA2D-CDFE38EEDE98}" type="parTrans" cxnId="{B0EFD8DE-9493-4B8E-9FE9-1E945B2DAB69}">
      <dgm:prSet/>
      <dgm:spPr/>
      <dgm:t>
        <a:bodyPr/>
        <a:lstStyle/>
        <a:p>
          <a:endParaRPr lang="en-US"/>
        </a:p>
      </dgm:t>
    </dgm:pt>
    <dgm:pt modelId="{46D62D97-4D73-43FA-B03E-E91E6D39AD50}" type="sibTrans" cxnId="{B0EFD8DE-9493-4B8E-9FE9-1E945B2DAB69}">
      <dgm:prSet/>
      <dgm:spPr/>
      <dgm:t>
        <a:bodyPr/>
        <a:lstStyle/>
        <a:p>
          <a:endParaRPr lang="en-US"/>
        </a:p>
      </dgm:t>
    </dgm:pt>
    <dgm:pt modelId="{90C5ECB1-A794-4B7B-AAEC-48495799BCE3}">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List of acceptable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gm:t>
    </dgm:pt>
    <dgm:pt modelId="{ABBABA62-088A-4FDB-A753-C7FAAEB2182C}" type="parTrans" cxnId="{5388C5CB-083F-4473-A446-0515B3C983D7}">
      <dgm:prSet/>
      <dgm:spPr/>
      <dgm:t>
        <a:bodyPr/>
        <a:lstStyle/>
        <a:p>
          <a:endParaRPr lang="en-US"/>
        </a:p>
      </dgm:t>
    </dgm:pt>
    <dgm:pt modelId="{1CB6B120-2E64-42D6-90E6-B6CE12E34C31}" type="sibTrans" cxnId="{5388C5CB-083F-4473-A446-0515B3C983D7}">
      <dgm:prSet/>
      <dgm:spPr/>
      <dgm:t>
        <a:bodyPr/>
        <a:lstStyle/>
        <a:p>
          <a:endParaRPr lang="en-US"/>
        </a:p>
      </dgm:t>
    </dgm:pt>
    <dgm:pt modelId="{48C59D1F-7066-496A-820E-218B9DC32FDC}">
      <dgm:prSet phldrT="[Text]"/>
      <dgm:spPr>
        <a:solidFill>
          <a:schemeClr val="tx1"/>
        </a:solidFill>
        <a:ln>
          <a:noFill/>
        </a:ln>
      </dgm:spPr>
      <dgm:t>
        <a:bodyPr/>
        <a:lstStyle/>
        <a:p>
          <a:pPr lvl="0" algn="ctr" defTabSz="1644650">
            <a:lnSpc>
              <a:spcPct val="90000"/>
            </a:lnSpc>
            <a:spcBef>
              <a:spcPct val="0"/>
            </a:spcBef>
            <a:spcAft>
              <a:spcPct val="35000"/>
            </a:spcAft>
          </a:pPr>
          <a:r>
            <a:rPr lang="en-US" sz="3700" kern="1200" dirty="0">
              <a:solidFill>
                <a:srgbClr val="FFFFFF"/>
              </a:solidFill>
              <a:latin typeface="Segoe UI Semibold" panose="020B0702040204020203" pitchFamily="34" charset="0"/>
              <a:cs typeface="Segoe UI Semibold" panose="020B0702040204020203" pitchFamily="34" charset="0"/>
            </a:rPr>
            <a:t>International Baccalaureate</a:t>
          </a:r>
        </a:p>
      </dgm:t>
    </dgm:pt>
    <dgm:pt modelId="{220E5FF7-BF9B-46B7-BD8B-CDE0B1672D8C}" type="parTrans" cxnId="{D8271577-61F2-4B14-922B-5BF28B0D4674}">
      <dgm:prSet/>
      <dgm:spPr/>
      <dgm:t>
        <a:bodyPr/>
        <a:lstStyle/>
        <a:p>
          <a:endParaRPr lang="en-US"/>
        </a:p>
      </dgm:t>
    </dgm:pt>
    <dgm:pt modelId="{A16C06BF-F68B-403C-B0DD-A51C35B72E7A}" type="sibTrans" cxnId="{D8271577-61F2-4B14-922B-5BF28B0D4674}">
      <dgm:prSet/>
      <dgm:spPr/>
      <dgm:t>
        <a:bodyPr/>
        <a:lstStyle/>
        <a:p>
          <a:endParaRPr lang="en-US"/>
        </a:p>
      </dgm:t>
    </dgm:pt>
    <dgm:pt modelId="{83D43AA4-A423-476A-B9CB-F99E47AB86B1}">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Minimum score = 4</a:t>
          </a:r>
        </a:p>
      </dgm:t>
    </dgm:pt>
    <dgm:pt modelId="{A71C51F0-7FE1-4189-B65E-CF7AA8876BCA}" type="parTrans" cxnId="{24C1FC48-4FF4-4DEB-9B4D-5A80822B14F2}">
      <dgm:prSet/>
      <dgm:spPr/>
      <dgm:t>
        <a:bodyPr/>
        <a:lstStyle/>
        <a:p>
          <a:endParaRPr lang="en-US"/>
        </a:p>
      </dgm:t>
    </dgm:pt>
    <dgm:pt modelId="{5735D470-F26A-4A05-B822-A8FF6FD6AEC6}" type="sibTrans" cxnId="{24C1FC48-4FF4-4DEB-9B4D-5A80822B14F2}">
      <dgm:prSet/>
      <dgm:spPr/>
      <dgm:t>
        <a:bodyPr/>
        <a:lstStyle/>
        <a:p>
          <a:endParaRPr lang="en-US"/>
        </a:p>
      </dgm:t>
    </dgm:pt>
    <dgm:pt modelId="{D7D0287F-4D8F-4030-AF6A-52F3EABC86BF}">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List of acceptable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gm:t>
    </dgm:pt>
    <dgm:pt modelId="{F8284770-668E-4899-9865-105AF005FED1}" type="parTrans" cxnId="{4292576D-63D4-4871-98C0-5B5040B8A8D4}">
      <dgm:prSet/>
      <dgm:spPr/>
      <dgm:t>
        <a:bodyPr/>
        <a:lstStyle/>
        <a:p>
          <a:endParaRPr lang="en-US"/>
        </a:p>
      </dgm:t>
    </dgm:pt>
    <dgm:pt modelId="{F865539D-34D3-4A5C-8C9F-EB97650FE9BF}" type="sibTrans" cxnId="{4292576D-63D4-4871-98C0-5B5040B8A8D4}">
      <dgm:prSet/>
      <dgm:spPr/>
      <dgm:t>
        <a:bodyPr/>
        <a:lstStyle/>
        <a:p>
          <a:endParaRPr lang="en-US"/>
        </a:p>
      </dgm:t>
    </dgm:pt>
    <dgm:pt modelId="{971F7D8E-BB8A-4695-8391-9F81D1653975}">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SL or HL exams</a:t>
          </a:r>
        </a:p>
      </dgm:t>
    </dgm:pt>
    <dgm:pt modelId="{8C2CBAC9-6B68-4CCD-BD2F-F844B4F2E313}" type="parTrans" cxnId="{0F83CED8-2989-46DE-A766-034EFAFD886C}">
      <dgm:prSet/>
      <dgm:spPr/>
    </dgm:pt>
    <dgm:pt modelId="{EAB02B4C-B821-488A-B18E-A673F275C56B}" type="sibTrans" cxnId="{0F83CED8-2989-46DE-A766-034EFAFD886C}">
      <dgm:prSet/>
      <dgm:spPr/>
    </dgm:pt>
    <dgm:pt modelId="{F51F2B84-08FD-40CF-B260-84BE70DB3DA7}">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A or AS exams</a:t>
          </a:r>
        </a:p>
      </dgm:t>
    </dgm:pt>
    <dgm:pt modelId="{5060D6BA-C1BF-4D4C-BD97-4BA2BD85AC7D}" type="parTrans" cxnId="{473D4536-AE0E-4AFF-905D-128250615F0A}">
      <dgm:prSet/>
      <dgm:spPr/>
    </dgm:pt>
    <dgm:pt modelId="{FA3C458B-5143-44EF-AAD5-AA5FCFC0823D}" type="sibTrans" cxnId="{473D4536-AE0E-4AFF-905D-128250615F0A}">
      <dgm:prSet/>
      <dgm:spPr/>
    </dgm:pt>
    <dgm:pt modelId="{41D0119B-05BA-497D-AD0D-9121C59B63B1}" type="pres">
      <dgm:prSet presAssocID="{A9A62492-C80A-41CC-814C-129F13BD30DF}" presName="diagram" presStyleCnt="0">
        <dgm:presLayoutVars>
          <dgm:dir/>
          <dgm:resizeHandles val="exact"/>
        </dgm:presLayoutVars>
      </dgm:prSet>
      <dgm:spPr/>
    </dgm:pt>
    <dgm:pt modelId="{C41A55CF-682A-4183-9C2E-2223A39E8D26}" type="pres">
      <dgm:prSet presAssocID="{7EA25065-8F06-462D-A467-BA296E24601C}" presName="node" presStyleLbl="node1" presStyleIdx="0" presStyleCnt="3" custScaleX="169774" custScaleY="320098" custLinFactNeighborX="120" custLinFactNeighborY="-598">
        <dgm:presLayoutVars>
          <dgm:bulletEnabled val="1"/>
        </dgm:presLayoutVars>
      </dgm:prSet>
      <dgm:spPr/>
    </dgm:pt>
    <dgm:pt modelId="{E48C93CF-91E8-4832-8503-D8EC0A52E536}" type="pres">
      <dgm:prSet presAssocID="{700AB548-5494-487A-B266-B2820D740ECC}" presName="sibTrans" presStyleCnt="0"/>
      <dgm:spPr/>
    </dgm:pt>
    <dgm:pt modelId="{E543A065-C03B-4A99-8C46-29F4E481191B}" type="pres">
      <dgm:prSet presAssocID="{392816EA-4A06-4E4A-89EB-6A340A30189F}" presName="node" presStyleLbl="node1" presStyleIdx="1" presStyleCnt="3" custScaleX="169774" custScaleY="320098" custLinFactX="79781" custLinFactNeighborX="100000" custLinFactNeighborY="245">
        <dgm:presLayoutVars>
          <dgm:bulletEnabled val="1"/>
        </dgm:presLayoutVars>
      </dgm:prSet>
      <dgm:spPr/>
    </dgm:pt>
    <dgm:pt modelId="{62F6F5F9-B1BA-4610-A850-5ACEBDDCCCC9}" type="pres">
      <dgm:prSet presAssocID="{24007EEA-B45D-4587-82C1-CC6BEDC0F0EB}" presName="sibTrans" presStyleCnt="0"/>
      <dgm:spPr/>
    </dgm:pt>
    <dgm:pt modelId="{B5D9F102-1B5B-454F-AC54-751A8E3F8730}" type="pres">
      <dgm:prSet presAssocID="{48C59D1F-7066-496A-820E-218B9DC32FDC}" presName="node" presStyleLbl="node1" presStyleIdx="2" presStyleCnt="3" custScaleX="169774" custScaleY="320098" custLinFactX="-79540" custLinFactNeighborX="-100000" custLinFactNeighborY="246">
        <dgm:presLayoutVars>
          <dgm:bulletEnabled val="1"/>
        </dgm:presLayoutVars>
      </dgm:prSet>
      <dgm:spPr/>
    </dgm:pt>
  </dgm:ptLst>
  <dgm:cxnLst>
    <dgm:cxn modelId="{6CF4C602-AFDF-492B-88CF-E1086054AF6A}" type="presOf" srcId="{D7D0287F-4D8F-4030-AF6A-52F3EABC86BF}" destId="{B5D9F102-1B5B-454F-AC54-751A8E3F8730}" srcOrd="0" destOrd="3" presId="urn:microsoft.com/office/officeart/2005/8/layout/default"/>
    <dgm:cxn modelId="{5956960D-1DBC-43B1-A9F7-A717685FD275}" type="presOf" srcId="{971F7D8E-BB8A-4695-8391-9F81D1653975}" destId="{B5D9F102-1B5B-454F-AC54-751A8E3F8730}" srcOrd="0" destOrd="2" presId="urn:microsoft.com/office/officeart/2005/8/layout/default"/>
    <dgm:cxn modelId="{2DE49D1C-4915-4FBE-8213-87B920DABF4F}" type="presOf" srcId="{392816EA-4A06-4E4A-89EB-6A340A30189F}" destId="{E543A065-C03B-4A99-8C46-29F4E481191B}" srcOrd="0" destOrd="0" presId="urn:microsoft.com/office/officeart/2005/8/layout/default"/>
    <dgm:cxn modelId="{54C77124-E5BD-48F7-9DD7-B711A35DA2D2}" type="presOf" srcId="{455FCC81-16A2-4067-902F-713C57DB23D8}" destId="{C41A55CF-682A-4183-9C2E-2223A39E8D26}" srcOrd="0" destOrd="1" presId="urn:microsoft.com/office/officeart/2005/8/layout/default"/>
    <dgm:cxn modelId="{473D4536-AE0E-4AFF-905D-128250615F0A}" srcId="{392816EA-4A06-4E4A-89EB-6A340A30189F}" destId="{F51F2B84-08FD-40CF-B260-84BE70DB3DA7}" srcOrd="1" destOrd="0" parTransId="{5060D6BA-C1BF-4D4C-BD97-4BA2BD85AC7D}" sibTransId="{FA3C458B-5143-44EF-AAD5-AA5FCFC0823D}"/>
    <dgm:cxn modelId="{3495FD5E-D1D4-4D09-81E4-7CD2A8F673E5}" srcId="{7EA25065-8F06-462D-A467-BA296E24601C}" destId="{49A1A376-E3AF-4264-AF09-4F1C951A2CF8}" srcOrd="1" destOrd="0" parTransId="{8092EA3F-EE95-4305-B68A-621DD2369769}" sibTransId="{548302CF-7663-45E2-8011-41E3619A0717}"/>
    <dgm:cxn modelId="{0166E160-F958-47E5-924A-6EB2C3404CFD}" type="presOf" srcId="{83D43AA4-A423-476A-B9CB-F99E47AB86B1}" destId="{B5D9F102-1B5B-454F-AC54-751A8E3F8730}" srcOrd="0" destOrd="1" presId="urn:microsoft.com/office/officeart/2005/8/layout/default"/>
    <dgm:cxn modelId="{7CA78664-AC03-4B5E-A473-54795F47BDEC}" type="presOf" srcId="{F51F2B84-08FD-40CF-B260-84BE70DB3DA7}" destId="{E543A065-C03B-4A99-8C46-29F4E481191B}" srcOrd="0" destOrd="2" presId="urn:microsoft.com/office/officeart/2005/8/layout/default"/>
    <dgm:cxn modelId="{28ED5645-5D92-4362-B601-280D279160DC}" type="presOf" srcId="{49A1A376-E3AF-4264-AF09-4F1C951A2CF8}" destId="{C41A55CF-682A-4183-9C2E-2223A39E8D26}" srcOrd="0" destOrd="2" presId="urn:microsoft.com/office/officeart/2005/8/layout/default"/>
    <dgm:cxn modelId="{A9461867-191E-4C50-AEE5-E2A747991C0C}" type="presOf" srcId="{F443240F-6054-4861-8BFB-6B136FF018AC}" destId="{E543A065-C03B-4A99-8C46-29F4E481191B}" srcOrd="0" destOrd="1" presId="urn:microsoft.com/office/officeart/2005/8/layout/default"/>
    <dgm:cxn modelId="{FDBDD168-90DB-42EE-8785-CB1D0C9DF891}" type="presOf" srcId="{90C5ECB1-A794-4B7B-AAEC-48495799BCE3}" destId="{E543A065-C03B-4A99-8C46-29F4E481191B}" srcOrd="0" destOrd="3" presId="urn:microsoft.com/office/officeart/2005/8/layout/default"/>
    <dgm:cxn modelId="{24C1FC48-4FF4-4DEB-9B4D-5A80822B14F2}" srcId="{48C59D1F-7066-496A-820E-218B9DC32FDC}" destId="{83D43AA4-A423-476A-B9CB-F99E47AB86B1}" srcOrd="0" destOrd="0" parTransId="{A71C51F0-7FE1-4189-B65E-CF7AA8876BCA}" sibTransId="{5735D470-F26A-4A05-B822-A8FF6FD6AEC6}"/>
    <dgm:cxn modelId="{4292576D-63D4-4871-98C0-5B5040B8A8D4}" srcId="{48C59D1F-7066-496A-820E-218B9DC32FDC}" destId="{D7D0287F-4D8F-4030-AF6A-52F3EABC86BF}" srcOrd="2" destOrd="0" parTransId="{F8284770-668E-4899-9865-105AF005FED1}" sibTransId="{F865539D-34D3-4A5C-8C9F-EB97650FE9BF}"/>
    <dgm:cxn modelId="{63D6A876-63B0-4B15-80F6-74DA0AA6D6A2}" type="presOf" srcId="{A9A62492-C80A-41CC-814C-129F13BD30DF}" destId="{41D0119B-05BA-497D-AD0D-9121C59B63B1}" srcOrd="0" destOrd="0" presId="urn:microsoft.com/office/officeart/2005/8/layout/default"/>
    <dgm:cxn modelId="{D8271577-61F2-4B14-922B-5BF28B0D4674}" srcId="{A9A62492-C80A-41CC-814C-129F13BD30DF}" destId="{48C59D1F-7066-496A-820E-218B9DC32FDC}" srcOrd="2" destOrd="0" parTransId="{220E5FF7-BF9B-46B7-BD8B-CDE0B1672D8C}" sibTransId="{A16C06BF-F68B-403C-B0DD-A51C35B72E7A}"/>
    <dgm:cxn modelId="{16277E85-10A9-4B44-9998-C9CA668F1D66}" type="presOf" srcId="{48C59D1F-7066-496A-820E-218B9DC32FDC}" destId="{B5D9F102-1B5B-454F-AC54-751A8E3F8730}" srcOrd="0" destOrd="0" presId="urn:microsoft.com/office/officeart/2005/8/layout/default"/>
    <dgm:cxn modelId="{116A0D89-F4E1-4F4E-B759-E80099947A67}" srcId="{A9A62492-C80A-41CC-814C-129F13BD30DF}" destId="{392816EA-4A06-4E4A-89EB-6A340A30189F}" srcOrd="1" destOrd="0" parTransId="{1B760EDA-3F89-4FF3-9271-91C138A47C7D}" sibTransId="{24007EEA-B45D-4587-82C1-CC6BEDC0F0EB}"/>
    <dgm:cxn modelId="{7FA4A2C0-852D-4FB8-8C5C-7D2AD5245FAC}" srcId="{A9A62492-C80A-41CC-814C-129F13BD30DF}" destId="{7EA25065-8F06-462D-A467-BA296E24601C}" srcOrd="0" destOrd="0" parTransId="{953B7BEC-DD3C-4A86-AA31-5D62A89ECC08}" sibTransId="{700AB548-5494-487A-B266-B2820D740ECC}"/>
    <dgm:cxn modelId="{5388C5CB-083F-4473-A446-0515B3C983D7}" srcId="{392816EA-4A06-4E4A-89EB-6A340A30189F}" destId="{90C5ECB1-A794-4B7B-AAEC-48495799BCE3}" srcOrd="2" destOrd="0" parTransId="{ABBABA62-088A-4FDB-A753-C7FAAEB2182C}" sibTransId="{1CB6B120-2E64-42D6-90E6-B6CE12E34C31}"/>
    <dgm:cxn modelId="{F8D066CD-5FCD-43BA-913F-A24EC533008A}" srcId="{7EA25065-8F06-462D-A467-BA296E24601C}" destId="{455FCC81-16A2-4067-902F-713C57DB23D8}" srcOrd="0" destOrd="0" parTransId="{CB3A3718-10CC-4DD5-8154-C3E4F1FCBE42}" sibTransId="{CD61DF44-49A2-4BAF-B06A-7D0E287582B7}"/>
    <dgm:cxn modelId="{0F83CED8-2989-46DE-A766-034EFAFD886C}" srcId="{48C59D1F-7066-496A-820E-218B9DC32FDC}" destId="{971F7D8E-BB8A-4695-8391-9F81D1653975}" srcOrd="1" destOrd="0" parTransId="{8C2CBAC9-6B68-4CCD-BD2F-F844B4F2E313}" sibTransId="{EAB02B4C-B821-488A-B18E-A673F275C56B}"/>
    <dgm:cxn modelId="{B0EFD8DE-9493-4B8E-9FE9-1E945B2DAB69}" srcId="{392816EA-4A06-4E4A-89EB-6A340A30189F}" destId="{F443240F-6054-4861-8BFB-6B136FF018AC}" srcOrd="0" destOrd="0" parTransId="{FC5CE3B3-B21C-44E9-BA2D-CDFE38EEDE98}" sibTransId="{46D62D97-4D73-43FA-B03E-E91E6D39AD50}"/>
    <dgm:cxn modelId="{D1584FE0-D3F8-4B83-A73F-A6C4236E01EE}" type="presOf" srcId="{7EA25065-8F06-462D-A467-BA296E24601C}" destId="{C41A55CF-682A-4183-9C2E-2223A39E8D26}" srcOrd="0" destOrd="0" presId="urn:microsoft.com/office/officeart/2005/8/layout/default"/>
    <dgm:cxn modelId="{6ABE140E-FF62-4D5D-B058-1AE1F81A7C37}" type="presParOf" srcId="{41D0119B-05BA-497D-AD0D-9121C59B63B1}" destId="{C41A55CF-682A-4183-9C2E-2223A39E8D26}" srcOrd="0" destOrd="0" presId="urn:microsoft.com/office/officeart/2005/8/layout/default"/>
    <dgm:cxn modelId="{D0211E23-DD63-49E1-916C-C96C2F5EDFA8}" type="presParOf" srcId="{41D0119B-05BA-497D-AD0D-9121C59B63B1}" destId="{E48C93CF-91E8-4832-8503-D8EC0A52E536}" srcOrd="1" destOrd="0" presId="urn:microsoft.com/office/officeart/2005/8/layout/default"/>
    <dgm:cxn modelId="{B24BDDB9-DE0B-4A2F-A936-2CCC9C53D61A}" type="presParOf" srcId="{41D0119B-05BA-497D-AD0D-9121C59B63B1}" destId="{E543A065-C03B-4A99-8C46-29F4E481191B}" srcOrd="2" destOrd="0" presId="urn:microsoft.com/office/officeart/2005/8/layout/default"/>
    <dgm:cxn modelId="{521F872C-FEDD-47DF-83F6-F31437ABCBBE}" type="presParOf" srcId="{41D0119B-05BA-497D-AD0D-9121C59B63B1}" destId="{62F6F5F9-B1BA-4610-A850-5ACEBDDCCCC9}" srcOrd="3" destOrd="0" presId="urn:microsoft.com/office/officeart/2005/8/layout/default"/>
    <dgm:cxn modelId="{49B54701-5F4A-48C9-BF41-406EAA447EA1}" type="presParOf" srcId="{41D0119B-05BA-497D-AD0D-9121C59B63B1}" destId="{B5D9F102-1B5B-454F-AC54-751A8E3F873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A62492-C80A-41CC-814C-129F13BD30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A25065-8F06-462D-A467-BA296E24601C}">
      <dgm:prSet phldrT="[Text]" custT="1"/>
      <dgm:spPr>
        <a:solidFill>
          <a:schemeClr val="tx1"/>
        </a:solidFill>
        <a:ln>
          <a:noFill/>
        </a:ln>
      </dgm:spPr>
      <dgm:t>
        <a:bodyPr/>
        <a:lstStyle/>
        <a:p>
          <a:pPr marL="0" lvl="0" algn="ctr" defTabSz="151130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Advanced Placement</a:t>
          </a:r>
        </a:p>
      </dgm:t>
    </dgm:pt>
    <dgm:pt modelId="{953B7BEC-DD3C-4A86-AA31-5D62A89ECC08}" type="parTrans" cxnId="{7FA4A2C0-852D-4FB8-8C5C-7D2AD5245FAC}">
      <dgm:prSet/>
      <dgm:spPr/>
      <dgm:t>
        <a:bodyPr/>
        <a:lstStyle/>
        <a:p>
          <a:endParaRPr lang="en-US"/>
        </a:p>
      </dgm:t>
    </dgm:pt>
    <dgm:pt modelId="{700AB548-5494-487A-B266-B2820D740ECC}" type="sibTrans" cxnId="{7FA4A2C0-852D-4FB8-8C5C-7D2AD5245FAC}">
      <dgm:prSet/>
      <dgm:spPr/>
      <dgm:t>
        <a:bodyPr/>
        <a:lstStyle/>
        <a:p>
          <a:endParaRPr lang="en-US"/>
        </a:p>
      </dgm:t>
    </dgm:pt>
    <dgm:pt modelId="{455FCC81-16A2-4067-902F-713C57DB23D8}">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earn a C+ or higher each term</a:t>
          </a:r>
        </a:p>
      </dgm:t>
    </dgm:pt>
    <dgm:pt modelId="{CB3A3718-10CC-4DD5-8154-C3E4F1FCBE42}" type="parTrans" cxnId="{F8D066CD-5FCD-43BA-913F-A24EC533008A}">
      <dgm:prSet/>
      <dgm:spPr/>
      <dgm:t>
        <a:bodyPr/>
        <a:lstStyle/>
        <a:p>
          <a:endParaRPr lang="en-US"/>
        </a:p>
      </dgm:t>
    </dgm:pt>
    <dgm:pt modelId="{CD61DF44-49A2-4BAF-B06A-7D0E287582B7}" type="sibTrans" cxnId="{F8D066CD-5FCD-43BA-913F-A24EC533008A}">
      <dgm:prSet/>
      <dgm:spPr/>
      <dgm:t>
        <a:bodyPr/>
        <a:lstStyle/>
        <a:p>
          <a:endParaRPr lang="en-US"/>
        </a:p>
      </dgm:t>
    </dgm:pt>
    <dgm:pt modelId="{49A1A376-E3AF-4264-AF09-4F1C951A2CF8}">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Same list as exams </a:t>
          </a:r>
          <a:endParaRPr lang="en-US" sz="4000" kern="1200" dirty="0">
            <a:solidFill>
              <a:srgbClr val="FFFFFF"/>
            </a:solidFill>
            <a:latin typeface="Segoe UI Semibold" panose="020B0702040204020203" pitchFamily="34" charset="0"/>
            <a:cs typeface="Segoe UI Semibold" panose="020B0702040204020203" pitchFamily="34" charset="0"/>
          </a:endParaRP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gm:t>
    </dgm:pt>
    <dgm:pt modelId="{8092EA3F-EE95-4305-B68A-621DD2369769}" type="parTrans" cxnId="{3495FD5E-D1D4-4D09-81E4-7CD2A8F673E5}">
      <dgm:prSet/>
      <dgm:spPr/>
      <dgm:t>
        <a:bodyPr/>
        <a:lstStyle/>
        <a:p>
          <a:endParaRPr lang="en-US"/>
        </a:p>
      </dgm:t>
    </dgm:pt>
    <dgm:pt modelId="{548302CF-7663-45E2-8011-41E3619A0717}" type="sibTrans" cxnId="{3495FD5E-D1D4-4D09-81E4-7CD2A8F673E5}">
      <dgm:prSet/>
      <dgm:spPr/>
      <dgm:t>
        <a:bodyPr/>
        <a:lstStyle/>
        <a:p>
          <a:endParaRPr lang="en-US"/>
        </a:p>
      </dgm:t>
    </dgm:pt>
    <dgm:pt modelId="{392816EA-4A06-4E4A-89EB-6A340A30189F}">
      <dgm:prSet phldrT="[Text]"/>
      <dgm:spPr>
        <a:solidFill>
          <a:schemeClr val="tx1"/>
        </a:solidFill>
        <a:ln>
          <a:noFill/>
        </a:ln>
      </dgm:spPr>
      <dgm:t>
        <a:bodyPr/>
        <a:lstStyle/>
        <a:p>
          <a:pPr lvl="0" algn="ctr" defTabSz="1644650">
            <a:lnSpc>
              <a:spcPct val="90000"/>
            </a:lnSpc>
            <a:spcBef>
              <a:spcPct val="0"/>
            </a:spcBef>
            <a:spcAft>
              <a:spcPct val="35000"/>
            </a:spcAft>
          </a:pPr>
          <a:r>
            <a:rPr lang="en-US" sz="3700" kern="1200" dirty="0">
              <a:solidFill>
                <a:srgbClr val="FFFFFF"/>
              </a:solidFill>
              <a:latin typeface="Segoe UI Semibold" panose="020B0702040204020203" pitchFamily="34" charset="0"/>
              <a:cs typeface="Segoe UI Semibold" panose="020B0702040204020203" pitchFamily="34" charset="0"/>
            </a:rPr>
            <a:t>Cambridge International</a:t>
          </a:r>
        </a:p>
      </dgm:t>
    </dgm:pt>
    <dgm:pt modelId="{1B760EDA-3F89-4FF3-9271-91C138A47C7D}" type="parTrans" cxnId="{116A0D89-F4E1-4F4E-B759-E80099947A67}">
      <dgm:prSet/>
      <dgm:spPr/>
      <dgm:t>
        <a:bodyPr/>
        <a:lstStyle/>
        <a:p>
          <a:endParaRPr lang="en-US"/>
        </a:p>
      </dgm:t>
    </dgm:pt>
    <dgm:pt modelId="{24007EEA-B45D-4587-82C1-CC6BEDC0F0EB}" type="sibTrans" cxnId="{116A0D89-F4E1-4F4E-B759-E80099947A67}">
      <dgm:prSet/>
      <dgm:spPr/>
      <dgm:t>
        <a:bodyPr/>
        <a:lstStyle/>
        <a:p>
          <a:endParaRPr lang="en-US"/>
        </a:p>
      </dgm:t>
    </dgm:pt>
    <dgm:pt modelId="{F443240F-6054-4861-8BFB-6B136FF018AC}">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earn a C+ or higher each term</a:t>
          </a:r>
        </a:p>
      </dgm:t>
    </dgm:pt>
    <dgm:pt modelId="{FC5CE3B3-B21C-44E9-BA2D-CDFE38EEDE98}" type="parTrans" cxnId="{B0EFD8DE-9493-4B8E-9FE9-1E945B2DAB69}">
      <dgm:prSet/>
      <dgm:spPr/>
      <dgm:t>
        <a:bodyPr/>
        <a:lstStyle/>
        <a:p>
          <a:endParaRPr lang="en-US"/>
        </a:p>
      </dgm:t>
    </dgm:pt>
    <dgm:pt modelId="{46D62D97-4D73-43FA-B03E-E91E6D39AD50}" type="sibTrans" cxnId="{B0EFD8DE-9493-4B8E-9FE9-1E945B2DAB69}">
      <dgm:prSet/>
      <dgm:spPr/>
      <dgm:t>
        <a:bodyPr/>
        <a:lstStyle/>
        <a:p>
          <a:endParaRPr lang="en-US"/>
        </a:p>
      </dgm:t>
    </dgm:pt>
    <dgm:pt modelId="{90C5ECB1-A794-4B7B-AAEC-48495799BCE3}">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Same list as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gm:t>
    </dgm:pt>
    <dgm:pt modelId="{ABBABA62-088A-4FDB-A753-C7FAAEB2182C}" type="parTrans" cxnId="{5388C5CB-083F-4473-A446-0515B3C983D7}">
      <dgm:prSet/>
      <dgm:spPr/>
      <dgm:t>
        <a:bodyPr/>
        <a:lstStyle/>
        <a:p>
          <a:endParaRPr lang="en-US"/>
        </a:p>
      </dgm:t>
    </dgm:pt>
    <dgm:pt modelId="{1CB6B120-2E64-42D6-90E6-B6CE12E34C31}" type="sibTrans" cxnId="{5388C5CB-083F-4473-A446-0515B3C983D7}">
      <dgm:prSet/>
      <dgm:spPr/>
      <dgm:t>
        <a:bodyPr/>
        <a:lstStyle/>
        <a:p>
          <a:endParaRPr lang="en-US"/>
        </a:p>
      </dgm:t>
    </dgm:pt>
    <dgm:pt modelId="{48C59D1F-7066-496A-820E-218B9DC32FDC}">
      <dgm:prSet phldrT="[Text]"/>
      <dgm:spPr>
        <a:solidFill>
          <a:schemeClr val="tx1"/>
        </a:solidFill>
        <a:ln>
          <a:noFill/>
        </a:ln>
      </dgm:spPr>
      <dgm:t>
        <a:bodyPr/>
        <a:lstStyle/>
        <a:p>
          <a:pPr lvl="0" algn="ctr" defTabSz="1644650">
            <a:lnSpc>
              <a:spcPct val="90000"/>
            </a:lnSpc>
            <a:spcBef>
              <a:spcPct val="0"/>
            </a:spcBef>
            <a:spcAft>
              <a:spcPct val="35000"/>
            </a:spcAft>
          </a:pPr>
          <a:r>
            <a:rPr lang="en-US" sz="3700" kern="1200" dirty="0">
              <a:solidFill>
                <a:srgbClr val="FFFFFF"/>
              </a:solidFill>
              <a:latin typeface="Segoe UI Semibold" panose="020B0702040204020203" pitchFamily="34" charset="0"/>
              <a:cs typeface="Segoe UI Semibold" panose="020B0702040204020203" pitchFamily="34" charset="0"/>
            </a:rPr>
            <a:t>International Baccalaureate</a:t>
          </a:r>
        </a:p>
      </dgm:t>
    </dgm:pt>
    <dgm:pt modelId="{220E5FF7-BF9B-46B7-BD8B-CDE0B1672D8C}" type="parTrans" cxnId="{D8271577-61F2-4B14-922B-5BF28B0D4674}">
      <dgm:prSet/>
      <dgm:spPr/>
      <dgm:t>
        <a:bodyPr/>
        <a:lstStyle/>
        <a:p>
          <a:endParaRPr lang="en-US"/>
        </a:p>
      </dgm:t>
    </dgm:pt>
    <dgm:pt modelId="{A16C06BF-F68B-403C-B0DD-A51C35B72E7A}" type="sibTrans" cxnId="{D8271577-61F2-4B14-922B-5BF28B0D4674}">
      <dgm:prSet/>
      <dgm:spPr/>
      <dgm:t>
        <a:bodyPr/>
        <a:lstStyle/>
        <a:p>
          <a:endParaRPr lang="en-US"/>
        </a:p>
      </dgm:t>
    </dgm:pt>
    <dgm:pt modelId="{83D43AA4-A423-476A-B9CB-F99E47AB86B1}">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earn a C+ or higher each term</a:t>
          </a:r>
        </a:p>
      </dgm:t>
    </dgm:pt>
    <dgm:pt modelId="{A71C51F0-7FE1-4189-B65E-CF7AA8876BCA}" type="parTrans" cxnId="{24C1FC48-4FF4-4DEB-9B4D-5A80822B14F2}">
      <dgm:prSet/>
      <dgm:spPr/>
      <dgm:t>
        <a:bodyPr/>
        <a:lstStyle/>
        <a:p>
          <a:endParaRPr lang="en-US"/>
        </a:p>
      </dgm:t>
    </dgm:pt>
    <dgm:pt modelId="{5735D470-F26A-4A05-B822-A8FF6FD6AEC6}" type="sibTrans" cxnId="{24C1FC48-4FF4-4DEB-9B4D-5A80822B14F2}">
      <dgm:prSet/>
      <dgm:spPr/>
      <dgm:t>
        <a:bodyPr/>
        <a:lstStyle/>
        <a:p>
          <a:endParaRPr lang="en-US"/>
        </a:p>
      </dgm:t>
    </dgm:pt>
    <dgm:pt modelId="{D7D0287F-4D8F-4030-AF6A-52F3EABC86BF}">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Same list as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gm:t>
    </dgm:pt>
    <dgm:pt modelId="{F8284770-668E-4899-9865-105AF005FED1}" type="parTrans" cxnId="{4292576D-63D4-4871-98C0-5B5040B8A8D4}">
      <dgm:prSet/>
      <dgm:spPr/>
      <dgm:t>
        <a:bodyPr/>
        <a:lstStyle/>
        <a:p>
          <a:endParaRPr lang="en-US"/>
        </a:p>
      </dgm:t>
    </dgm:pt>
    <dgm:pt modelId="{F865539D-34D3-4A5C-8C9F-EB97650FE9BF}" type="sibTrans" cxnId="{4292576D-63D4-4871-98C0-5B5040B8A8D4}">
      <dgm:prSet/>
      <dgm:spPr/>
      <dgm:t>
        <a:bodyPr/>
        <a:lstStyle/>
        <a:p>
          <a:endParaRPr lang="en-US"/>
        </a:p>
      </dgm:t>
    </dgm:pt>
    <dgm:pt modelId="{E65B9B6E-91FF-4EEF-B96E-0BA49BD50474}">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1.0 HS credit (</a:t>
          </a:r>
          <a:r>
            <a:rPr lang="en-US" sz="2200" kern="1200" dirty="0">
              <a:solidFill>
                <a:srgbClr val="FFFFFF"/>
              </a:solidFill>
              <a:latin typeface="Segoe UI Semibold" panose="020B0702040204020203" pitchFamily="34" charset="0"/>
              <a:ea typeface="+mn-ea"/>
              <a:cs typeface="Segoe UI Semibold" panose="020B0702040204020203" pitchFamily="34" charset="0"/>
            </a:rPr>
            <a:t>can combine courses</a:t>
          </a:r>
          <a:r>
            <a:rPr lang="en-US" sz="2400" kern="1200" dirty="0">
              <a:solidFill>
                <a:srgbClr val="FFFFFF"/>
              </a:solidFill>
              <a:latin typeface="Segoe UI Semibold" panose="020B0702040204020203" pitchFamily="34" charset="0"/>
              <a:ea typeface="+mn-ea"/>
              <a:cs typeface="Segoe UI Semibold" panose="020B0702040204020203" pitchFamily="34" charset="0"/>
            </a:rPr>
            <a:t>)</a:t>
          </a:r>
        </a:p>
      </dgm:t>
    </dgm:pt>
    <dgm:pt modelId="{5A2B2E4F-75F0-4E8D-8ECC-58E43646617C}" type="parTrans" cxnId="{F44FC271-97BC-48B6-B4B3-45BCDA3D658B}">
      <dgm:prSet/>
      <dgm:spPr/>
    </dgm:pt>
    <dgm:pt modelId="{80750598-33BC-4272-B91A-CA49A58B9AC3}" type="sibTrans" cxnId="{F44FC271-97BC-48B6-B4B3-45BCDA3D658B}">
      <dgm:prSet/>
      <dgm:spPr/>
    </dgm:pt>
    <dgm:pt modelId="{41D0119B-05BA-497D-AD0D-9121C59B63B1}" type="pres">
      <dgm:prSet presAssocID="{A9A62492-C80A-41CC-814C-129F13BD30DF}" presName="diagram" presStyleCnt="0">
        <dgm:presLayoutVars>
          <dgm:dir/>
          <dgm:resizeHandles val="exact"/>
        </dgm:presLayoutVars>
      </dgm:prSet>
      <dgm:spPr/>
    </dgm:pt>
    <dgm:pt modelId="{C41A55CF-682A-4183-9C2E-2223A39E8D26}" type="pres">
      <dgm:prSet presAssocID="{7EA25065-8F06-462D-A467-BA296E24601C}" presName="node" presStyleLbl="node1" presStyleIdx="0" presStyleCnt="3" custScaleX="169774" custScaleY="320098" custLinFactNeighborX="120" custLinFactNeighborY="-598">
        <dgm:presLayoutVars>
          <dgm:bulletEnabled val="1"/>
        </dgm:presLayoutVars>
      </dgm:prSet>
      <dgm:spPr/>
    </dgm:pt>
    <dgm:pt modelId="{E48C93CF-91E8-4832-8503-D8EC0A52E536}" type="pres">
      <dgm:prSet presAssocID="{700AB548-5494-487A-B266-B2820D740ECC}" presName="sibTrans" presStyleCnt="0"/>
      <dgm:spPr/>
    </dgm:pt>
    <dgm:pt modelId="{E543A065-C03B-4A99-8C46-29F4E481191B}" type="pres">
      <dgm:prSet presAssocID="{392816EA-4A06-4E4A-89EB-6A340A30189F}" presName="node" presStyleLbl="node1" presStyleIdx="1" presStyleCnt="3" custScaleX="169774" custScaleY="320098" custLinFactX="79781" custLinFactNeighborX="100000" custLinFactNeighborY="245">
        <dgm:presLayoutVars>
          <dgm:bulletEnabled val="1"/>
        </dgm:presLayoutVars>
      </dgm:prSet>
      <dgm:spPr/>
    </dgm:pt>
    <dgm:pt modelId="{62F6F5F9-B1BA-4610-A850-5ACEBDDCCCC9}" type="pres">
      <dgm:prSet presAssocID="{24007EEA-B45D-4587-82C1-CC6BEDC0F0EB}" presName="sibTrans" presStyleCnt="0"/>
      <dgm:spPr/>
    </dgm:pt>
    <dgm:pt modelId="{B5D9F102-1B5B-454F-AC54-751A8E3F8730}" type="pres">
      <dgm:prSet presAssocID="{48C59D1F-7066-496A-820E-218B9DC32FDC}" presName="node" presStyleLbl="node1" presStyleIdx="2" presStyleCnt="3" custScaleX="169774" custScaleY="320098" custLinFactX="-79540" custLinFactNeighborX="-100000" custLinFactNeighborY="246">
        <dgm:presLayoutVars>
          <dgm:bulletEnabled val="1"/>
        </dgm:presLayoutVars>
      </dgm:prSet>
      <dgm:spPr/>
    </dgm:pt>
  </dgm:ptLst>
  <dgm:cxnLst>
    <dgm:cxn modelId="{6CF4C602-AFDF-492B-88CF-E1086054AF6A}" type="presOf" srcId="{D7D0287F-4D8F-4030-AF6A-52F3EABC86BF}" destId="{B5D9F102-1B5B-454F-AC54-751A8E3F8730}" srcOrd="0" destOrd="2" presId="urn:microsoft.com/office/officeart/2005/8/layout/default"/>
    <dgm:cxn modelId="{2DE49D1C-4915-4FBE-8213-87B920DABF4F}" type="presOf" srcId="{392816EA-4A06-4E4A-89EB-6A340A30189F}" destId="{E543A065-C03B-4A99-8C46-29F4E481191B}" srcOrd="0" destOrd="0" presId="urn:microsoft.com/office/officeart/2005/8/layout/default"/>
    <dgm:cxn modelId="{54C77124-E5BD-48F7-9DD7-B711A35DA2D2}" type="presOf" srcId="{455FCC81-16A2-4067-902F-713C57DB23D8}" destId="{C41A55CF-682A-4183-9C2E-2223A39E8D26}" srcOrd="0" destOrd="1" presId="urn:microsoft.com/office/officeart/2005/8/layout/default"/>
    <dgm:cxn modelId="{3495FD5E-D1D4-4D09-81E4-7CD2A8F673E5}" srcId="{7EA25065-8F06-462D-A467-BA296E24601C}" destId="{49A1A376-E3AF-4264-AF09-4F1C951A2CF8}" srcOrd="2" destOrd="0" parTransId="{8092EA3F-EE95-4305-B68A-621DD2369769}" sibTransId="{548302CF-7663-45E2-8011-41E3619A0717}"/>
    <dgm:cxn modelId="{0166E160-F958-47E5-924A-6EB2C3404CFD}" type="presOf" srcId="{83D43AA4-A423-476A-B9CB-F99E47AB86B1}" destId="{B5D9F102-1B5B-454F-AC54-751A8E3F8730}" srcOrd="0" destOrd="1" presId="urn:microsoft.com/office/officeart/2005/8/layout/default"/>
    <dgm:cxn modelId="{28ED5645-5D92-4362-B601-280D279160DC}" type="presOf" srcId="{49A1A376-E3AF-4264-AF09-4F1C951A2CF8}" destId="{C41A55CF-682A-4183-9C2E-2223A39E8D26}" srcOrd="0" destOrd="3" presId="urn:microsoft.com/office/officeart/2005/8/layout/default"/>
    <dgm:cxn modelId="{A9461867-191E-4C50-AEE5-E2A747991C0C}" type="presOf" srcId="{F443240F-6054-4861-8BFB-6B136FF018AC}" destId="{E543A065-C03B-4A99-8C46-29F4E481191B}" srcOrd="0" destOrd="1" presId="urn:microsoft.com/office/officeart/2005/8/layout/default"/>
    <dgm:cxn modelId="{FDBDD168-90DB-42EE-8785-CB1D0C9DF891}" type="presOf" srcId="{90C5ECB1-A794-4B7B-AAEC-48495799BCE3}" destId="{E543A065-C03B-4A99-8C46-29F4E481191B}" srcOrd="0" destOrd="2" presId="urn:microsoft.com/office/officeart/2005/8/layout/default"/>
    <dgm:cxn modelId="{24C1FC48-4FF4-4DEB-9B4D-5A80822B14F2}" srcId="{48C59D1F-7066-496A-820E-218B9DC32FDC}" destId="{83D43AA4-A423-476A-B9CB-F99E47AB86B1}" srcOrd="0" destOrd="0" parTransId="{A71C51F0-7FE1-4189-B65E-CF7AA8876BCA}" sibTransId="{5735D470-F26A-4A05-B822-A8FF6FD6AEC6}"/>
    <dgm:cxn modelId="{4292576D-63D4-4871-98C0-5B5040B8A8D4}" srcId="{48C59D1F-7066-496A-820E-218B9DC32FDC}" destId="{D7D0287F-4D8F-4030-AF6A-52F3EABC86BF}" srcOrd="1" destOrd="0" parTransId="{F8284770-668E-4899-9865-105AF005FED1}" sibTransId="{F865539D-34D3-4A5C-8C9F-EB97650FE9BF}"/>
    <dgm:cxn modelId="{F44FC271-97BC-48B6-B4B3-45BCDA3D658B}" srcId="{7EA25065-8F06-462D-A467-BA296E24601C}" destId="{E65B9B6E-91FF-4EEF-B96E-0BA49BD50474}" srcOrd="1" destOrd="0" parTransId="{5A2B2E4F-75F0-4E8D-8ECC-58E43646617C}" sibTransId="{80750598-33BC-4272-B91A-CA49A58B9AC3}"/>
    <dgm:cxn modelId="{63D6A876-63B0-4B15-80F6-74DA0AA6D6A2}" type="presOf" srcId="{A9A62492-C80A-41CC-814C-129F13BD30DF}" destId="{41D0119B-05BA-497D-AD0D-9121C59B63B1}" srcOrd="0" destOrd="0" presId="urn:microsoft.com/office/officeart/2005/8/layout/default"/>
    <dgm:cxn modelId="{D8271577-61F2-4B14-922B-5BF28B0D4674}" srcId="{A9A62492-C80A-41CC-814C-129F13BD30DF}" destId="{48C59D1F-7066-496A-820E-218B9DC32FDC}" srcOrd="2" destOrd="0" parTransId="{220E5FF7-BF9B-46B7-BD8B-CDE0B1672D8C}" sibTransId="{A16C06BF-F68B-403C-B0DD-A51C35B72E7A}"/>
    <dgm:cxn modelId="{16277E85-10A9-4B44-9998-C9CA668F1D66}" type="presOf" srcId="{48C59D1F-7066-496A-820E-218B9DC32FDC}" destId="{B5D9F102-1B5B-454F-AC54-751A8E3F8730}" srcOrd="0" destOrd="0" presId="urn:microsoft.com/office/officeart/2005/8/layout/default"/>
    <dgm:cxn modelId="{116A0D89-F4E1-4F4E-B759-E80099947A67}" srcId="{A9A62492-C80A-41CC-814C-129F13BD30DF}" destId="{392816EA-4A06-4E4A-89EB-6A340A30189F}" srcOrd="1" destOrd="0" parTransId="{1B760EDA-3F89-4FF3-9271-91C138A47C7D}" sibTransId="{24007EEA-B45D-4587-82C1-CC6BEDC0F0EB}"/>
    <dgm:cxn modelId="{7FA4A2C0-852D-4FB8-8C5C-7D2AD5245FAC}" srcId="{A9A62492-C80A-41CC-814C-129F13BD30DF}" destId="{7EA25065-8F06-462D-A467-BA296E24601C}" srcOrd="0" destOrd="0" parTransId="{953B7BEC-DD3C-4A86-AA31-5D62A89ECC08}" sibTransId="{700AB548-5494-487A-B266-B2820D740ECC}"/>
    <dgm:cxn modelId="{5388C5CB-083F-4473-A446-0515B3C983D7}" srcId="{392816EA-4A06-4E4A-89EB-6A340A30189F}" destId="{90C5ECB1-A794-4B7B-AAEC-48495799BCE3}" srcOrd="1" destOrd="0" parTransId="{ABBABA62-088A-4FDB-A753-C7FAAEB2182C}" sibTransId="{1CB6B120-2E64-42D6-90E6-B6CE12E34C31}"/>
    <dgm:cxn modelId="{F8D066CD-5FCD-43BA-913F-A24EC533008A}" srcId="{7EA25065-8F06-462D-A467-BA296E24601C}" destId="{455FCC81-16A2-4067-902F-713C57DB23D8}" srcOrd="0" destOrd="0" parTransId="{CB3A3718-10CC-4DD5-8154-C3E4F1FCBE42}" sibTransId="{CD61DF44-49A2-4BAF-B06A-7D0E287582B7}"/>
    <dgm:cxn modelId="{B0EFD8DE-9493-4B8E-9FE9-1E945B2DAB69}" srcId="{392816EA-4A06-4E4A-89EB-6A340A30189F}" destId="{F443240F-6054-4861-8BFB-6B136FF018AC}" srcOrd="0" destOrd="0" parTransId="{FC5CE3B3-B21C-44E9-BA2D-CDFE38EEDE98}" sibTransId="{46D62D97-4D73-43FA-B03E-E91E6D39AD50}"/>
    <dgm:cxn modelId="{D1584FE0-D3F8-4B83-A73F-A6C4236E01EE}" type="presOf" srcId="{7EA25065-8F06-462D-A467-BA296E24601C}" destId="{C41A55CF-682A-4183-9C2E-2223A39E8D26}" srcOrd="0" destOrd="0" presId="urn:microsoft.com/office/officeart/2005/8/layout/default"/>
    <dgm:cxn modelId="{183E56EF-1251-4B1D-B21A-1E97CEDCBEDD}" type="presOf" srcId="{E65B9B6E-91FF-4EEF-B96E-0BA49BD50474}" destId="{C41A55CF-682A-4183-9C2E-2223A39E8D26}" srcOrd="0" destOrd="2" presId="urn:microsoft.com/office/officeart/2005/8/layout/default"/>
    <dgm:cxn modelId="{6ABE140E-FF62-4D5D-B058-1AE1F81A7C37}" type="presParOf" srcId="{41D0119B-05BA-497D-AD0D-9121C59B63B1}" destId="{C41A55CF-682A-4183-9C2E-2223A39E8D26}" srcOrd="0" destOrd="0" presId="urn:microsoft.com/office/officeart/2005/8/layout/default"/>
    <dgm:cxn modelId="{D0211E23-DD63-49E1-916C-C96C2F5EDFA8}" type="presParOf" srcId="{41D0119B-05BA-497D-AD0D-9121C59B63B1}" destId="{E48C93CF-91E8-4832-8503-D8EC0A52E536}" srcOrd="1" destOrd="0" presId="urn:microsoft.com/office/officeart/2005/8/layout/default"/>
    <dgm:cxn modelId="{B24BDDB9-DE0B-4A2F-A936-2CCC9C53D61A}" type="presParOf" srcId="{41D0119B-05BA-497D-AD0D-9121C59B63B1}" destId="{E543A065-C03B-4A99-8C46-29F4E481191B}" srcOrd="2" destOrd="0" presId="urn:microsoft.com/office/officeart/2005/8/layout/default"/>
    <dgm:cxn modelId="{521F872C-FEDD-47DF-83F6-F31437ABCBBE}" type="presParOf" srcId="{41D0119B-05BA-497D-AD0D-9121C59B63B1}" destId="{62F6F5F9-B1BA-4610-A850-5ACEBDDCCCC9}" srcOrd="3" destOrd="0" presId="urn:microsoft.com/office/officeart/2005/8/layout/default"/>
    <dgm:cxn modelId="{49B54701-5F4A-48C9-BF41-406EAA447EA1}" type="presParOf" srcId="{41D0119B-05BA-497D-AD0D-9121C59B63B1}" destId="{B5D9F102-1B5B-454F-AC54-751A8E3F873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A62492-C80A-41CC-814C-129F13BD30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A25065-8F06-462D-A467-BA296E24601C}">
      <dgm:prSet phldrT="[Text]" custT="1"/>
      <dgm:spPr>
        <a:solidFill>
          <a:schemeClr val="tx1"/>
        </a:solidFill>
        <a:ln>
          <a:noFill/>
        </a:ln>
      </dgm:spPr>
      <dgm:t>
        <a:bodyPr/>
        <a:lstStyle/>
        <a:p>
          <a:pPr marL="0" lvl="0" algn="ctr" defTabSz="1511300">
            <a:lnSpc>
              <a:spcPct val="90000"/>
            </a:lnSpc>
            <a:spcBef>
              <a:spcPct val="0"/>
            </a:spcBef>
            <a:spcAft>
              <a:spcPct val="35000"/>
            </a:spcAft>
            <a:buNone/>
          </a:pPr>
          <a:r>
            <a:rPr lang="en-US" sz="3600" kern="1200" dirty="0">
              <a:solidFill>
                <a:srgbClr val="FFFFFF"/>
              </a:solidFill>
              <a:latin typeface="Segoe UI Semibold" panose="020B0702040204020203" pitchFamily="34" charset="0"/>
              <a:cs typeface="Segoe UI Semibold" panose="020B0702040204020203" pitchFamily="34" charset="0"/>
            </a:rPr>
            <a:t>Career and Tech Ed</a:t>
          </a:r>
        </a:p>
      </dgm:t>
    </dgm:pt>
    <dgm:pt modelId="{953B7BEC-DD3C-4A86-AA31-5D62A89ECC08}" type="parTrans" cxnId="{7FA4A2C0-852D-4FB8-8C5C-7D2AD5245FAC}">
      <dgm:prSet/>
      <dgm:spPr/>
      <dgm:t>
        <a:bodyPr/>
        <a:lstStyle/>
        <a:p>
          <a:endParaRPr lang="en-US"/>
        </a:p>
      </dgm:t>
    </dgm:pt>
    <dgm:pt modelId="{700AB548-5494-487A-B266-B2820D740ECC}" type="sibTrans" cxnId="{7FA4A2C0-852D-4FB8-8C5C-7D2AD5245FAC}">
      <dgm:prSet/>
      <dgm:spPr/>
      <dgm:t>
        <a:bodyPr/>
        <a:lstStyle/>
        <a:p>
          <a:endParaRPr lang="en-US"/>
        </a:p>
      </dgm:t>
    </dgm:pt>
    <dgm:pt modelId="{455FCC81-16A2-4067-902F-713C57DB23D8}">
      <dgm:prSet phldrT="[Text]" custT="1"/>
      <dgm:spPr>
        <a:solidFill>
          <a:schemeClr val="tx1"/>
        </a:solidFill>
        <a:ln>
          <a:noFill/>
        </a:ln>
      </dgm:spPr>
      <dgm:t>
        <a:bodyPr/>
        <a:lstStyle/>
        <a:p>
          <a:pPr marL="400050" lvl="1" indent="-293688" algn="l" defTabSz="1066800">
            <a:lnSpc>
              <a:spcPct val="90000"/>
            </a:lnSpc>
            <a:spcBef>
              <a:spcPct val="0"/>
            </a:spcBef>
            <a:spcAft>
              <a:spcPts val="1400"/>
            </a:spcAft>
            <a:buChar char="•"/>
          </a:pPr>
          <a:r>
            <a:rPr lang="en-US" sz="2000" kern="1200" dirty="0">
              <a:solidFill>
                <a:srgbClr val="FFFFFF"/>
              </a:solidFill>
              <a:latin typeface="Segoe UI Semibold" panose="020B0702040204020203" pitchFamily="34" charset="0"/>
              <a:ea typeface="+mn-ea"/>
              <a:cs typeface="Segoe UI Semibold" panose="020B0702040204020203" pitchFamily="34" charset="0"/>
            </a:rPr>
            <a:t>Must meet </a:t>
          </a:r>
          <a:r>
            <a:rPr lang="en-US" sz="2000" u="sng" kern="1200" dirty="0">
              <a:solidFill>
                <a:srgbClr val="FFFFFF"/>
              </a:solidFill>
              <a:latin typeface="Segoe UI Semibold" panose="020B0702040204020203" pitchFamily="34" charset="0"/>
              <a:ea typeface="+mn-ea"/>
              <a:cs typeface="Segoe UI Semibold" panose="020B0702040204020203" pitchFamily="34" charset="0"/>
            </a:rPr>
            <a:t>HS </a:t>
          </a:r>
          <a:r>
            <a:rPr lang="en-US" sz="2000" u="sng" kern="1200" dirty="0" err="1">
              <a:solidFill>
                <a:srgbClr val="FFFFFF"/>
              </a:solidFill>
              <a:latin typeface="Segoe UI Semibold" panose="020B0702040204020203" pitchFamily="34" charset="0"/>
              <a:ea typeface="+mn-ea"/>
              <a:cs typeface="Segoe UI Semibold" panose="020B0702040204020203" pitchFamily="34" charset="0"/>
            </a:rPr>
            <a:t>reqs</a:t>
          </a:r>
          <a:r>
            <a:rPr lang="en-US" sz="2000" u="sng" kern="1200" dirty="0">
              <a:solidFill>
                <a:srgbClr val="FFFFFF"/>
              </a:solidFill>
              <a:latin typeface="Segoe UI Semibold" panose="020B0702040204020203" pitchFamily="34" charset="0"/>
              <a:ea typeface="+mn-ea"/>
              <a:cs typeface="Segoe UI Semibold" panose="020B0702040204020203" pitchFamily="34" charset="0"/>
            </a:rPr>
            <a:t>.</a:t>
          </a:r>
          <a:r>
            <a:rPr lang="en-US" sz="2000" kern="1200" dirty="0">
              <a:solidFill>
                <a:srgbClr val="FFFFFF"/>
              </a:solidFill>
              <a:latin typeface="Segoe UI Semibold" panose="020B0702040204020203" pitchFamily="34" charset="0"/>
              <a:ea typeface="+mn-ea"/>
              <a:cs typeface="Segoe UI Semibold" panose="020B0702040204020203" pitchFamily="34" charset="0"/>
            </a:rPr>
            <a:t> for ELA/Math</a:t>
          </a:r>
        </a:p>
      </dgm:t>
    </dgm:pt>
    <dgm:pt modelId="{CB3A3718-10CC-4DD5-8154-C3E4F1FCBE42}" type="parTrans" cxnId="{F8D066CD-5FCD-43BA-913F-A24EC533008A}">
      <dgm:prSet/>
      <dgm:spPr/>
      <dgm:t>
        <a:bodyPr/>
        <a:lstStyle/>
        <a:p>
          <a:endParaRPr lang="en-US"/>
        </a:p>
      </dgm:t>
    </dgm:pt>
    <dgm:pt modelId="{CD61DF44-49A2-4BAF-B06A-7D0E287582B7}" type="sibTrans" cxnId="{F8D066CD-5FCD-43BA-913F-A24EC533008A}">
      <dgm:prSet/>
      <dgm:spPr/>
      <dgm:t>
        <a:bodyPr/>
        <a:lstStyle/>
        <a:p>
          <a:endParaRPr lang="en-US"/>
        </a:p>
      </dgm:t>
    </dgm:pt>
    <dgm:pt modelId="{49A1A376-E3AF-4264-AF09-4F1C951A2CF8}">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100 level or higher college course</a:t>
          </a:r>
          <a:endParaRPr lang="en-US" sz="2000" kern="1200" dirty="0">
            <a:solidFill>
              <a:srgbClr val="FFFFFF"/>
            </a:solidFill>
            <a:latin typeface="Segoe UI Light" panose="020B0502040204020203" pitchFamily="34" charset="0"/>
            <a:ea typeface="+mn-ea"/>
            <a:cs typeface="Segoe UI Light" panose="020B0502040204020203" pitchFamily="34" charset="0"/>
          </a:endParaRPr>
        </a:p>
      </dgm:t>
    </dgm:pt>
    <dgm:pt modelId="{8092EA3F-EE95-4305-B68A-621DD2369769}" type="parTrans" cxnId="{3495FD5E-D1D4-4D09-81E4-7CD2A8F673E5}">
      <dgm:prSet/>
      <dgm:spPr/>
      <dgm:t>
        <a:bodyPr/>
        <a:lstStyle/>
        <a:p>
          <a:endParaRPr lang="en-US"/>
        </a:p>
      </dgm:t>
    </dgm:pt>
    <dgm:pt modelId="{548302CF-7663-45E2-8011-41E3619A0717}" type="sibTrans" cxnId="{3495FD5E-D1D4-4D09-81E4-7CD2A8F673E5}">
      <dgm:prSet/>
      <dgm:spPr/>
      <dgm:t>
        <a:bodyPr/>
        <a:lstStyle/>
        <a:p>
          <a:endParaRPr lang="en-US"/>
        </a:p>
      </dgm:t>
    </dgm:pt>
    <dgm:pt modelId="{392816EA-4A06-4E4A-89EB-6A340A30189F}">
      <dgm:prSet phldrT="[Text]" custT="1"/>
      <dgm:spPr>
        <a:solidFill>
          <a:schemeClr val="tx1"/>
        </a:solidFill>
        <a:ln>
          <a:noFill/>
        </a:ln>
      </dgm:spPr>
      <dgm:t>
        <a:bodyPr/>
        <a:lstStyle/>
        <a:p>
          <a:pPr lvl="0" algn="ctr" defTabSz="1644650">
            <a:lnSpc>
              <a:spcPct val="90000"/>
            </a:lnSpc>
            <a:spcBef>
              <a:spcPct val="0"/>
            </a:spcBef>
            <a:spcAft>
              <a:spcPct val="35000"/>
            </a:spcAft>
          </a:pPr>
          <a:r>
            <a:rPr lang="en-US" sz="3600" kern="1200" dirty="0">
              <a:solidFill>
                <a:srgbClr val="FFFFFF"/>
              </a:solidFill>
              <a:latin typeface="Segoe UI Semibold" panose="020B0702040204020203" pitchFamily="34" charset="0"/>
              <a:cs typeface="Segoe UI Semibold" panose="020B0702040204020203" pitchFamily="34" charset="0"/>
            </a:rPr>
            <a:t>Running Start</a:t>
          </a:r>
        </a:p>
      </dgm:t>
    </dgm:pt>
    <dgm:pt modelId="{1B760EDA-3F89-4FF3-9271-91C138A47C7D}" type="parTrans" cxnId="{116A0D89-F4E1-4F4E-B759-E80099947A67}">
      <dgm:prSet/>
      <dgm:spPr/>
      <dgm:t>
        <a:bodyPr/>
        <a:lstStyle/>
        <a:p>
          <a:endParaRPr lang="en-US"/>
        </a:p>
      </dgm:t>
    </dgm:pt>
    <dgm:pt modelId="{24007EEA-B45D-4587-82C1-CC6BEDC0F0EB}" type="sibTrans" cxnId="{116A0D89-F4E1-4F4E-B759-E80099947A67}">
      <dgm:prSet/>
      <dgm:spPr/>
      <dgm:t>
        <a:bodyPr/>
        <a:lstStyle/>
        <a:p>
          <a:endParaRPr lang="en-US"/>
        </a:p>
      </dgm:t>
    </dgm:pt>
    <dgm:pt modelId="{48C59D1F-7066-496A-820E-218B9DC32FDC}">
      <dgm:prSet phldrT="[Text]" custT="1"/>
      <dgm:spPr>
        <a:solidFill>
          <a:schemeClr val="tx1"/>
        </a:solidFill>
        <a:ln>
          <a:noFill/>
        </a:ln>
      </dgm:spPr>
      <dgm:t>
        <a:bodyPr/>
        <a:lstStyle/>
        <a:p>
          <a:pPr lvl="0" algn="ctr" defTabSz="1644650">
            <a:lnSpc>
              <a:spcPct val="90000"/>
            </a:lnSpc>
            <a:spcBef>
              <a:spcPct val="0"/>
            </a:spcBef>
            <a:spcAft>
              <a:spcPct val="35000"/>
            </a:spcAft>
          </a:pPr>
          <a:r>
            <a:rPr lang="en-US" sz="3600" kern="1200" dirty="0">
              <a:solidFill>
                <a:srgbClr val="FFFFFF"/>
              </a:solidFill>
              <a:latin typeface="Segoe UI Semibold" panose="020B0702040204020203" pitchFamily="34" charset="0"/>
              <a:cs typeface="Segoe UI Semibold" panose="020B0702040204020203" pitchFamily="34" charset="0"/>
            </a:rPr>
            <a:t>College in the High School</a:t>
          </a:r>
        </a:p>
      </dgm:t>
    </dgm:pt>
    <dgm:pt modelId="{220E5FF7-BF9B-46B7-BD8B-CDE0B1672D8C}" type="parTrans" cxnId="{D8271577-61F2-4B14-922B-5BF28B0D4674}">
      <dgm:prSet/>
      <dgm:spPr/>
      <dgm:t>
        <a:bodyPr/>
        <a:lstStyle/>
        <a:p>
          <a:endParaRPr lang="en-US"/>
        </a:p>
      </dgm:t>
    </dgm:pt>
    <dgm:pt modelId="{A16C06BF-F68B-403C-B0DD-A51C35B72E7A}" type="sibTrans" cxnId="{D8271577-61F2-4B14-922B-5BF28B0D4674}">
      <dgm:prSet/>
      <dgm:spPr/>
      <dgm:t>
        <a:bodyPr/>
        <a:lstStyle/>
        <a:p>
          <a:endParaRPr lang="en-US"/>
        </a:p>
      </dgm:t>
    </dgm:pt>
    <dgm:pt modelId="{971F7D8E-BB8A-4695-8391-9F81D1653975}">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Must meet HS </a:t>
          </a:r>
          <a:r>
            <a:rPr lang="en-US" sz="2000" kern="1200" dirty="0" err="1">
              <a:solidFill>
                <a:srgbClr val="FFFFFF"/>
              </a:solidFill>
              <a:latin typeface="Segoe UI Semibold" panose="020B0702040204020203" pitchFamily="34" charset="0"/>
              <a:ea typeface="+mn-ea"/>
              <a:cs typeface="Segoe UI Semibold" panose="020B0702040204020203" pitchFamily="34" charset="0"/>
            </a:rPr>
            <a:t>reqs</a:t>
          </a:r>
          <a:r>
            <a:rPr lang="en-US" sz="2000" kern="1200" dirty="0">
              <a:solidFill>
                <a:srgbClr val="FFFFFF"/>
              </a:solidFill>
              <a:latin typeface="Segoe UI Semibold" panose="020B0702040204020203" pitchFamily="34" charset="0"/>
              <a:ea typeface="+mn-ea"/>
              <a:cs typeface="Segoe UI Semibold" panose="020B0702040204020203" pitchFamily="34" charset="0"/>
            </a:rPr>
            <a:t>. for ELA/Math</a:t>
          </a:r>
        </a:p>
      </dgm:t>
    </dgm:pt>
    <dgm:pt modelId="{8C2CBAC9-6B68-4CCD-BD2F-F844B4F2E313}" type="parTrans" cxnId="{0F83CED8-2989-46DE-A766-034EFAFD886C}">
      <dgm:prSet/>
      <dgm:spPr/>
      <dgm:t>
        <a:bodyPr/>
        <a:lstStyle/>
        <a:p>
          <a:endParaRPr lang="en-US"/>
        </a:p>
      </dgm:t>
    </dgm:pt>
    <dgm:pt modelId="{EAB02B4C-B821-488A-B18E-A673F275C56B}" type="sibTrans" cxnId="{0F83CED8-2989-46DE-A766-034EFAFD886C}">
      <dgm:prSet/>
      <dgm:spPr/>
      <dgm:t>
        <a:bodyPr/>
        <a:lstStyle/>
        <a:p>
          <a:endParaRPr lang="en-US"/>
        </a:p>
      </dgm:t>
    </dgm:pt>
    <dgm:pt modelId="{E2B2FB6C-DAC7-4C82-81D8-AB0698741429}">
      <dgm:prSet phldrT="[Text]" custT="1"/>
      <dgm:spPr>
        <a:solidFill>
          <a:schemeClr val="tx1"/>
        </a:solidFill>
        <a:ln>
          <a:noFill/>
        </a:ln>
      </dgm:spPr>
      <dgm:t>
        <a:bodyPr/>
        <a:lstStyle/>
        <a:p>
          <a:pPr marL="106362" marR="0" lvl="1" indent="0" algn="l" defTabSz="1066800" eaLnBrk="1" fontAlgn="auto" latinLnBrk="0" hangingPunct="1">
            <a:lnSpc>
              <a:spcPct val="90000"/>
            </a:lnSpc>
            <a:spcBef>
              <a:spcPct val="0"/>
            </a:spcBef>
            <a:spcAft>
              <a:spcPts val="1800"/>
            </a:spcAft>
            <a:buClrTx/>
            <a:buSzTx/>
            <a:buFontTx/>
            <a:buNone/>
            <a:tabLst/>
            <a:defRPr/>
          </a:pPr>
          <a:endParaRPr lang="en-US" sz="4000" kern="1200" dirty="0">
            <a:solidFill>
              <a:srgbClr val="FFFFFF"/>
            </a:solidFill>
            <a:latin typeface="Segoe UI Semibold" panose="020B0702040204020203" pitchFamily="34" charset="0"/>
            <a:cs typeface="Segoe UI Semibold" panose="020B0702040204020203" pitchFamily="34" charset="0"/>
          </a:endParaRP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gm:t>
    </dgm:pt>
    <dgm:pt modelId="{3D0D2E6B-D4B8-4324-A364-9A15DCBCF5F9}" type="sibTrans" cxnId="{3A840E4A-14DF-4816-A033-FEC5EC8DED1D}">
      <dgm:prSet/>
      <dgm:spPr/>
      <dgm:t>
        <a:bodyPr/>
        <a:lstStyle/>
        <a:p>
          <a:endParaRPr lang="en-US"/>
        </a:p>
      </dgm:t>
    </dgm:pt>
    <dgm:pt modelId="{58B7D2BC-3F04-404B-8990-25F2239E5B9B}" type="parTrans" cxnId="{3A840E4A-14DF-4816-A033-FEC5EC8DED1D}">
      <dgm:prSet/>
      <dgm:spPr/>
      <dgm:t>
        <a:bodyPr/>
        <a:lstStyle/>
        <a:p>
          <a:endParaRPr lang="en-US"/>
        </a:p>
      </dgm:t>
    </dgm:pt>
    <dgm:pt modelId="{E592C433-958D-4749-ABA4-23339F493478}">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 HS credit</a:t>
          </a:r>
        </a:p>
      </dgm:t>
    </dgm:pt>
    <dgm:pt modelId="{CB0EB277-74AB-4136-B903-28D810700634}" type="parTrans" cxnId="{F43D1036-2FF1-4DDF-B557-66D882FBC774}">
      <dgm:prSet/>
      <dgm:spPr/>
      <dgm:t>
        <a:bodyPr/>
        <a:lstStyle/>
        <a:p>
          <a:endParaRPr lang="en-US"/>
        </a:p>
      </dgm:t>
    </dgm:pt>
    <dgm:pt modelId="{F51CF524-2A2F-4735-8F92-95628DE0F5F7}" type="sibTrans" cxnId="{F43D1036-2FF1-4DDF-B557-66D882FBC774}">
      <dgm:prSet/>
      <dgm:spPr/>
      <dgm:t>
        <a:bodyPr/>
        <a:lstStyle/>
        <a:p>
          <a:endParaRPr lang="en-US"/>
        </a:p>
      </dgm:t>
    </dgm:pt>
    <dgm:pt modelId="{90C5ECB1-A794-4B7B-AAEC-48495799BCE3}">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meet HS </a:t>
          </a:r>
          <a:r>
            <a:rPr lang="en-US" sz="2400" kern="1200" dirty="0" err="1">
              <a:solidFill>
                <a:srgbClr val="FFFFFF"/>
              </a:solidFill>
              <a:latin typeface="Segoe UI Semibold" panose="020B0702040204020203" pitchFamily="34" charset="0"/>
              <a:ea typeface="+mn-ea"/>
              <a:cs typeface="Segoe UI Semibold" panose="020B0702040204020203" pitchFamily="34" charset="0"/>
            </a:rPr>
            <a:t>reqs</a:t>
          </a:r>
          <a:r>
            <a:rPr lang="en-US" sz="2400" kern="1200" dirty="0">
              <a:solidFill>
                <a:srgbClr val="FFFFFF"/>
              </a:solidFill>
              <a:latin typeface="Segoe UI Semibold" panose="020B0702040204020203" pitchFamily="34" charset="0"/>
              <a:ea typeface="+mn-ea"/>
              <a:cs typeface="Segoe UI Semibold" panose="020B0702040204020203" pitchFamily="34" charset="0"/>
            </a:rPr>
            <a:t>. for ELA/Math</a:t>
          </a:r>
        </a:p>
      </dgm:t>
    </dgm:pt>
    <dgm:pt modelId="{1CB6B120-2E64-42D6-90E6-B6CE12E34C31}" type="sibTrans" cxnId="{5388C5CB-083F-4473-A446-0515B3C983D7}">
      <dgm:prSet/>
      <dgm:spPr/>
      <dgm:t>
        <a:bodyPr/>
        <a:lstStyle/>
        <a:p>
          <a:endParaRPr lang="en-US"/>
        </a:p>
      </dgm:t>
    </dgm:pt>
    <dgm:pt modelId="{ABBABA62-088A-4FDB-A753-C7FAAEB2182C}" type="parTrans" cxnId="{5388C5CB-083F-4473-A446-0515B3C983D7}">
      <dgm:prSet/>
      <dgm:spPr/>
      <dgm:t>
        <a:bodyPr/>
        <a:lstStyle/>
        <a:p>
          <a:endParaRPr lang="en-US"/>
        </a:p>
      </dgm:t>
    </dgm:pt>
    <dgm:pt modelId="{DFF5F06C-C5F3-4EDB-9F5C-306CE077AD5C}">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endParaRPr lang="en-US" sz="2400" kern="1200" dirty="0">
            <a:solidFill>
              <a:srgbClr val="FFFFFF"/>
            </a:solidFill>
            <a:latin typeface="Segoe UI Semibold" panose="020B0702040204020203" pitchFamily="34" charset="0"/>
            <a:ea typeface="+mn-ea"/>
            <a:cs typeface="Segoe UI Semibold" panose="020B0702040204020203" pitchFamily="34" charset="0"/>
          </a:endParaRPr>
        </a:p>
      </dgm:t>
    </dgm:pt>
    <dgm:pt modelId="{132ECF34-1C80-49B7-B78F-C1E16B821015}" type="parTrans" cxnId="{2BBF293F-1C6D-42A4-827D-EB6729CF28D9}">
      <dgm:prSet/>
      <dgm:spPr/>
      <dgm:t>
        <a:bodyPr/>
        <a:lstStyle/>
        <a:p>
          <a:endParaRPr lang="en-US"/>
        </a:p>
      </dgm:t>
    </dgm:pt>
    <dgm:pt modelId="{BF19E171-BA31-4B1E-8DD8-1FE73614B0DB}" type="sibTrans" cxnId="{2BBF293F-1C6D-42A4-827D-EB6729CF28D9}">
      <dgm:prSet/>
      <dgm:spPr/>
      <dgm:t>
        <a:bodyPr/>
        <a:lstStyle/>
        <a:p>
          <a:endParaRPr lang="en-US"/>
        </a:p>
      </dgm:t>
    </dgm:pt>
    <dgm:pt modelId="{923BFBAA-A040-420F-ABA6-998F900DD041}">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 HS credit</a:t>
          </a:r>
        </a:p>
      </dgm:t>
    </dgm:pt>
    <dgm:pt modelId="{EC14537D-95E8-451E-9E75-9AB668C79F7E}" type="parTrans" cxnId="{494E472B-BE26-409F-B935-42D6DC89F833}">
      <dgm:prSet/>
      <dgm:spPr/>
      <dgm:t>
        <a:bodyPr/>
        <a:lstStyle/>
        <a:p>
          <a:endParaRPr lang="en-US"/>
        </a:p>
      </dgm:t>
    </dgm:pt>
    <dgm:pt modelId="{A52A2223-9872-4DAB-AEBB-B60F9D5B95DF}" type="sibTrans" cxnId="{494E472B-BE26-409F-B935-42D6DC89F833}">
      <dgm:prSet/>
      <dgm:spPr/>
      <dgm:t>
        <a:bodyPr/>
        <a:lstStyle/>
        <a:p>
          <a:endParaRPr lang="en-US"/>
        </a:p>
      </dgm:t>
    </dgm:pt>
    <dgm:pt modelId="{4204DA5F-28B1-4E39-A68C-A275C526E1C6}">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100 level or higher</a:t>
          </a:r>
        </a:p>
      </dgm:t>
    </dgm:pt>
    <dgm:pt modelId="{1E53DF7F-0ABE-4588-AEB6-4C83F1C018D6}" type="parTrans" cxnId="{CBB56326-FB56-4482-BC37-94FFE3EE5CC6}">
      <dgm:prSet/>
      <dgm:spPr/>
      <dgm:t>
        <a:bodyPr/>
        <a:lstStyle/>
        <a:p>
          <a:endParaRPr lang="en-US"/>
        </a:p>
      </dgm:t>
    </dgm:pt>
    <dgm:pt modelId="{D3832ECE-6005-4FC6-B17D-B1AA24D4BD99}" type="sibTrans" cxnId="{CBB56326-FB56-4482-BC37-94FFE3EE5CC6}">
      <dgm:prSet/>
      <dgm:spPr/>
      <dgm:t>
        <a:bodyPr/>
        <a:lstStyle/>
        <a:p>
          <a:endParaRPr lang="en-US"/>
        </a:p>
      </dgm:t>
    </dgm:pt>
    <dgm:pt modelId="{3D4DCFF9-7611-4855-8DF3-A9CC0F7E2026}">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“Paying” for college credit not required</a:t>
          </a:r>
        </a:p>
      </dgm:t>
    </dgm:pt>
    <dgm:pt modelId="{723A9355-7CCB-41A4-9647-BEA8CEAF576D}" type="parTrans" cxnId="{E89554F4-B22A-4C50-A41B-F3DC59A03286}">
      <dgm:prSet/>
      <dgm:spPr/>
      <dgm:t>
        <a:bodyPr/>
        <a:lstStyle/>
        <a:p>
          <a:endParaRPr lang="en-US"/>
        </a:p>
      </dgm:t>
    </dgm:pt>
    <dgm:pt modelId="{CD0F58D3-3F90-40D8-B5C2-59F20C7C98B0}" type="sibTrans" cxnId="{E89554F4-B22A-4C50-A41B-F3DC59A03286}">
      <dgm:prSet/>
      <dgm:spPr/>
      <dgm:t>
        <a:bodyPr/>
        <a:lstStyle/>
        <a:p>
          <a:endParaRPr lang="en-US"/>
        </a:p>
      </dgm:t>
    </dgm:pt>
    <dgm:pt modelId="{1E53DF7F-6B94-46A9-AD7C-03DFF44F180C}">
      <dgm:prSet phldrT="[Text]" custT="1"/>
      <dgm:spPr>
        <a:solidFill>
          <a:schemeClr val="tx1"/>
        </a:solidFill>
        <a:ln>
          <a:noFill/>
        </a:ln>
      </dgm:spPr>
      <dgm:t>
        <a:bodyPr/>
        <a:lstStyle/>
        <a:p>
          <a:pPr marL="400050" lvl="1" indent="-293688" algn="l" defTabSz="1066800">
            <a:lnSpc>
              <a:spcPct val="90000"/>
            </a:lnSpc>
            <a:spcBef>
              <a:spcPct val="0"/>
            </a:spcBef>
            <a:spcAft>
              <a:spcPts val="1400"/>
            </a:spcAft>
            <a:buChar char="•"/>
          </a:pPr>
          <a:r>
            <a:rPr lang="en-US" sz="2000" kern="1200" dirty="0">
              <a:solidFill>
                <a:srgbClr val="FFFFFF"/>
              </a:solidFill>
              <a:latin typeface="Segoe UI Semibold" panose="020B0702040204020203" pitchFamily="34" charset="0"/>
              <a:ea typeface="+mn-ea"/>
              <a:cs typeface="Segoe UI Semibold" panose="020B0702040204020203" pitchFamily="34" charset="0"/>
            </a:rPr>
            <a:t>Articulation agreement</a:t>
          </a:r>
        </a:p>
      </dgm:t>
    </dgm:pt>
    <dgm:pt modelId="{6765D1E2-4878-49FD-B3F0-C0FF447BDAEA}" type="parTrans" cxnId="{BFD4CE28-6B63-4931-9B2D-E2B87B6BE2F6}">
      <dgm:prSet/>
      <dgm:spPr/>
      <dgm:t>
        <a:bodyPr/>
        <a:lstStyle/>
        <a:p>
          <a:endParaRPr lang="en-US"/>
        </a:p>
      </dgm:t>
    </dgm:pt>
    <dgm:pt modelId="{17C8D70C-36B1-4F63-9E2D-43677548A9D8}" type="sibTrans" cxnId="{BFD4CE28-6B63-4931-9B2D-E2B87B6BE2F6}">
      <dgm:prSet/>
      <dgm:spPr/>
      <dgm:t>
        <a:bodyPr/>
        <a:lstStyle/>
        <a:p>
          <a:endParaRPr lang="en-US"/>
        </a:p>
      </dgm:t>
    </dgm:pt>
    <dgm:pt modelId="{58CBDA49-3D21-4163-968D-1A3582EFCA52}">
      <dgm:prSet phldrT="[Text]" custT="1"/>
      <dgm:spPr>
        <a:solidFill>
          <a:schemeClr val="tx1"/>
        </a:solidFill>
        <a:ln>
          <a:noFill/>
        </a:ln>
      </dgm:spPr>
      <dgm:t>
        <a:bodyPr/>
        <a:lstStyle/>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100 level or higher</a:t>
          </a:r>
        </a:p>
      </dgm:t>
    </dgm:pt>
    <dgm:pt modelId="{8804F141-2600-4BC4-BF75-8B207104FF36}" type="parTrans" cxnId="{E9A13178-88BA-44E2-8862-CD761E4E1CAC}">
      <dgm:prSet/>
      <dgm:spPr/>
      <dgm:t>
        <a:bodyPr/>
        <a:lstStyle/>
        <a:p>
          <a:endParaRPr lang="en-US"/>
        </a:p>
      </dgm:t>
    </dgm:pt>
    <dgm:pt modelId="{8357F8A0-5F9F-43B6-B3D1-185AB8144524}" type="sibTrans" cxnId="{E9A13178-88BA-44E2-8862-CD761E4E1CAC}">
      <dgm:prSet/>
      <dgm:spPr/>
      <dgm:t>
        <a:bodyPr/>
        <a:lstStyle/>
        <a:p>
          <a:endParaRPr lang="en-US"/>
        </a:p>
      </dgm:t>
    </dgm:pt>
    <dgm:pt modelId="{108F43DC-7D58-4FEB-8DA6-09CE029A438C}">
      <dgm:prSet phldrT="[Text]" custT="1"/>
      <dgm:spPr>
        <a:solidFill>
          <a:schemeClr val="tx1"/>
        </a:solidFill>
        <a:ln>
          <a:noFill/>
        </a:ln>
      </dgm:spPr>
      <dgm:t>
        <a:bodyPr/>
        <a:lstStyle/>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1.0 HS credit</a:t>
          </a:r>
        </a:p>
      </dgm:t>
    </dgm:pt>
    <dgm:pt modelId="{46E05133-46AE-4CFD-93CD-C352A7FA0877}" type="parTrans" cxnId="{1AF6ED0B-0DC1-4FDB-8A78-B1E76BD3834B}">
      <dgm:prSet/>
      <dgm:spPr/>
      <dgm:t>
        <a:bodyPr/>
        <a:lstStyle/>
        <a:p>
          <a:endParaRPr lang="en-US"/>
        </a:p>
      </dgm:t>
    </dgm:pt>
    <dgm:pt modelId="{DA779FF6-D795-42B2-A1A0-256CF8F2E03F}" type="sibTrans" cxnId="{1AF6ED0B-0DC1-4FDB-8A78-B1E76BD3834B}">
      <dgm:prSet/>
      <dgm:spPr/>
      <dgm:t>
        <a:bodyPr/>
        <a:lstStyle/>
        <a:p>
          <a:endParaRPr lang="en-US"/>
        </a:p>
      </dgm:t>
    </dgm:pt>
    <dgm:pt modelId="{41D0119B-05BA-497D-AD0D-9121C59B63B1}" type="pres">
      <dgm:prSet presAssocID="{A9A62492-C80A-41CC-814C-129F13BD30DF}" presName="diagram" presStyleCnt="0">
        <dgm:presLayoutVars>
          <dgm:dir/>
          <dgm:resizeHandles val="exact"/>
        </dgm:presLayoutVars>
      </dgm:prSet>
      <dgm:spPr/>
    </dgm:pt>
    <dgm:pt modelId="{C41A55CF-682A-4183-9C2E-2223A39E8D26}" type="pres">
      <dgm:prSet presAssocID="{7EA25065-8F06-462D-A467-BA296E24601C}" presName="node" presStyleLbl="node1" presStyleIdx="0" presStyleCnt="3" custScaleX="169774" custScaleY="320098" custLinFactNeighborX="120" custLinFactNeighborY="-598">
        <dgm:presLayoutVars>
          <dgm:bulletEnabled val="1"/>
        </dgm:presLayoutVars>
      </dgm:prSet>
      <dgm:spPr/>
    </dgm:pt>
    <dgm:pt modelId="{E48C93CF-91E8-4832-8503-D8EC0A52E536}" type="pres">
      <dgm:prSet presAssocID="{700AB548-5494-487A-B266-B2820D740ECC}" presName="sibTrans" presStyleCnt="0"/>
      <dgm:spPr/>
    </dgm:pt>
    <dgm:pt modelId="{E543A065-C03B-4A99-8C46-29F4E481191B}" type="pres">
      <dgm:prSet presAssocID="{392816EA-4A06-4E4A-89EB-6A340A30189F}" presName="node" presStyleLbl="node1" presStyleIdx="1" presStyleCnt="3" custScaleX="169774" custScaleY="320098" custLinFactX="79781" custLinFactNeighborX="100000" custLinFactNeighborY="245">
        <dgm:presLayoutVars>
          <dgm:bulletEnabled val="1"/>
        </dgm:presLayoutVars>
      </dgm:prSet>
      <dgm:spPr/>
    </dgm:pt>
    <dgm:pt modelId="{62F6F5F9-B1BA-4610-A850-5ACEBDDCCCC9}" type="pres">
      <dgm:prSet presAssocID="{24007EEA-B45D-4587-82C1-CC6BEDC0F0EB}" presName="sibTrans" presStyleCnt="0"/>
      <dgm:spPr/>
    </dgm:pt>
    <dgm:pt modelId="{B5D9F102-1B5B-454F-AC54-751A8E3F8730}" type="pres">
      <dgm:prSet presAssocID="{48C59D1F-7066-496A-820E-218B9DC32FDC}" presName="node" presStyleLbl="node1" presStyleIdx="2" presStyleCnt="3" custScaleX="169774" custScaleY="320098" custLinFactX="-79540" custLinFactNeighborX="-100000" custLinFactNeighborY="246">
        <dgm:presLayoutVars>
          <dgm:bulletEnabled val="1"/>
        </dgm:presLayoutVars>
      </dgm:prSet>
      <dgm:spPr/>
    </dgm:pt>
  </dgm:ptLst>
  <dgm:cxnLst>
    <dgm:cxn modelId="{1AF6ED0B-0DC1-4FDB-8A78-B1E76BD3834B}" srcId="{392816EA-4A06-4E4A-89EB-6A340A30189F}" destId="{108F43DC-7D58-4FEB-8DA6-09CE029A438C}" srcOrd="3" destOrd="0" parTransId="{46E05133-46AE-4CFD-93CD-C352A7FA0877}" sibTransId="{DA779FF6-D795-42B2-A1A0-256CF8F2E03F}"/>
    <dgm:cxn modelId="{5956960D-1DBC-43B1-A9F7-A717685FD275}" type="presOf" srcId="{971F7D8E-BB8A-4695-8391-9F81D1653975}" destId="{B5D9F102-1B5B-454F-AC54-751A8E3F8730}" srcOrd="0" destOrd="1" presId="urn:microsoft.com/office/officeart/2005/8/layout/default"/>
    <dgm:cxn modelId="{2DE49D1C-4915-4FBE-8213-87B920DABF4F}" type="presOf" srcId="{392816EA-4A06-4E4A-89EB-6A340A30189F}" destId="{E543A065-C03B-4A99-8C46-29F4E481191B}" srcOrd="0" destOrd="0" presId="urn:microsoft.com/office/officeart/2005/8/layout/default"/>
    <dgm:cxn modelId="{54C77124-E5BD-48F7-9DD7-B711A35DA2D2}" type="presOf" srcId="{455FCC81-16A2-4067-902F-713C57DB23D8}" destId="{C41A55CF-682A-4183-9C2E-2223A39E8D26}" srcOrd="0" destOrd="1" presId="urn:microsoft.com/office/officeart/2005/8/layout/default"/>
    <dgm:cxn modelId="{CBB56326-FB56-4482-BC37-94FFE3EE5CC6}" srcId="{392816EA-4A06-4E4A-89EB-6A340A30189F}" destId="{4204DA5F-28B1-4E39-A68C-A275C526E1C6}" srcOrd="2" destOrd="0" parTransId="{1E53DF7F-0ABE-4588-AEB6-4C83F1C018D6}" sibTransId="{D3832ECE-6005-4FC6-B17D-B1AA24D4BD99}"/>
    <dgm:cxn modelId="{BFD4CE28-6B63-4931-9B2D-E2B87B6BE2F6}" srcId="{7EA25065-8F06-462D-A467-BA296E24601C}" destId="{1E53DF7F-6B94-46A9-AD7C-03DFF44F180C}" srcOrd="1" destOrd="0" parTransId="{6765D1E2-4878-49FD-B3F0-C0FF447BDAEA}" sibTransId="{17C8D70C-36B1-4F63-9E2D-43677548A9D8}"/>
    <dgm:cxn modelId="{494E472B-BE26-409F-B935-42D6DC89F833}" srcId="{48C59D1F-7066-496A-820E-218B9DC32FDC}" destId="{923BFBAA-A040-420F-ABA6-998F900DD041}" srcOrd="3" destOrd="0" parTransId="{EC14537D-95E8-451E-9E75-9AB668C79F7E}" sibTransId="{A52A2223-9872-4DAB-AEBB-B60F9D5B95DF}"/>
    <dgm:cxn modelId="{F43D1036-2FF1-4DDF-B557-66D882FBC774}" srcId="{7EA25065-8F06-462D-A467-BA296E24601C}" destId="{E592C433-958D-4749-ABA4-23339F493478}" srcOrd="3" destOrd="0" parTransId="{CB0EB277-74AB-4136-B903-28D810700634}" sibTransId="{F51CF524-2A2F-4735-8F92-95628DE0F5F7}"/>
    <dgm:cxn modelId="{2BBF293F-1C6D-42A4-827D-EB6729CF28D9}" srcId="{392816EA-4A06-4E4A-89EB-6A340A30189F}" destId="{DFF5F06C-C5F3-4EDB-9F5C-306CE077AD5C}" srcOrd="0" destOrd="0" parTransId="{132ECF34-1C80-49B7-B78F-C1E16B821015}" sibTransId="{BF19E171-BA31-4B1E-8DD8-1FE73614B0DB}"/>
    <dgm:cxn modelId="{3495FD5E-D1D4-4D09-81E4-7CD2A8F673E5}" srcId="{7EA25065-8F06-462D-A467-BA296E24601C}" destId="{49A1A376-E3AF-4264-AF09-4F1C951A2CF8}" srcOrd="2" destOrd="0" parTransId="{8092EA3F-EE95-4305-B68A-621DD2369769}" sibTransId="{548302CF-7663-45E2-8011-41E3619A0717}"/>
    <dgm:cxn modelId="{28ED5645-5D92-4362-B601-280D279160DC}" type="presOf" srcId="{49A1A376-E3AF-4264-AF09-4F1C951A2CF8}" destId="{C41A55CF-682A-4183-9C2E-2223A39E8D26}" srcOrd="0" destOrd="3" presId="urn:microsoft.com/office/officeart/2005/8/layout/default"/>
    <dgm:cxn modelId="{FDBDD168-90DB-42EE-8785-CB1D0C9DF891}" type="presOf" srcId="{90C5ECB1-A794-4B7B-AAEC-48495799BCE3}" destId="{E543A065-C03B-4A99-8C46-29F4E481191B}" srcOrd="0" destOrd="2" presId="urn:microsoft.com/office/officeart/2005/8/layout/default"/>
    <dgm:cxn modelId="{3A840E4A-14DF-4816-A033-FEC5EC8DED1D}" srcId="{7EA25065-8F06-462D-A467-BA296E24601C}" destId="{E2B2FB6C-DAC7-4C82-81D8-AB0698741429}" srcOrd="4" destOrd="0" parTransId="{58B7D2BC-3F04-404B-8990-25F2239E5B9B}" sibTransId="{3D0D2E6B-D4B8-4324-A364-9A15DCBCF5F9}"/>
    <dgm:cxn modelId="{692CBD6A-5628-4B7C-B868-AEEACD4D60BF}" type="presOf" srcId="{58CBDA49-3D21-4163-968D-1A3582EFCA52}" destId="{B5D9F102-1B5B-454F-AC54-751A8E3F8730}" srcOrd="0" destOrd="3" presId="urn:microsoft.com/office/officeart/2005/8/layout/default"/>
    <dgm:cxn modelId="{F84C8A53-169D-4CC9-B231-6C2FA8880482}" type="presOf" srcId="{108F43DC-7D58-4FEB-8DA6-09CE029A438C}" destId="{E543A065-C03B-4A99-8C46-29F4E481191B}" srcOrd="0" destOrd="4" presId="urn:microsoft.com/office/officeart/2005/8/layout/default"/>
    <dgm:cxn modelId="{63D6A876-63B0-4B15-80F6-74DA0AA6D6A2}" type="presOf" srcId="{A9A62492-C80A-41CC-814C-129F13BD30DF}" destId="{41D0119B-05BA-497D-AD0D-9121C59B63B1}" srcOrd="0" destOrd="0" presId="urn:microsoft.com/office/officeart/2005/8/layout/default"/>
    <dgm:cxn modelId="{D8271577-61F2-4B14-922B-5BF28B0D4674}" srcId="{A9A62492-C80A-41CC-814C-129F13BD30DF}" destId="{48C59D1F-7066-496A-820E-218B9DC32FDC}" srcOrd="2" destOrd="0" parTransId="{220E5FF7-BF9B-46B7-BD8B-CDE0B1672D8C}" sibTransId="{A16C06BF-F68B-403C-B0DD-A51C35B72E7A}"/>
    <dgm:cxn modelId="{E9A13178-88BA-44E2-8862-CD761E4E1CAC}" srcId="{48C59D1F-7066-496A-820E-218B9DC32FDC}" destId="{58CBDA49-3D21-4163-968D-1A3582EFCA52}" srcOrd="2" destOrd="0" parTransId="{8804F141-2600-4BC4-BF75-8B207104FF36}" sibTransId="{8357F8A0-5F9F-43B6-B3D1-185AB8144524}"/>
    <dgm:cxn modelId="{FBE3C75A-9E95-4F11-8C79-3865DD023E15}" type="presOf" srcId="{923BFBAA-A040-420F-ABA6-998F900DD041}" destId="{B5D9F102-1B5B-454F-AC54-751A8E3F8730}" srcOrd="0" destOrd="4" presId="urn:microsoft.com/office/officeart/2005/8/layout/default"/>
    <dgm:cxn modelId="{5A72077D-25E7-4D11-B4E8-78641943AF3B}" type="presOf" srcId="{1E53DF7F-6B94-46A9-AD7C-03DFF44F180C}" destId="{C41A55CF-682A-4183-9C2E-2223A39E8D26}" srcOrd="0" destOrd="2" presId="urn:microsoft.com/office/officeart/2005/8/layout/default"/>
    <dgm:cxn modelId="{5900447F-D9C6-4BE5-8FEF-292E5CFE0489}" type="presOf" srcId="{E592C433-958D-4749-ABA4-23339F493478}" destId="{C41A55CF-682A-4183-9C2E-2223A39E8D26}" srcOrd="0" destOrd="4" presId="urn:microsoft.com/office/officeart/2005/8/layout/default"/>
    <dgm:cxn modelId="{16277E85-10A9-4B44-9998-C9CA668F1D66}" type="presOf" srcId="{48C59D1F-7066-496A-820E-218B9DC32FDC}" destId="{B5D9F102-1B5B-454F-AC54-751A8E3F8730}" srcOrd="0" destOrd="0" presId="urn:microsoft.com/office/officeart/2005/8/layout/default"/>
    <dgm:cxn modelId="{116A0D89-F4E1-4F4E-B759-E80099947A67}" srcId="{A9A62492-C80A-41CC-814C-129F13BD30DF}" destId="{392816EA-4A06-4E4A-89EB-6A340A30189F}" srcOrd="1" destOrd="0" parTransId="{1B760EDA-3F89-4FF3-9271-91C138A47C7D}" sibTransId="{24007EEA-B45D-4587-82C1-CC6BEDC0F0EB}"/>
    <dgm:cxn modelId="{4ECCD2A2-9157-458D-BDA3-7AD68C4D8249}" type="presOf" srcId="{3D4DCFF9-7611-4855-8DF3-A9CC0F7E2026}" destId="{B5D9F102-1B5B-454F-AC54-751A8E3F8730}" srcOrd="0" destOrd="2" presId="urn:microsoft.com/office/officeart/2005/8/layout/default"/>
    <dgm:cxn modelId="{7FA4A2C0-852D-4FB8-8C5C-7D2AD5245FAC}" srcId="{A9A62492-C80A-41CC-814C-129F13BD30DF}" destId="{7EA25065-8F06-462D-A467-BA296E24601C}" srcOrd="0" destOrd="0" parTransId="{953B7BEC-DD3C-4A86-AA31-5D62A89ECC08}" sibTransId="{700AB548-5494-487A-B266-B2820D740ECC}"/>
    <dgm:cxn modelId="{5388C5CB-083F-4473-A446-0515B3C983D7}" srcId="{392816EA-4A06-4E4A-89EB-6A340A30189F}" destId="{90C5ECB1-A794-4B7B-AAEC-48495799BCE3}" srcOrd="1" destOrd="0" parTransId="{ABBABA62-088A-4FDB-A753-C7FAAEB2182C}" sibTransId="{1CB6B120-2E64-42D6-90E6-B6CE12E34C31}"/>
    <dgm:cxn modelId="{64689DCC-421A-42AE-A22E-F9A90F26F596}" type="presOf" srcId="{DFF5F06C-C5F3-4EDB-9F5C-306CE077AD5C}" destId="{E543A065-C03B-4A99-8C46-29F4E481191B}" srcOrd="0" destOrd="1" presId="urn:microsoft.com/office/officeart/2005/8/layout/default"/>
    <dgm:cxn modelId="{F8D066CD-5FCD-43BA-913F-A24EC533008A}" srcId="{7EA25065-8F06-462D-A467-BA296E24601C}" destId="{455FCC81-16A2-4067-902F-713C57DB23D8}" srcOrd="0" destOrd="0" parTransId="{CB3A3718-10CC-4DD5-8154-C3E4F1FCBE42}" sibTransId="{CD61DF44-49A2-4BAF-B06A-7D0E287582B7}"/>
    <dgm:cxn modelId="{0F83CED8-2989-46DE-A766-034EFAFD886C}" srcId="{48C59D1F-7066-496A-820E-218B9DC32FDC}" destId="{971F7D8E-BB8A-4695-8391-9F81D1653975}" srcOrd="0" destOrd="0" parTransId="{8C2CBAC9-6B68-4CCD-BD2F-F844B4F2E313}" sibTransId="{EAB02B4C-B821-488A-B18E-A673F275C56B}"/>
    <dgm:cxn modelId="{D1584FE0-D3F8-4B83-A73F-A6C4236E01EE}" type="presOf" srcId="{7EA25065-8F06-462D-A467-BA296E24601C}" destId="{C41A55CF-682A-4183-9C2E-2223A39E8D26}" srcOrd="0" destOrd="0" presId="urn:microsoft.com/office/officeart/2005/8/layout/default"/>
    <dgm:cxn modelId="{E89554F4-B22A-4C50-A41B-F3DC59A03286}" srcId="{48C59D1F-7066-496A-820E-218B9DC32FDC}" destId="{3D4DCFF9-7611-4855-8DF3-A9CC0F7E2026}" srcOrd="1" destOrd="0" parTransId="{723A9355-7CCB-41A4-9647-BEA8CEAF576D}" sibTransId="{CD0F58D3-3F90-40D8-B5C2-59F20C7C98B0}"/>
    <dgm:cxn modelId="{76A037F8-2E5E-46A7-B1D8-72C26773EC8E}" type="presOf" srcId="{E2B2FB6C-DAC7-4C82-81D8-AB0698741429}" destId="{C41A55CF-682A-4183-9C2E-2223A39E8D26}" srcOrd="0" destOrd="5" presId="urn:microsoft.com/office/officeart/2005/8/layout/default"/>
    <dgm:cxn modelId="{41038BFD-B009-41BD-AB8F-B60C8310681E}" type="presOf" srcId="{4204DA5F-28B1-4E39-A68C-A275C526E1C6}" destId="{E543A065-C03B-4A99-8C46-29F4E481191B}" srcOrd="0" destOrd="3" presId="urn:microsoft.com/office/officeart/2005/8/layout/default"/>
    <dgm:cxn modelId="{6ABE140E-FF62-4D5D-B058-1AE1F81A7C37}" type="presParOf" srcId="{41D0119B-05BA-497D-AD0D-9121C59B63B1}" destId="{C41A55CF-682A-4183-9C2E-2223A39E8D26}" srcOrd="0" destOrd="0" presId="urn:microsoft.com/office/officeart/2005/8/layout/default"/>
    <dgm:cxn modelId="{D0211E23-DD63-49E1-916C-C96C2F5EDFA8}" type="presParOf" srcId="{41D0119B-05BA-497D-AD0D-9121C59B63B1}" destId="{E48C93CF-91E8-4832-8503-D8EC0A52E536}" srcOrd="1" destOrd="0" presId="urn:microsoft.com/office/officeart/2005/8/layout/default"/>
    <dgm:cxn modelId="{B24BDDB9-DE0B-4A2F-A936-2CCC9C53D61A}" type="presParOf" srcId="{41D0119B-05BA-497D-AD0D-9121C59B63B1}" destId="{E543A065-C03B-4A99-8C46-29F4E481191B}" srcOrd="2" destOrd="0" presId="urn:microsoft.com/office/officeart/2005/8/layout/default"/>
    <dgm:cxn modelId="{521F872C-FEDD-47DF-83F6-F31437ABCBBE}" type="presParOf" srcId="{41D0119B-05BA-497D-AD0D-9121C59B63B1}" destId="{62F6F5F9-B1BA-4610-A850-5ACEBDDCCCC9}" srcOrd="3" destOrd="0" presId="urn:microsoft.com/office/officeart/2005/8/layout/default"/>
    <dgm:cxn modelId="{49B54701-5F4A-48C9-BF41-406EAA447EA1}" type="presParOf" srcId="{41D0119B-05BA-497D-AD0D-9121C59B63B1}" destId="{B5D9F102-1B5B-454F-AC54-751A8E3F873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800" dirty="0">
              <a:latin typeface="Segoe UI Semibold" panose="020B0702040204020203" pitchFamily="34" charset="0"/>
              <a:cs typeface="Segoe UI Semibold" panose="020B0702040204020203" pitchFamily="34" charset="0"/>
            </a:rPr>
            <a:t>Expedited Assessment Appeal (EAA) waiver still available</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C84D9828-29F8-4DF7-A318-EAE10AF76C0E}" type="parTrans" cxnId="{17B096AC-3E78-42FD-98AC-D67DB429B229}">
      <dgm:prSet/>
      <dgm:spPr/>
      <dgm:t>
        <a:bodyPr/>
        <a:lstStyle/>
        <a:p>
          <a:endParaRPr lang="en-US"/>
        </a:p>
      </dgm:t>
    </dgm:pt>
    <dgm:pt modelId="{44B260CD-34C7-4386-900A-3E759A84F104}" type="sibTrans" cxnId="{17B096AC-3E78-42FD-98AC-D67DB429B229}">
      <dgm:prSet/>
      <dgm:spPr/>
      <dgm:t>
        <a:bodyPr/>
        <a:lstStyle/>
        <a:p>
          <a:endParaRPr lang="en-US"/>
        </a:p>
      </dgm:t>
    </dgm:pt>
    <dgm:pt modelId="{096E98F9-C8ED-450D-B882-2B05C4372FE5}">
      <dgm:prSet custT="1"/>
      <dgm:spPr/>
      <dgm:t>
        <a:bodyPr anchor="ctr"/>
        <a:lstStyle/>
        <a:p>
          <a:r>
            <a:rPr lang="en-US" sz="2800" dirty="0">
              <a:latin typeface="Segoe UI Semibold" panose="020B0702040204020203" pitchFamily="34" charset="0"/>
              <a:cs typeface="Segoe UI Semibold" panose="020B0702040204020203" pitchFamily="34" charset="0"/>
            </a:rPr>
            <a:t>Students not required to attempt “alternatives” prior to using EAA waiver</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9391EAD6-21FE-4F5D-A642-70A91E86C63A}" type="parTrans" cxnId="{3E3076CC-76F0-47CD-BC1B-7B90A0386B0B}">
      <dgm:prSet/>
      <dgm:spPr/>
      <dgm:t>
        <a:bodyPr/>
        <a:lstStyle/>
        <a:p>
          <a:endParaRPr lang="en-US"/>
        </a:p>
      </dgm:t>
    </dgm:pt>
    <dgm:pt modelId="{C517F387-DFAC-4AC1-971A-E59392245618}" type="sibTrans" cxnId="{3E3076CC-76F0-47CD-BC1B-7B90A0386B0B}">
      <dgm:prSet/>
      <dgm:spPr/>
      <dgm:t>
        <a:bodyPr/>
        <a:lstStyle/>
        <a:p>
          <a:endParaRPr lang="en-US"/>
        </a:p>
      </dgm:t>
    </dgm:pt>
    <dgm:pt modelId="{C5C28A6F-0E0E-4EDF-BFC9-F40C2B8BD497}">
      <dgm:prSet phldrT="[Text]" custT="1"/>
      <dgm:spPr/>
      <dgm:t>
        <a:bodyPr anchor="ctr"/>
        <a:lstStyle/>
        <a:p>
          <a:r>
            <a:rPr lang="en-US" sz="2800" dirty="0">
              <a:latin typeface="Segoe UI Semibold" panose="020B0702040204020203" pitchFamily="34" charset="0"/>
              <a:cs typeface="Segoe UI Semibold" panose="020B0702040204020203" pitchFamily="34" charset="0"/>
            </a:rPr>
            <a:t>Any pathway(s) connected to HSBP goals</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41520F52-5FA2-47EF-95F6-F292813A9C15}" type="parTrans" cxnId="{698C43CC-3A5A-4236-B8C9-1F0DC7170657}">
      <dgm:prSet/>
      <dgm:spPr/>
      <dgm:t>
        <a:bodyPr/>
        <a:lstStyle/>
        <a:p>
          <a:endParaRPr lang="en-US"/>
        </a:p>
      </dgm:t>
    </dgm:pt>
    <dgm:pt modelId="{FF3A319E-A060-43C5-803B-2FFF9F5AC6C4}" type="sibTrans" cxnId="{698C43CC-3A5A-4236-B8C9-1F0DC7170657}">
      <dgm:prSet/>
      <dgm:spPr/>
      <dgm:t>
        <a:bodyPr/>
        <a:lstStyle/>
        <a:p>
          <a:endParaRPr lang="en-US"/>
        </a:p>
      </dgm:t>
    </dgm:pt>
    <dgm:pt modelId="{B199A62B-4006-4364-85A9-08C45DAF6085}" type="pres">
      <dgm:prSet presAssocID="{55E101BC-3691-419D-AA83-92251306B27A}" presName="vert0" presStyleCnt="0">
        <dgm:presLayoutVars>
          <dgm:dir/>
          <dgm:animOne val="branch"/>
          <dgm:animLvl val="lvl"/>
        </dgm:presLayoutVars>
      </dgm:prSet>
      <dgm:spPr/>
    </dgm:pt>
    <dgm:pt modelId="{E36731C7-44B5-44B4-9802-92B43207CCC6}" type="pres">
      <dgm:prSet presAssocID="{C5C28A6F-0E0E-4EDF-BFC9-F40C2B8BD497}" presName="thickLine" presStyleLbl="alignNode1" presStyleIdx="0" presStyleCnt="3"/>
      <dgm:spPr/>
    </dgm:pt>
    <dgm:pt modelId="{97CFF6BC-40BB-4211-A6C2-41109E1E5BF8}" type="pres">
      <dgm:prSet presAssocID="{C5C28A6F-0E0E-4EDF-BFC9-F40C2B8BD497}" presName="horz1" presStyleCnt="0"/>
      <dgm:spPr/>
    </dgm:pt>
    <dgm:pt modelId="{E35C6A84-EEC4-46C5-A41A-98964288B92B}" type="pres">
      <dgm:prSet presAssocID="{C5C28A6F-0E0E-4EDF-BFC9-F40C2B8BD497}" presName="tx1" presStyleLbl="revTx" presStyleIdx="0" presStyleCnt="3"/>
      <dgm:spPr/>
    </dgm:pt>
    <dgm:pt modelId="{8270DDFC-4BAD-458A-86B1-65D2F779A182}" type="pres">
      <dgm:prSet presAssocID="{C5C28A6F-0E0E-4EDF-BFC9-F40C2B8BD497}" presName="vert1" presStyleCnt="0"/>
      <dgm:spPr/>
    </dgm:pt>
    <dgm:pt modelId="{F98BF2C6-00F7-4779-BCCA-5D21F859FFBD}" type="pres">
      <dgm:prSet presAssocID="{7138AC7F-8080-4BCE-A1BA-871E816B971E}" presName="thickLine" presStyleLbl="alignNode1" presStyleIdx="1" presStyleCnt="3"/>
      <dgm:spPr/>
    </dgm:pt>
    <dgm:pt modelId="{92158790-FBC2-4CAC-8309-65A938BD1393}" type="pres">
      <dgm:prSet presAssocID="{7138AC7F-8080-4BCE-A1BA-871E816B971E}" presName="horz1" presStyleCnt="0"/>
      <dgm:spPr/>
    </dgm:pt>
    <dgm:pt modelId="{E06537BB-D513-4FB6-B592-9EC4B20C848F}" type="pres">
      <dgm:prSet presAssocID="{7138AC7F-8080-4BCE-A1BA-871E816B971E}" presName="tx1" presStyleLbl="revTx" presStyleIdx="1" presStyleCnt="3"/>
      <dgm:spPr/>
    </dgm:pt>
    <dgm:pt modelId="{68F4F009-F3F3-4BBC-A11F-8814FD6E7390}" type="pres">
      <dgm:prSet presAssocID="{7138AC7F-8080-4BCE-A1BA-871E816B971E}" presName="vert1" presStyleCnt="0"/>
      <dgm:spPr/>
    </dgm:pt>
    <dgm:pt modelId="{38D78EAC-5CB7-491C-AD52-F1D70D03C54E}" type="pres">
      <dgm:prSet presAssocID="{096E98F9-C8ED-450D-B882-2B05C4372FE5}" presName="thickLine" presStyleLbl="alignNode1" presStyleIdx="2" presStyleCnt="3"/>
      <dgm:spPr/>
    </dgm:pt>
    <dgm:pt modelId="{CB879C8E-A4C6-4ACB-98F0-98544F91DA43}" type="pres">
      <dgm:prSet presAssocID="{096E98F9-C8ED-450D-B882-2B05C4372FE5}" presName="horz1" presStyleCnt="0"/>
      <dgm:spPr/>
    </dgm:pt>
    <dgm:pt modelId="{2D552FA8-84F1-4284-8F50-9CC330E6BE25}" type="pres">
      <dgm:prSet presAssocID="{096E98F9-C8ED-450D-B882-2B05C4372FE5}" presName="tx1" presStyleLbl="revTx" presStyleIdx="2" presStyleCnt="3"/>
      <dgm:spPr/>
    </dgm:pt>
    <dgm:pt modelId="{12315B87-30E9-4306-8539-6FD41395B53D}" type="pres">
      <dgm:prSet presAssocID="{096E98F9-C8ED-450D-B882-2B05C4372FE5}" presName="vert1" presStyleCnt="0"/>
      <dgm:spPr/>
    </dgm:pt>
  </dgm:ptLst>
  <dgm:cxnLst>
    <dgm:cxn modelId="{17B096AC-3E78-42FD-98AC-D67DB429B229}" srcId="{55E101BC-3691-419D-AA83-92251306B27A}" destId="{7138AC7F-8080-4BCE-A1BA-871E816B971E}" srcOrd="1" destOrd="0" parTransId="{C84D9828-29F8-4DF7-A318-EAE10AF76C0E}" sibTransId="{44B260CD-34C7-4386-900A-3E759A84F104}"/>
    <dgm:cxn modelId="{211AB2AC-981D-4E2B-8D4F-E02752DF11E6}" type="presOf" srcId="{096E98F9-C8ED-450D-B882-2B05C4372FE5}" destId="{2D552FA8-84F1-4284-8F50-9CC330E6BE25}" srcOrd="0" destOrd="0" presId="urn:microsoft.com/office/officeart/2008/layout/LinedList"/>
    <dgm:cxn modelId="{C249FFB7-8384-44D0-87FC-E9E666DB662E}" type="presOf" srcId="{C5C28A6F-0E0E-4EDF-BFC9-F40C2B8BD497}" destId="{E35C6A84-EEC4-46C5-A41A-98964288B92B}" srcOrd="0" destOrd="0" presId="urn:microsoft.com/office/officeart/2008/layout/LinedList"/>
    <dgm:cxn modelId="{A9EA4DC3-B420-460C-9B88-927B43AC89EA}" type="presOf" srcId="{7138AC7F-8080-4BCE-A1BA-871E816B971E}" destId="{E06537BB-D513-4FB6-B592-9EC4B20C848F}" srcOrd="0" destOrd="0" presId="urn:microsoft.com/office/officeart/2008/layout/LinedList"/>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20343CF5-232C-4BCA-923D-F6CAC09CF3BC}" type="presOf" srcId="{55E101BC-3691-419D-AA83-92251306B27A}" destId="{B199A62B-4006-4364-85A9-08C45DAF6085}" srcOrd="0" destOrd="0" presId="urn:microsoft.com/office/officeart/2008/layout/LinedList"/>
    <dgm:cxn modelId="{DEAE5996-BD5B-4260-B2C8-AF1A44A0BB11}" type="presParOf" srcId="{B199A62B-4006-4364-85A9-08C45DAF6085}" destId="{E36731C7-44B5-44B4-9802-92B43207CCC6}" srcOrd="0" destOrd="0" presId="urn:microsoft.com/office/officeart/2008/layout/LinedList"/>
    <dgm:cxn modelId="{25015168-AFB3-449B-956C-E060E1F8B2DB}" type="presParOf" srcId="{B199A62B-4006-4364-85A9-08C45DAF6085}" destId="{97CFF6BC-40BB-4211-A6C2-41109E1E5BF8}" srcOrd="1" destOrd="0" presId="urn:microsoft.com/office/officeart/2008/layout/LinedList"/>
    <dgm:cxn modelId="{C2FBB97D-7E65-43EC-B521-67B4F27A9814}" type="presParOf" srcId="{97CFF6BC-40BB-4211-A6C2-41109E1E5BF8}" destId="{E35C6A84-EEC4-46C5-A41A-98964288B92B}" srcOrd="0" destOrd="0" presId="urn:microsoft.com/office/officeart/2008/layout/LinedList"/>
    <dgm:cxn modelId="{9B0354FF-FC51-41F1-A0C9-CFD3441D688C}" type="presParOf" srcId="{97CFF6BC-40BB-4211-A6C2-41109E1E5BF8}" destId="{8270DDFC-4BAD-458A-86B1-65D2F779A182}" srcOrd="1" destOrd="0" presId="urn:microsoft.com/office/officeart/2008/layout/LinedList"/>
    <dgm:cxn modelId="{8D1EE1FE-8CCA-440F-B030-00B87A4BAECE}" type="presParOf" srcId="{B199A62B-4006-4364-85A9-08C45DAF6085}" destId="{F98BF2C6-00F7-4779-BCCA-5D21F859FFBD}" srcOrd="2" destOrd="0" presId="urn:microsoft.com/office/officeart/2008/layout/LinedList"/>
    <dgm:cxn modelId="{D61CF775-7827-44AC-ACAE-A6160D99DC0C}" type="presParOf" srcId="{B199A62B-4006-4364-85A9-08C45DAF6085}" destId="{92158790-FBC2-4CAC-8309-65A938BD1393}" srcOrd="3" destOrd="0" presId="urn:microsoft.com/office/officeart/2008/layout/LinedList"/>
    <dgm:cxn modelId="{62719EE3-7D49-445C-AC72-C0E0E5975727}" type="presParOf" srcId="{92158790-FBC2-4CAC-8309-65A938BD1393}" destId="{E06537BB-D513-4FB6-B592-9EC4B20C848F}" srcOrd="0" destOrd="0" presId="urn:microsoft.com/office/officeart/2008/layout/LinedList"/>
    <dgm:cxn modelId="{867D6B56-86C7-4C3D-826A-35A91C2A29B4}" type="presParOf" srcId="{92158790-FBC2-4CAC-8309-65A938BD1393}" destId="{68F4F009-F3F3-4BBC-A11F-8814FD6E7390}" srcOrd="1" destOrd="0" presId="urn:microsoft.com/office/officeart/2008/layout/LinedList"/>
    <dgm:cxn modelId="{2709BC47-403C-41E7-ABF0-BD33BC65A11A}" type="presParOf" srcId="{B199A62B-4006-4364-85A9-08C45DAF6085}" destId="{38D78EAC-5CB7-491C-AD52-F1D70D03C54E}" srcOrd="4" destOrd="0" presId="urn:microsoft.com/office/officeart/2008/layout/LinedList"/>
    <dgm:cxn modelId="{120557BD-1021-4926-90FC-D9594F46D029}" type="presParOf" srcId="{B199A62B-4006-4364-85A9-08C45DAF6085}" destId="{CB879C8E-A4C6-4ACB-98F0-98544F91DA43}" srcOrd="5" destOrd="0" presId="urn:microsoft.com/office/officeart/2008/layout/LinedList"/>
    <dgm:cxn modelId="{DC1FCA1F-8B61-4A92-8AFD-C456CABA1D19}" type="presParOf" srcId="{CB879C8E-A4C6-4ACB-98F0-98544F91DA43}" destId="{2D552FA8-84F1-4284-8F50-9CC330E6BE25}" srcOrd="0" destOrd="0" presId="urn:microsoft.com/office/officeart/2008/layout/LinedList"/>
    <dgm:cxn modelId="{A5A06A22-F77A-4AD2-9FE6-6966C8CE5908}" type="presParOf" srcId="{CB879C8E-A4C6-4ACB-98F0-98544F91DA43}" destId="{12315B87-30E9-4306-8539-6FD41395B53D}"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800" dirty="0">
              <a:latin typeface="Segoe UI Semibold" panose="020B0702040204020203" pitchFamily="34" charset="0"/>
              <a:cs typeface="Segoe UI Semibold" panose="020B0702040204020203" pitchFamily="34" charset="0"/>
            </a:rPr>
            <a:t>Modify existing pathways</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C84D9828-29F8-4DF7-A318-EAE10AF76C0E}" type="parTrans" cxnId="{17B096AC-3E78-42FD-98AC-D67DB429B229}">
      <dgm:prSet/>
      <dgm:spPr/>
      <dgm:t>
        <a:bodyPr/>
        <a:lstStyle/>
        <a:p>
          <a:endParaRPr lang="en-US"/>
        </a:p>
      </dgm:t>
    </dgm:pt>
    <dgm:pt modelId="{44B260CD-34C7-4386-900A-3E759A84F104}" type="sibTrans" cxnId="{17B096AC-3E78-42FD-98AC-D67DB429B229}">
      <dgm:prSet/>
      <dgm:spPr/>
      <dgm:t>
        <a:bodyPr/>
        <a:lstStyle/>
        <a:p>
          <a:endParaRPr lang="en-US"/>
        </a:p>
      </dgm:t>
    </dgm:pt>
    <dgm:pt modelId="{096E98F9-C8ED-450D-B882-2B05C4372FE5}">
      <dgm:prSet custT="1"/>
      <dgm:spPr/>
      <dgm:t>
        <a:bodyPr anchor="ctr"/>
        <a:lstStyle/>
        <a:p>
          <a:r>
            <a:rPr lang="en-US" sz="2800" dirty="0">
              <a:latin typeface="Segoe UI Semibold" panose="020B0702040204020203" pitchFamily="34" charset="0"/>
              <a:cs typeface="Segoe UI Semibold" panose="020B0702040204020203" pitchFamily="34" charset="0"/>
            </a:rPr>
            <a:t>Barriers to implementation</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9391EAD6-21FE-4F5D-A642-70A91E86C63A}" type="parTrans" cxnId="{3E3076CC-76F0-47CD-BC1B-7B90A0386B0B}">
      <dgm:prSet/>
      <dgm:spPr/>
      <dgm:t>
        <a:bodyPr/>
        <a:lstStyle/>
        <a:p>
          <a:endParaRPr lang="en-US"/>
        </a:p>
      </dgm:t>
    </dgm:pt>
    <dgm:pt modelId="{C517F387-DFAC-4AC1-971A-E59392245618}" type="sibTrans" cxnId="{3E3076CC-76F0-47CD-BC1B-7B90A0386B0B}">
      <dgm:prSet/>
      <dgm:spPr/>
      <dgm:t>
        <a:bodyPr/>
        <a:lstStyle/>
        <a:p>
          <a:endParaRPr lang="en-US"/>
        </a:p>
      </dgm:t>
    </dgm:pt>
    <dgm:pt modelId="{C5C28A6F-0E0E-4EDF-BFC9-F40C2B8BD497}">
      <dgm:prSet phldrT="[Text]" custT="1"/>
      <dgm:spPr/>
      <dgm:t>
        <a:bodyPr anchor="ctr"/>
        <a:lstStyle/>
        <a:p>
          <a:r>
            <a:rPr lang="en-US" sz="2800" dirty="0">
              <a:latin typeface="Segoe UI Semibold" panose="020B0702040204020203" pitchFamily="34" charset="0"/>
              <a:cs typeface="Segoe UI Semibold" panose="020B0702040204020203" pitchFamily="34" charset="0"/>
            </a:rPr>
            <a:t>Additional grad pathways</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41520F52-5FA2-47EF-95F6-F292813A9C15}" type="parTrans" cxnId="{698C43CC-3A5A-4236-B8C9-1F0DC7170657}">
      <dgm:prSet/>
      <dgm:spPr/>
      <dgm:t>
        <a:bodyPr/>
        <a:lstStyle/>
        <a:p>
          <a:endParaRPr lang="en-US"/>
        </a:p>
      </dgm:t>
    </dgm:pt>
    <dgm:pt modelId="{FF3A319E-A060-43C5-803B-2FFF9F5AC6C4}" type="sibTrans" cxnId="{698C43CC-3A5A-4236-B8C9-1F0DC7170657}">
      <dgm:prSet/>
      <dgm:spPr/>
      <dgm:t>
        <a:bodyPr/>
        <a:lstStyle/>
        <a:p>
          <a:endParaRPr lang="en-US"/>
        </a:p>
      </dgm:t>
    </dgm:pt>
    <dgm:pt modelId="{B199A62B-4006-4364-85A9-08C45DAF6085}" type="pres">
      <dgm:prSet presAssocID="{55E101BC-3691-419D-AA83-92251306B27A}" presName="vert0" presStyleCnt="0">
        <dgm:presLayoutVars>
          <dgm:dir/>
          <dgm:animOne val="branch"/>
          <dgm:animLvl val="lvl"/>
        </dgm:presLayoutVars>
      </dgm:prSet>
      <dgm:spPr/>
    </dgm:pt>
    <dgm:pt modelId="{E36731C7-44B5-44B4-9802-92B43207CCC6}" type="pres">
      <dgm:prSet presAssocID="{C5C28A6F-0E0E-4EDF-BFC9-F40C2B8BD497}" presName="thickLine" presStyleLbl="alignNode1" presStyleIdx="0" presStyleCnt="3"/>
      <dgm:spPr/>
    </dgm:pt>
    <dgm:pt modelId="{97CFF6BC-40BB-4211-A6C2-41109E1E5BF8}" type="pres">
      <dgm:prSet presAssocID="{C5C28A6F-0E0E-4EDF-BFC9-F40C2B8BD497}" presName="horz1" presStyleCnt="0"/>
      <dgm:spPr/>
    </dgm:pt>
    <dgm:pt modelId="{E35C6A84-EEC4-46C5-A41A-98964288B92B}" type="pres">
      <dgm:prSet presAssocID="{C5C28A6F-0E0E-4EDF-BFC9-F40C2B8BD497}" presName="tx1" presStyleLbl="revTx" presStyleIdx="0" presStyleCnt="3"/>
      <dgm:spPr/>
    </dgm:pt>
    <dgm:pt modelId="{8270DDFC-4BAD-458A-86B1-65D2F779A182}" type="pres">
      <dgm:prSet presAssocID="{C5C28A6F-0E0E-4EDF-BFC9-F40C2B8BD497}" presName="vert1" presStyleCnt="0"/>
      <dgm:spPr/>
    </dgm:pt>
    <dgm:pt modelId="{F98BF2C6-00F7-4779-BCCA-5D21F859FFBD}" type="pres">
      <dgm:prSet presAssocID="{7138AC7F-8080-4BCE-A1BA-871E816B971E}" presName="thickLine" presStyleLbl="alignNode1" presStyleIdx="1" presStyleCnt="3"/>
      <dgm:spPr/>
    </dgm:pt>
    <dgm:pt modelId="{92158790-FBC2-4CAC-8309-65A938BD1393}" type="pres">
      <dgm:prSet presAssocID="{7138AC7F-8080-4BCE-A1BA-871E816B971E}" presName="horz1" presStyleCnt="0"/>
      <dgm:spPr/>
    </dgm:pt>
    <dgm:pt modelId="{E06537BB-D513-4FB6-B592-9EC4B20C848F}" type="pres">
      <dgm:prSet presAssocID="{7138AC7F-8080-4BCE-A1BA-871E816B971E}" presName="tx1" presStyleLbl="revTx" presStyleIdx="1" presStyleCnt="3"/>
      <dgm:spPr/>
    </dgm:pt>
    <dgm:pt modelId="{68F4F009-F3F3-4BBC-A11F-8814FD6E7390}" type="pres">
      <dgm:prSet presAssocID="{7138AC7F-8080-4BCE-A1BA-871E816B971E}" presName="vert1" presStyleCnt="0"/>
      <dgm:spPr/>
    </dgm:pt>
    <dgm:pt modelId="{38D78EAC-5CB7-491C-AD52-F1D70D03C54E}" type="pres">
      <dgm:prSet presAssocID="{096E98F9-C8ED-450D-B882-2B05C4372FE5}" presName="thickLine" presStyleLbl="alignNode1" presStyleIdx="2" presStyleCnt="3"/>
      <dgm:spPr/>
    </dgm:pt>
    <dgm:pt modelId="{CB879C8E-A4C6-4ACB-98F0-98544F91DA43}" type="pres">
      <dgm:prSet presAssocID="{096E98F9-C8ED-450D-B882-2B05C4372FE5}" presName="horz1" presStyleCnt="0"/>
      <dgm:spPr/>
    </dgm:pt>
    <dgm:pt modelId="{2D552FA8-84F1-4284-8F50-9CC330E6BE25}" type="pres">
      <dgm:prSet presAssocID="{096E98F9-C8ED-450D-B882-2B05C4372FE5}" presName="tx1" presStyleLbl="revTx" presStyleIdx="2" presStyleCnt="3"/>
      <dgm:spPr/>
    </dgm:pt>
    <dgm:pt modelId="{12315B87-30E9-4306-8539-6FD41395B53D}" type="pres">
      <dgm:prSet presAssocID="{096E98F9-C8ED-450D-B882-2B05C4372FE5}" presName="vert1" presStyleCnt="0"/>
      <dgm:spPr/>
    </dgm:pt>
  </dgm:ptLst>
  <dgm:cxnLst>
    <dgm:cxn modelId="{17B096AC-3E78-42FD-98AC-D67DB429B229}" srcId="{55E101BC-3691-419D-AA83-92251306B27A}" destId="{7138AC7F-8080-4BCE-A1BA-871E816B971E}" srcOrd="1" destOrd="0" parTransId="{C84D9828-29F8-4DF7-A318-EAE10AF76C0E}" sibTransId="{44B260CD-34C7-4386-900A-3E759A84F104}"/>
    <dgm:cxn modelId="{211AB2AC-981D-4E2B-8D4F-E02752DF11E6}" type="presOf" srcId="{096E98F9-C8ED-450D-B882-2B05C4372FE5}" destId="{2D552FA8-84F1-4284-8F50-9CC330E6BE25}" srcOrd="0" destOrd="0" presId="urn:microsoft.com/office/officeart/2008/layout/LinedList"/>
    <dgm:cxn modelId="{C249FFB7-8384-44D0-87FC-E9E666DB662E}" type="presOf" srcId="{C5C28A6F-0E0E-4EDF-BFC9-F40C2B8BD497}" destId="{E35C6A84-EEC4-46C5-A41A-98964288B92B}" srcOrd="0" destOrd="0" presId="urn:microsoft.com/office/officeart/2008/layout/LinedList"/>
    <dgm:cxn modelId="{A9EA4DC3-B420-460C-9B88-927B43AC89EA}" type="presOf" srcId="{7138AC7F-8080-4BCE-A1BA-871E816B971E}" destId="{E06537BB-D513-4FB6-B592-9EC4B20C848F}" srcOrd="0" destOrd="0" presId="urn:microsoft.com/office/officeart/2008/layout/LinedList"/>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20343CF5-232C-4BCA-923D-F6CAC09CF3BC}" type="presOf" srcId="{55E101BC-3691-419D-AA83-92251306B27A}" destId="{B199A62B-4006-4364-85A9-08C45DAF6085}" srcOrd="0" destOrd="0" presId="urn:microsoft.com/office/officeart/2008/layout/LinedList"/>
    <dgm:cxn modelId="{DEAE5996-BD5B-4260-B2C8-AF1A44A0BB11}" type="presParOf" srcId="{B199A62B-4006-4364-85A9-08C45DAF6085}" destId="{E36731C7-44B5-44B4-9802-92B43207CCC6}" srcOrd="0" destOrd="0" presId="urn:microsoft.com/office/officeart/2008/layout/LinedList"/>
    <dgm:cxn modelId="{25015168-AFB3-449B-956C-E060E1F8B2DB}" type="presParOf" srcId="{B199A62B-4006-4364-85A9-08C45DAF6085}" destId="{97CFF6BC-40BB-4211-A6C2-41109E1E5BF8}" srcOrd="1" destOrd="0" presId="urn:microsoft.com/office/officeart/2008/layout/LinedList"/>
    <dgm:cxn modelId="{C2FBB97D-7E65-43EC-B521-67B4F27A9814}" type="presParOf" srcId="{97CFF6BC-40BB-4211-A6C2-41109E1E5BF8}" destId="{E35C6A84-EEC4-46C5-A41A-98964288B92B}" srcOrd="0" destOrd="0" presId="urn:microsoft.com/office/officeart/2008/layout/LinedList"/>
    <dgm:cxn modelId="{9B0354FF-FC51-41F1-A0C9-CFD3441D688C}" type="presParOf" srcId="{97CFF6BC-40BB-4211-A6C2-41109E1E5BF8}" destId="{8270DDFC-4BAD-458A-86B1-65D2F779A182}" srcOrd="1" destOrd="0" presId="urn:microsoft.com/office/officeart/2008/layout/LinedList"/>
    <dgm:cxn modelId="{8D1EE1FE-8CCA-440F-B030-00B87A4BAECE}" type="presParOf" srcId="{B199A62B-4006-4364-85A9-08C45DAF6085}" destId="{F98BF2C6-00F7-4779-BCCA-5D21F859FFBD}" srcOrd="2" destOrd="0" presId="urn:microsoft.com/office/officeart/2008/layout/LinedList"/>
    <dgm:cxn modelId="{D61CF775-7827-44AC-ACAE-A6160D99DC0C}" type="presParOf" srcId="{B199A62B-4006-4364-85A9-08C45DAF6085}" destId="{92158790-FBC2-4CAC-8309-65A938BD1393}" srcOrd="3" destOrd="0" presId="urn:microsoft.com/office/officeart/2008/layout/LinedList"/>
    <dgm:cxn modelId="{62719EE3-7D49-445C-AC72-C0E0E5975727}" type="presParOf" srcId="{92158790-FBC2-4CAC-8309-65A938BD1393}" destId="{E06537BB-D513-4FB6-B592-9EC4B20C848F}" srcOrd="0" destOrd="0" presId="urn:microsoft.com/office/officeart/2008/layout/LinedList"/>
    <dgm:cxn modelId="{867D6B56-86C7-4C3D-826A-35A91C2A29B4}" type="presParOf" srcId="{92158790-FBC2-4CAC-8309-65A938BD1393}" destId="{68F4F009-F3F3-4BBC-A11F-8814FD6E7390}" srcOrd="1" destOrd="0" presId="urn:microsoft.com/office/officeart/2008/layout/LinedList"/>
    <dgm:cxn modelId="{2709BC47-403C-41E7-ABF0-BD33BC65A11A}" type="presParOf" srcId="{B199A62B-4006-4364-85A9-08C45DAF6085}" destId="{38D78EAC-5CB7-491C-AD52-F1D70D03C54E}" srcOrd="4" destOrd="0" presId="urn:microsoft.com/office/officeart/2008/layout/LinedList"/>
    <dgm:cxn modelId="{120557BD-1021-4926-90FC-D9594F46D029}" type="presParOf" srcId="{B199A62B-4006-4364-85A9-08C45DAF6085}" destId="{CB879C8E-A4C6-4ACB-98F0-98544F91DA43}" srcOrd="5" destOrd="0" presId="urn:microsoft.com/office/officeart/2008/layout/LinedList"/>
    <dgm:cxn modelId="{DC1FCA1F-8B61-4A92-8AFD-C456CABA1D19}" type="presParOf" srcId="{CB879C8E-A4C6-4ACB-98F0-98544F91DA43}" destId="{2D552FA8-84F1-4284-8F50-9CC330E6BE25}" srcOrd="0" destOrd="0" presId="urn:microsoft.com/office/officeart/2008/layout/LinedList"/>
    <dgm:cxn modelId="{A5A06A22-F77A-4AD2-9FE6-6966C8CE5908}" type="presParOf" srcId="{CB879C8E-A4C6-4ACB-98F0-98544F91DA43}" destId="{12315B87-30E9-4306-8539-6FD41395B53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800" dirty="0">
              <a:latin typeface="Segoe UI Semibold" panose="020B0702040204020203" pitchFamily="34" charset="0"/>
              <a:cs typeface="Segoe UI Semibold" panose="020B0702040204020203" pitchFamily="34" charset="0"/>
            </a:rPr>
            <a:t>Counts of students in each pathway</a:t>
          </a: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nchor="ctr"/>
        <a:lstStyle/>
        <a:p>
          <a:r>
            <a:rPr lang="en-US" sz="2800" dirty="0">
              <a:latin typeface="Segoe UI Semibold" panose="020B0702040204020203" pitchFamily="34" charset="0"/>
              <a:cs typeface="Segoe UI Semibold" panose="020B0702040204020203" pitchFamily="34" charset="0"/>
            </a:rPr>
            <a:t>Student participation in pathways, disaggregated</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800" dirty="0">
              <a:latin typeface="Segoe UI Semibold" panose="020B0702040204020203" pitchFamily="34" charset="0"/>
              <a:cs typeface="Segoe UI Semibold" panose="020B0702040204020203" pitchFamily="34" charset="0"/>
            </a:rPr>
            <a:t>Pathway options at each district</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4F4E7317-4458-4CFA-B693-F6416749F9E8}" type="pres">
      <dgm:prSet presAssocID="{55E101BC-3691-419D-AA83-92251306B27A}" presName="vert0" presStyleCnt="0">
        <dgm:presLayoutVars>
          <dgm:dir/>
          <dgm:animOne val="branch"/>
          <dgm:animLvl val="lvl"/>
        </dgm:presLayoutVars>
      </dgm:prSet>
      <dgm:spPr/>
    </dgm:pt>
    <dgm:pt modelId="{E577CD2D-A6C7-4A76-BBCA-7731168FA85A}" type="pres">
      <dgm:prSet presAssocID="{C5C28A6F-0E0E-4EDF-BFC9-F40C2B8BD497}" presName="thickLine" presStyleLbl="alignNode1" presStyleIdx="0" presStyleCnt="3"/>
      <dgm:spPr/>
    </dgm:pt>
    <dgm:pt modelId="{AD7BB3EE-1E28-4969-BE1C-CF5BAF8EF83E}" type="pres">
      <dgm:prSet presAssocID="{C5C28A6F-0E0E-4EDF-BFC9-F40C2B8BD497}" presName="horz1" presStyleCnt="0"/>
      <dgm:spPr/>
    </dgm:pt>
    <dgm:pt modelId="{EAED41DC-FC85-4EAA-BC7F-4F5B8ED1D3F5}" type="pres">
      <dgm:prSet presAssocID="{C5C28A6F-0E0E-4EDF-BFC9-F40C2B8BD497}" presName="tx1" presStyleLbl="revTx" presStyleIdx="0" presStyleCnt="3"/>
      <dgm:spPr/>
    </dgm:pt>
    <dgm:pt modelId="{625B1BFB-9E74-4446-93DA-DBA9156767C5}" type="pres">
      <dgm:prSet presAssocID="{C5C28A6F-0E0E-4EDF-BFC9-F40C2B8BD497}" presName="vert1" presStyleCnt="0"/>
      <dgm:spPr/>
    </dgm:pt>
    <dgm:pt modelId="{3B3DEF33-4055-4574-A7BC-442BF015C64D}" type="pres">
      <dgm:prSet presAssocID="{7138AC7F-8080-4BCE-A1BA-871E816B971E}" presName="thickLine" presStyleLbl="alignNode1" presStyleIdx="1" presStyleCnt="3"/>
      <dgm:spPr/>
    </dgm:pt>
    <dgm:pt modelId="{2A40038A-6381-400A-9D5B-26284259B543}" type="pres">
      <dgm:prSet presAssocID="{7138AC7F-8080-4BCE-A1BA-871E816B971E}" presName="horz1" presStyleCnt="0"/>
      <dgm:spPr/>
    </dgm:pt>
    <dgm:pt modelId="{FDE7E468-1160-41CC-A9A5-6BA3DC67B7F8}" type="pres">
      <dgm:prSet presAssocID="{7138AC7F-8080-4BCE-A1BA-871E816B971E}" presName="tx1" presStyleLbl="revTx" presStyleIdx="1" presStyleCnt="3"/>
      <dgm:spPr/>
    </dgm:pt>
    <dgm:pt modelId="{E3D907B3-29E5-402D-BACB-AE93F6055746}" type="pres">
      <dgm:prSet presAssocID="{7138AC7F-8080-4BCE-A1BA-871E816B971E}" presName="vert1" presStyleCnt="0"/>
      <dgm:spPr/>
    </dgm:pt>
    <dgm:pt modelId="{A06AC366-4017-4780-AABA-9539079E0A30}" type="pres">
      <dgm:prSet presAssocID="{096E98F9-C8ED-450D-B882-2B05C4372FE5}" presName="thickLine" presStyleLbl="alignNode1" presStyleIdx="2" presStyleCnt="3"/>
      <dgm:spPr/>
    </dgm:pt>
    <dgm:pt modelId="{23B03F38-A6EA-4CA0-9717-F17119C2BFDF}" type="pres">
      <dgm:prSet presAssocID="{096E98F9-C8ED-450D-B882-2B05C4372FE5}" presName="horz1" presStyleCnt="0"/>
      <dgm:spPr/>
    </dgm:pt>
    <dgm:pt modelId="{79B6E5D4-7989-4329-B6F1-30309C29D4E5}" type="pres">
      <dgm:prSet presAssocID="{096E98F9-C8ED-450D-B882-2B05C4372FE5}" presName="tx1" presStyleLbl="revTx" presStyleIdx="2" presStyleCnt="3"/>
      <dgm:spPr/>
    </dgm:pt>
    <dgm:pt modelId="{DCB80E92-D046-4A98-A900-50DC2C78DE65}" type="pres">
      <dgm:prSet presAssocID="{096E98F9-C8ED-450D-B882-2B05C4372FE5}" presName="vert1" presStyleCnt="0"/>
      <dgm:spPr/>
    </dgm:pt>
  </dgm:ptLst>
  <dgm:cxnLst>
    <dgm:cxn modelId="{3F646F4F-F827-4003-B083-0A47C89D293B}" type="presOf" srcId="{55E101BC-3691-419D-AA83-92251306B27A}" destId="{4F4E7317-4458-4CFA-B693-F6416749F9E8}" srcOrd="0" destOrd="0" presId="urn:microsoft.com/office/officeart/2008/layout/LinedList"/>
    <dgm:cxn modelId="{49959E85-DF31-444B-8DBC-17D9C870BFF9}" type="presOf" srcId="{096E98F9-C8ED-450D-B882-2B05C4372FE5}" destId="{79B6E5D4-7989-4329-B6F1-30309C29D4E5}" srcOrd="0" destOrd="0" presId="urn:microsoft.com/office/officeart/2008/layout/LinedList"/>
    <dgm:cxn modelId="{6FCA5C87-8808-4C55-B2E1-F0FCD87DE1DE}" type="presOf" srcId="{C5C28A6F-0E0E-4EDF-BFC9-F40C2B8BD497}" destId="{EAED41DC-FC85-4EAA-BC7F-4F5B8ED1D3F5}" srcOrd="0" destOrd="0" presId="urn:microsoft.com/office/officeart/2008/layout/LinedList"/>
    <dgm:cxn modelId="{17B096AC-3E78-42FD-98AC-D67DB429B229}" srcId="{55E101BC-3691-419D-AA83-92251306B27A}" destId="{7138AC7F-8080-4BCE-A1BA-871E816B971E}" srcOrd="1" destOrd="0" parTransId="{C84D9828-29F8-4DF7-A318-EAE10AF76C0E}" sibTransId="{44B260CD-34C7-4386-900A-3E759A84F104}"/>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602565E8-DFAF-445E-B8F8-10764634B325}" type="presOf" srcId="{7138AC7F-8080-4BCE-A1BA-871E816B971E}" destId="{FDE7E468-1160-41CC-A9A5-6BA3DC67B7F8}" srcOrd="0" destOrd="0" presId="urn:microsoft.com/office/officeart/2008/layout/LinedList"/>
    <dgm:cxn modelId="{F56E8099-C37C-4BB1-ADB4-85150F70CAA6}" type="presParOf" srcId="{4F4E7317-4458-4CFA-B693-F6416749F9E8}" destId="{E577CD2D-A6C7-4A76-BBCA-7731168FA85A}" srcOrd="0" destOrd="0" presId="urn:microsoft.com/office/officeart/2008/layout/LinedList"/>
    <dgm:cxn modelId="{E5B5398A-3964-4D72-BE6D-51B441C88D10}" type="presParOf" srcId="{4F4E7317-4458-4CFA-B693-F6416749F9E8}" destId="{AD7BB3EE-1E28-4969-BE1C-CF5BAF8EF83E}" srcOrd="1" destOrd="0" presId="urn:microsoft.com/office/officeart/2008/layout/LinedList"/>
    <dgm:cxn modelId="{A9CD57FA-6888-4981-BF0F-24A6F3C5FA46}" type="presParOf" srcId="{AD7BB3EE-1E28-4969-BE1C-CF5BAF8EF83E}" destId="{EAED41DC-FC85-4EAA-BC7F-4F5B8ED1D3F5}" srcOrd="0" destOrd="0" presId="urn:microsoft.com/office/officeart/2008/layout/LinedList"/>
    <dgm:cxn modelId="{139F4B19-0F0B-4F99-8392-AA376624CBC2}" type="presParOf" srcId="{AD7BB3EE-1E28-4969-BE1C-CF5BAF8EF83E}" destId="{625B1BFB-9E74-4446-93DA-DBA9156767C5}" srcOrd="1" destOrd="0" presId="urn:microsoft.com/office/officeart/2008/layout/LinedList"/>
    <dgm:cxn modelId="{24A73530-EDA0-45B4-AFAA-3EF30BE1EC67}" type="presParOf" srcId="{4F4E7317-4458-4CFA-B693-F6416749F9E8}" destId="{3B3DEF33-4055-4574-A7BC-442BF015C64D}" srcOrd="2" destOrd="0" presId="urn:microsoft.com/office/officeart/2008/layout/LinedList"/>
    <dgm:cxn modelId="{F8F7856D-257C-497D-A904-57605B57812F}" type="presParOf" srcId="{4F4E7317-4458-4CFA-B693-F6416749F9E8}" destId="{2A40038A-6381-400A-9D5B-26284259B543}" srcOrd="3" destOrd="0" presId="urn:microsoft.com/office/officeart/2008/layout/LinedList"/>
    <dgm:cxn modelId="{7D50D911-7737-4EF1-A136-708557C905C7}" type="presParOf" srcId="{2A40038A-6381-400A-9D5B-26284259B543}" destId="{FDE7E468-1160-41CC-A9A5-6BA3DC67B7F8}" srcOrd="0" destOrd="0" presId="urn:microsoft.com/office/officeart/2008/layout/LinedList"/>
    <dgm:cxn modelId="{8D82DECE-F7AE-4BC7-AB5D-E88486A8E53E}" type="presParOf" srcId="{2A40038A-6381-400A-9D5B-26284259B543}" destId="{E3D907B3-29E5-402D-BACB-AE93F6055746}" srcOrd="1" destOrd="0" presId="urn:microsoft.com/office/officeart/2008/layout/LinedList"/>
    <dgm:cxn modelId="{54178682-9188-4EDB-BDF1-3653A8F5F15C}" type="presParOf" srcId="{4F4E7317-4458-4CFA-B693-F6416749F9E8}" destId="{A06AC366-4017-4780-AABA-9539079E0A30}" srcOrd="4" destOrd="0" presId="urn:microsoft.com/office/officeart/2008/layout/LinedList"/>
    <dgm:cxn modelId="{F71B4955-8DAF-4B7A-8B30-00130BB0A1F7}" type="presParOf" srcId="{4F4E7317-4458-4CFA-B693-F6416749F9E8}" destId="{23B03F38-A6EA-4CA0-9717-F17119C2BFDF}" srcOrd="5" destOrd="0" presId="urn:microsoft.com/office/officeart/2008/layout/LinedList"/>
    <dgm:cxn modelId="{807E9353-D944-441D-8A15-CD42D774EF28}" type="presParOf" srcId="{23B03F38-A6EA-4CA0-9717-F17119C2BFDF}" destId="{79B6E5D4-7989-4329-B6F1-30309C29D4E5}" srcOrd="0" destOrd="0" presId="urn:microsoft.com/office/officeart/2008/layout/LinedList"/>
    <dgm:cxn modelId="{76A6D372-16BC-4B28-B2A1-4A2FC7111DDD}" type="presParOf" srcId="{23B03F38-A6EA-4CA0-9717-F17119C2BFDF}" destId="{DCB80E92-D046-4A98-A900-50DC2C78DE65}"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C5C28A6F-0E0E-4EDF-BFC9-F40C2B8BD497}">
      <dgm:prSet custT="1"/>
      <dgm:spPr/>
      <dgm:t>
        <a:bodyP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Closing opportunity gaps through resourcing pathway access, expansion</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Support assessment practices: formative, interims, summative</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8D272677-3C4E-4794-9A38-E383C497B342}">
      <dgm:prSet phldrT="[Text]" custT="1"/>
      <dgm:spPr/>
      <dgm:t>
        <a:bodyPr anchor="ct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Build local data use and practices</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AEA3F637-F639-4BEE-BA87-54077FCA63EB}" type="parTrans" cxnId="{72C9BCC1-F11E-456F-815C-D1323AA82259}">
      <dgm:prSet/>
      <dgm:spPr/>
      <dgm:t>
        <a:bodyPr/>
        <a:lstStyle/>
        <a:p>
          <a:endParaRPr lang="en-US">
            <a:latin typeface="Segoe UI Semibold" panose="020B0702040204020203" pitchFamily="34" charset="0"/>
            <a:cs typeface="Segoe UI Semibold" panose="020B0702040204020203" pitchFamily="34" charset="0"/>
          </a:endParaRPr>
        </a:p>
      </dgm:t>
    </dgm:pt>
    <dgm:pt modelId="{0894BA00-7E81-4F18-8B8C-3575469E722F}" type="sibTrans" cxnId="{72C9BCC1-F11E-456F-815C-D1323AA82259}">
      <dgm:prSet/>
      <dgm:spPr/>
      <dgm:t>
        <a:bodyPr/>
        <a:lstStyle/>
        <a:p>
          <a:endParaRPr lang="en-US">
            <a:latin typeface="Segoe UI Semibold" panose="020B0702040204020203" pitchFamily="34" charset="0"/>
            <a:cs typeface="Segoe UI Semibold" panose="020B0702040204020203" pitchFamily="34" charset="0"/>
          </a:endParaRPr>
        </a:p>
      </dgm:t>
    </dgm:pt>
    <dgm:pt modelId="{E5F6A637-F10D-4AEA-A3C5-CC1C7FFB77C4}" type="pres">
      <dgm:prSet presAssocID="{55E101BC-3691-419D-AA83-92251306B27A}" presName="vert0" presStyleCnt="0">
        <dgm:presLayoutVars>
          <dgm:dir/>
          <dgm:animOne val="branch"/>
          <dgm:animLvl val="lvl"/>
        </dgm:presLayoutVars>
      </dgm:prSet>
      <dgm:spPr/>
    </dgm:pt>
    <dgm:pt modelId="{0972ECCF-24E8-4F6F-85DB-A10C8494C666}" type="pres">
      <dgm:prSet presAssocID="{C5C28A6F-0E0E-4EDF-BFC9-F40C2B8BD497}" presName="thickLine" presStyleLbl="alignNode1" presStyleIdx="0" presStyleCnt="3"/>
      <dgm:spPr/>
    </dgm:pt>
    <dgm:pt modelId="{B81770E9-7C7E-4875-A7CE-68E817C3146E}" type="pres">
      <dgm:prSet presAssocID="{C5C28A6F-0E0E-4EDF-BFC9-F40C2B8BD497}" presName="horz1" presStyleCnt="0"/>
      <dgm:spPr/>
    </dgm:pt>
    <dgm:pt modelId="{592F738C-8E67-4BA8-B9C3-2C5EE57D90FE}" type="pres">
      <dgm:prSet presAssocID="{C5C28A6F-0E0E-4EDF-BFC9-F40C2B8BD497}" presName="tx1" presStyleLbl="revTx" presStyleIdx="0" presStyleCnt="3"/>
      <dgm:spPr/>
    </dgm:pt>
    <dgm:pt modelId="{2195370C-CBC5-4A30-8F3D-48F96AC55EF2}" type="pres">
      <dgm:prSet presAssocID="{C5C28A6F-0E0E-4EDF-BFC9-F40C2B8BD497}" presName="vert1" presStyleCnt="0"/>
      <dgm:spPr/>
    </dgm:pt>
    <dgm:pt modelId="{8F19863A-17D1-4475-BEB9-D78767B582F8}" type="pres">
      <dgm:prSet presAssocID="{8D272677-3C4E-4794-9A38-E383C497B342}" presName="thickLine" presStyleLbl="alignNode1" presStyleIdx="1" presStyleCnt="3"/>
      <dgm:spPr/>
    </dgm:pt>
    <dgm:pt modelId="{FA51FF04-9E23-4970-AD8C-6353BD1687F1}" type="pres">
      <dgm:prSet presAssocID="{8D272677-3C4E-4794-9A38-E383C497B342}" presName="horz1" presStyleCnt="0"/>
      <dgm:spPr/>
    </dgm:pt>
    <dgm:pt modelId="{CDF4BCB4-BF01-4D46-AB61-C5A289690240}" type="pres">
      <dgm:prSet presAssocID="{8D272677-3C4E-4794-9A38-E383C497B342}" presName="tx1" presStyleLbl="revTx" presStyleIdx="1" presStyleCnt="3"/>
      <dgm:spPr/>
    </dgm:pt>
    <dgm:pt modelId="{20D2491B-539C-47CA-B5CB-09BFCE19788F}" type="pres">
      <dgm:prSet presAssocID="{8D272677-3C4E-4794-9A38-E383C497B342}" presName="vert1" presStyleCnt="0"/>
      <dgm:spPr/>
    </dgm:pt>
    <dgm:pt modelId="{DE95468C-9EFD-45AF-A8B0-FD9C43A7F6DA}" type="pres">
      <dgm:prSet presAssocID="{096E98F9-C8ED-450D-B882-2B05C4372FE5}" presName="thickLine" presStyleLbl="alignNode1" presStyleIdx="2" presStyleCnt="3"/>
      <dgm:spPr/>
    </dgm:pt>
    <dgm:pt modelId="{ECD02FC0-5599-4105-9E17-2966CCC9362D}" type="pres">
      <dgm:prSet presAssocID="{096E98F9-C8ED-450D-B882-2B05C4372FE5}" presName="horz1" presStyleCnt="0"/>
      <dgm:spPr/>
    </dgm:pt>
    <dgm:pt modelId="{7FEA63D9-3244-4501-ADB1-443319C91A53}" type="pres">
      <dgm:prSet presAssocID="{096E98F9-C8ED-450D-B882-2B05C4372FE5}" presName="tx1" presStyleLbl="revTx" presStyleIdx="2" presStyleCnt="3"/>
      <dgm:spPr/>
    </dgm:pt>
    <dgm:pt modelId="{FF04951B-4D69-45A6-8223-4E409FDA4862}" type="pres">
      <dgm:prSet presAssocID="{096E98F9-C8ED-450D-B882-2B05C4372FE5}" presName="vert1" presStyleCnt="0"/>
      <dgm:spPr/>
    </dgm:pt>
  </dgm:ptLst>
  <dgm:cxnLst>
    <dgm:cxn modelId="{EAF3E618-E061-4457-A308-BEF821355A75}" type="presOf" srcId="{096E98F9-C8ED-450D-B882-2B05C4372FE5}" destId="{7FEA63D9-3244-4501-ADB1-443319C91A53}" srcOrd="0" destOrd="0" presId="urn:microsoft.com/office/officeart/2008/layout/LinedList"/>
    <dgm:cxn modelId="{B32BE73E-8F33-4699-973C-8C92E4F862A2}" type="presOf" srcId="{C5C28A6F-0E0E-4EDF-BFC9-F40C2B8BD497}" destId="{592F738C-8E67-4BA8-B9C3-2C5EE57D90FE}" srcOrd="0" destOrd="0" presId="urn:microsoft.com/office/officeart/2008/layout/LinedList"/>
    <dgm:cxn modelId="{9079ED60-F01E-4E8D-A8A6-A9A827C376E0}" type="presOf" srcId="{55E101BC-3691-419D-AA83-92251306B27A}" destId="{E5F6A637-F10D-4AEA-A3C5-CC1C7FFB77C4}" srcOrd="0" destOrd="0" presId="urn:microsoft.com/office/officeart/2008/layout/LinedList"/>
    <dgm:cxn modelId="{28197C43-963F-40D5-851C-A4DED704C311}" type="presOf" srcId="{8D272677-3C4E-4794-9A38-E383C497B342}" destId="{CDF4BCB4-BF01-4D46-AB61-C5A289690240}" srcOrd="0" destOrd="0" presId="urn:microsoft.com/office/officeart/2008/layout/LinedList"/>
    <dgm:cxn modelId="{72C9BCC1-F11E-456F-815C-D1323AA82259}" srcId="{55E101BC-3691-419D-AA83-92251306B27A}" destId="{8D272677-3C4E-4794-9A38-E383C497B342}" srcOrd="1" destOrd="0" parTransId="{AEA3F637-F639-4BEE-BA87-54077FCA63EB}" sibTransId="{0894BA00-7E81-4F18-8B8C-3575469E722F}"/>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E3ED6BC0-7422-4951-9C5A-772145CD3652}" type="presParOf" srcId="{E5F6A637-F10D-4AEA-A3C5-CC1C7FFB77C4}" destId="{0972ECCF-24E8-4F6F-85DB-A10C8494C666}" srcOrd="0" destOrd="0" presId="urn:microsoft.com/office/officeart/2008/layout/LinedList"/>
    <dgm:cxn modelId="{6D0D5043-D0EA-4FD8-9CAF-420497DB1ABF}" type="presParOf" srcId="{E5F6A637-F10D-4AEA-A3C5-CC1C7FFB77C4}" destId="{B81770E9-7C7E-4875-A7CE-68E817C3146E}" srcOrd="1" destOrd="0" presId="urn:microsoft.com/office/officeart/2008/layout/LinedList"/>
    <dgm:cxn modelId="{9632D9D2-CC86-45FF-8D55-A205DE4CF2F5}" type="presParOf" srcId="{B81770E9-7C7E-4875-A7CE-68E817C3146E}" destId="{592F738C-8E67-4BA8-B9C3-2C5EE57D90FE}" srcOrd="0" destOrd="0" presId="urn:microsoft.com/office/officeart/2008/layout/LinedList"/>
    <dgm:cxn modelId="{7AFE20F4-85E6-4E2A-B5AA-9393D555BA9D}" type="presParOf" srcId="{B81770E9-7C7E-4875-A7CE-68E817C3146E}" destId="{2195370C-CBC5-4A30-8F3D-48F96AC55EF2}" srcOrd="1" destOrd="0" presId="urn:microsoft.com/office/officeart/2008/layout/LinedList"/>
    <dgm:cxn modelId="{7C9EB0CF-24C4-4F8A-9E55-C0218969F0D3}" type="presParOf" srcId="{E5F6A637-F10D-4AEA-A3C5-CC1C7FFB77C4}" destId="{8F19863A-17D1-4475-BEB9-D78767B582F8}" srcOrd="2" destOrd="0" presId="urn:microsoft.com/office/officeart/2008/layout/LinedList"/>
    <dgm:cxn modelId="{7247C78C-16F2-4946-813A-5C73A72FABBC}" type="presParOf" srcId="{E5F6A637-F10D-4AEA-A3C5-CC1C7FFB77C4}" destId="{FA51FF04-9E23-4970-AD8C-6353BD1687F1}" srcOrd="3" destOrd="0" presId="urn:microsoft.com/office/officeart/2008/layout/LinedList"/>
    <dgm:cxn modelId="{78EEABA3-B609-40F2-9EB8-0F91E13B1941}" type="presParOf" srcId="{FA51FF04-9E23-4970-AD8C-6353BD1687F1}" destId="{CDF4BCB4-BF01-4D46-AB61-C5A289690240}" srcOrd="0" destOrd="0" presId="urn:microsoft.com/office/officeart/2008/layout/LinedList"/>
    <dgm:cxn modelId="{E3E9878B-E174-4356-B7A1-6A3DDDA22DE6}" type="presParOf" srcId="{FA51FF04-9E23-4970-AD8C-6353BD1687F1}" destId="{20D2491B-539C-47CA-B5CB-09BFCE19788F}" srcOrd="1" destOrd="0" presId="urn:microsoft.com/office/officeart/2008/layout/LinedList"/>
    <dgm:cxn modelId="{F80BCD03-FE5C-4365-B0EC-111E05B2F612}" type="presParOf" srcId="{E5F6A637-F10D-4AEA-A3C5-CC1C7FFB77C4}" destId="{DE95468C-9EFD-45AF-A8B0-FD9C43A7F6DA}" srcOrd="4" destOrd="0" presId="urn:microsoft.com/office/officeart/2008/layout/LinedList"/>
    <dgm:cxn modelId="{D765A5BF-D9B0-427B-8A4D-67C1D5803432}" type="presParOf" srcId="{E5F6A637-F10D-4AEA-A3C5-CC1C7FFB77C4}" destId="{ECD02FC0-5599-4105-9E17-2966CCC9362D}" srcOrd="5" destOrd="0" presId="urn:microsoft.com/office/officeart/2008/layout/LinedList"/>
    <dgm:cxn modelId="{CCA14186-BA42-4554-AFE1-099956BEF2E2}" type="presParOf" srcId="{ECD02FC0-5599-4105-9E17-2966CCC9362D}" destId="{7FEA63D9-3244-4501-ADB1-443319C91A53}" srcOrd="0" destOrd="0" presId="urn:microsoft.com/office/officeart/2008/layout/LinedList"/>
    <dgm:cxn modelId="{ED983C3F-459D-41E7-820E-E38849ACAB55}" type="presParOf" srcId="{ECD02FC0-5599-4105-9E17-2966CCC9362D}" destId="{FF04951B-4D69-45A6-8223-4E409FDA486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FAFSA / WASFA information</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nchor="ct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Electronic HSBP available by Fall 2020</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SBA scores inform 11</a:t>
          </a:r>
          <a:r>
            <a:rPr lang="en-US" sz="2800" kern="1200" baseline="300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th</a:t>
          </a: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 grade course choices </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5D01C176-14D0-4C77-8C96-AC082021673E}">
      <dgm:prSet phldrT="[Text]" custT="1"/>
      <dgm:spPr/>
      <dgm:t>
        <a:bodyPr anchor="ctr"/>
        <a:lstStyle/>
        <a:p>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HSBP/IEP Transition Plan alignment</a:t>
          </a:r>
        </a:p>
      </dgm:t>
      <dgm:extLst>
        <a:ext uri="{E40237B7-FDA0-4F09-8148-C483321AD2D9}">
          <dgm14:cNvPr xmlns:dgm14="http://schemas.microsoft.com/office/drawing/2010/diagram" id="0" name="" descr="Behavior changes: Junior year courses, academic acceleration&#10;FAFSA / WASFA information&#10;Electronic HSBP by 2020-21 school year&#10;"/>
        </a:ext>
      </dgm:extLst>
    </dgm:pt>
    <dgm:pt modelId="{BDE0A15C-3B5E-4430-8A06-0E3BE719DFEA}" type="parTrans" cxnId="{EC51D594-30DF-4B2C-9BBD-8BD6A409EA20}">
      <dgm:prSet/>
      <dgm:spPr/>
      <dgm:t>
        <a:bodyPr/>
        <a:lstStyle/>
        <a:p>
          <a:endParaRPr lang="en-US"/>
        </a:p>
      </dgm:t>
    </dgm:pt>
    <dgm:pt modelId="{FEB208AF-6035-4164-A4D8-A0D9C73272BC}" type="sibTrans" cxnId="{EC51D594-30DF-4B2C-9BBD-8BD6A409EA20}">
      <dgm:prSet/>
      <dgm:spPr/>
      <dgm:t>
        <a:bodyPr/>
        <a:lstStyle/>
        <a:p>
          <a:endParaRPr lang="en-US"/>
        </a:p>
      </dgm:t>
    </dgm:pt>
    <dgm:pt modelId="{E5F6A637-F10D-4AEA-A3C5-CC1C7FFB77C4}" type="pres">
      <dgm:prSet presAssocID="{55E101BC-3691-419D-AA83-92251306B27A}" presName="vert0" presStyleCnt="0">
        <dgm:presLayoutVars>
          <dgm:dir/>
          <dgm:animOne val="branch"/>
          <dgm:animLvl val="lvl"/>
        </dgm:presLayoutVars>
      </dgm:prSet>
      <dgm:spPr/>
    </dgm:pt>
    <dgm:pt modelId="{0972ECCF-24E8-4F6F-85DB-A10C8494C666}" type="pres">
      <dgm:prSet presAssocID="{C5C28A6F-0E0E-4EDF-BFC9-F40C2B8BD497}" presName="thickLine" presStyleLbl="alignNode1" presStyleIdx="0" presStyleCnt="4"/>
      <dgm:spPr/>
    </dgm:pt>
    <dgm:pt modelId="{B81770E9-7C7E-4875-A7CE-68E817C3146E}" type="pres">
      <dgm:prSet presAssocID="{C5C28A6F-0E0E-4EDF-BFC9-F40C2B8BD497}" presName="horz1" presStyleCnt="0"/>
      <dgm:spPr/>
    </dgm:pt>
    <dgm:pt modelId="{592F738C-8E67-4BA8-B9C3-2C5EE57D90FE}" type="pres">
      <dgm:prSet presAssocID="{C5C28A6F-0E0E-4EDF-BFC9-F40C2B8BD497}" presName="tx1" presStyleLbl="revTx" presStyleIdx="0" presStyleCnt="4"/>
      <dgm:spPr/>
    </dgm:pt>
    <dgm:pt modelId="{2195370C-CBC5-4A30-8F3D-48F96AC55EF2}" type="pres">
      <dgm:prSet presAssocID="{C5C28A6F-0E0E-4EDF-BFC9-F40C2B8BD497}" presName="vert1" presStyleCnt="0"/>
      <dgm:spPr/>
    </dgm:pt>
    <dgm:pt modelId="{F1119529-F55D-4AF3-AC6C-E8A6FE0A9277}" type="pres">
      <dgm:prSet presAssocID="{5D01C176-14D0-4C77-8C96-AC082021673E}" presName="thickLine" presStyleLbl="alignNode1" presStyleIdx="1" presStyleCnt="4"/>
      <dgm:spPr/>
    </dgm:pt>
    <dgm:pt modelId="{6B41C945-A712-4B11-8936-4AF43E28E904}" type="pres">
      <dgm:prSet presAssocID="{5D01C176-14D0-4C77-8C96-AC082021673E}" presName="horz1" presStyleCnt="0"/>
      <dgm:spPr/>
    </dgm:pt>
    <dgm:pt modelId="{6BA5C5CF-56CD-4439-868E-2B386F08F873}" type="pres">
      <dgm:prSet presAssocID="{5D01C176-14D0-4C77-8C96-AC082021673E}" presName="tx1" presStyleLbl="revTx" presStyleIdx="1" presStyleCnt="4"/>
      <dgm:spPr/>
    </dgm:pt>
    <dgm:pt modelId="{40DAAD92-53C9-4A20-B939-15241AEF2D3D}" type="pres">
      <dgm:prSet presAssocID="{5D01C176-14D0-4C77-8C96-AC082021673E}" presName="vert1" presStyleCnt="0"/>
      <dgm:spPr/>
    </dgm:pt>
    <dgm:pt modelId="{5B71CD71-ED84-4414-8CB4-D4C904E182F3}" type="pres">
      <dgm:prSet presAssocID="{7138AC7F-8080-4BCE-A1BA-871E816B971E}" presName="thickLine" presStyleLbl="alignNode1" presStyleIdx="2" presStyleCnt="4"/>
      <dgm:spPr/>
    </dgm:pt>
    <dgm:pt modelId="{D14A8CBA-B983-44C7-A2D3-0C5E8FC0BFC9}" type="pres">
      <dgm:prSet presAssocID="{7138AC7F-8080-4BCE-A1BA-871E816B971E}" presName="horz1" presStyleCnt="0"/>
      <dgm:spPr/>
    </dgm:pt>
    <dgm:pt modelId="{50E370F2-8CF4-42EE-B11F-3C35EC6F2D03}" type="pres">
      <dgm:prSet presAssocID="{7138AC7F-8080-4BCE-A1BA-871E816B971E}" presName="tx1" presStyleLbl="revTx" presStyleIdx="2" presStyleCnt="4"/>
      <dgm:spPr/>
    </dgm:pt>
    <dgm:pt modelId="{5CD166D2-E228-417D-8215-46B8AFEEB7E0}" type="pres">
      <dgm:prSet presAssocID="{7138AC7F-8080-4BCE-A1BA-871E816B971E}" presName="vert1" presStyleCnt="0"/>
      <dgm:spPr/>
    </dgm:pt>
    <dgm:pt modelId="{DE95468C-9EFD-45AF-A8B0-FD9C43A7F6DA}" type="pres">
      <dgm:prSet presAssocID="{096E98F9-C8ED-450D-B882-2B05C4372FE5}" presName="thickLine" presStyleLbl="alignNode1" presStyleIdx="3" presStyleCnt="4"/>
      <dgm:spPr/>
    </dgm:pt>
    <dgm:pt modelId="{ECD02FC0-5599-4105-9E17-2966CCC9362D}" type="pres">
      <dgm:prSet presAssocID="{096E98F9-C8ED-450D-B882-2B05C4372FE5}" presName="horz1" presStyleCnt="0"/>
      <dgm:spPr/>
    </dgm:pt>
    <dgm:pt modelId="{7FEA63D9-3244-4501-ADB1-443319C91A53}" type="pres">
      <dgm:prSet presAssocID="{096E98F9-C8ED-450D-B882-2B05C4372FE5}" presName="tx1" presStyleLbl="revTx" presStyleIdx="3" presStyleCnt="4"/>
      <dgm:spPr/>
    </dgm:pt>
    <dgm:pt modelId="{FF04951B-4D69-45A6-8223-4E409FDA4862}" type="pres">
      <dgm:prSet presAssocID="{096E98F9-C8ED-450D-B882-2B05C4372FE5}" presName="vert1" presStyleCnt="0"/>
      <dgm:spPr/>
    </dgm:pt>
  </dgm:ptLst>
  <dgm:cxnLst>
    <dgm:cxn modelId="{EAF3E618-E061-4457-A308-BEF821355A75}" type="presOf" srcId="{096E98F9-C8ED-450D-B882-2B05C4372FE5}" destId="{7FEA63D9-3244-4501-ADB1-443319C91A53}" srcOrd="0" destOrd="0" presId="urn:microsoft.com/office/officeart/2008/layout/LinedList"/>
    <dgm:cxn modelId="{95D15429-6E53-47DD-B05A-8B3CAD07DF76}" type="presOf" srcId="{5D01C176-14D0-4C77-8C96-AC082021673E}" destId="{6BA5C5CF-56CD-4439-868E-2B386F08F873}" srcOrd="0" destOrd="0" presId="urn:microsoft.com/office/officeart/2008/layout/LinedList"/>
    <dgm:cxn modelId="{D71DF93C-E40D-48D0-AE32-3025947947DC}" type="presOf" srcId="{7138AC7F-8080-4BCE-A1BA-871E816B971E}" destId="{50E370F2-8CF4-42EE-B11F-3C35EC6F2D03}" srcOrd="0" destOrd="0" presId="urn:microsoft.com/office/officeart/2008/layout/LinedList"/>
    <dgm:cxn modelId="{B32BE73E-8F33-4699-973C-8C92E4F862A2}" type="presOf" srcId="{C5C28A6F-0E0E-4EDF-BFC9-F40C2B8BD497}" destId="{592F738C-8E67-4BA8-B9C3-2C5EE57D90FE}" srcOrd="0" destOrd="0" presId="urn:microsoft.com/office/officeart/2008/layout/LinedList"/>
    <dgm:cxn modelId="{9079ED60-F01E-4E8D-A8A6-A9A827C376E0}" type="presOf" srcId="{55E101BC-3691-419D-AA83-92251306B27A}" destId="{E5F6A637-F10D-4AEA-A3C5-CC1C7FFB77C4}" srcOrd="0" destOrd="0" presId="urn:microsoft.com/office/officeart/2008/layout/LinedList"/>
    <dgm:cxn modelId="{EC51D594-30DF-4B2C-9BBD-8BD6A409EA20}" srcId="{55E101BC-3691-419D-AA83-92251306B27A}" destId="{5D01C176-14D0-4C77-8C96-AC082021673E}" srcOrd="1" destOrd="0" parTransId="{BDE0A15C-3B5E-4430-8A06-0E3BE719DFEA}" sibTransId="{FEB208AF-6035-4164-A4D8-A0D9C73272BC}"/>
    <dgm:cxn modelId="{17B096AC-3E78-42FD-98AC-D67DB429B229}" srcId="{55E101BC-3691-419D-AA83-92251306B27A}" destId="{7138AC7F-8080-4BCE-A1BA-871E816B971E}" srcOrd="2" destOrd="0" parTransId="{C84D9828-29F8-4DF7-A318-EAE10AF76C0E}" sibTransId="{44B260CD-34C7-4386-900A-3E759A84F104}"/>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3" destOrd="0" parTransId="{9391EAD6-21FE-4F5D-A642-70A91E86C63A}" sibTransId="{C517F387-DFAC-4AC1-971A-E59392245618}"/>
    <dgm:cxn modelId="{E3ED6BC0-7422-4951-9C5A-772145CD3652}" type="presParOf" srcId="{E5F6A637-F10D-4AEA-A3C5-CC1C7FFB77C4}" destId="{0972ECCF-24E8-4F6F-85DB-A10C8494C666}" srcOrd="0" destOrd="0" presId="urn:microsoft.com/office/officeart/2008/layout/LinedList"/>
    <dgm:cxn modelId="{6D0D5043-D0EA-4FD8-9CAF-420497DB1ABF}" type="presParOf" srcId="{E5F6A637-F10D-4AEA-A3C5-CC1C7FFB77C4}" destId="{B81770E9-7C7E-4875-A7CE-68E817C3146E}" srcOrd="1" destOrd="0" presId="urn:microsoft.com/office/officeart/2008/layout/LinedList"/>
    <dgm:cxn modelId="{9632D9D2-CC86-45FF-8D55-A205DE4CF2F5}" type="presParOf" srcId="{B81770E9-7C7E-4875-A7CE-68E817C3146E}" destId="{592F738C-8E67-4BA8-B9C3-2C5EE57D90FE}" srcOrd="0" destOrd="0" presId="urn:microsoft.com/office/officeart/2008/layout/LinedList"/>
    <dgm:cxn modelId="{7AFE20F4-85E6-4E2A-B5AA-9393D555BA9D}" type="presParOf" srcId="{B81770E9-7C7E-4875-A7CE-68E817C3146E}" destId="{2195370C-CBC5-4A30-8F3D-48F96AC55EF2}" srcOrd="1" destOrd="0" presId="urn:microsoft.com/office/officeart/2008/layout/LinedList"/>
    <dgm:cxn modelId="{B9AF32FD-BAEF-40D4-B605-03CC1128CC9D}" type="presParOf" srcId="{E5F6A637-F10D-4AEA-A3C5-CC1C7FFB77C4}" destId="{F1119529-F55D-4AF3-AC6C-E8A6FE0A9277}" srcOrd="2" destOrd="0" presId="urn:microsoft.com/office/officeart/2008/layout/LinedList"/>
    <dgm:cxn modelId="{7242F62E-6123-43AA-B6D1-96515DDD4487}" type="presParOf" srcId="{E5F6A637-F10D-4AEA-A3C5-CC1C7FFB77C4}" destId="{6B41C945-A712-4B11-8936-4AF43E28E904}" srcOrd="3" destOrd="0" presId="urn:microsoft.com/office/officeart/2008/layout/LinedList"/>
    <dgm:cxn modelId="{67AD3BF0-956F-44A8-BC0F-81E8E03281C1}" type="presParOf" srcId="{6B41C945-A712-4B11-8936-4AF43E28E904}" destId="{6BA5C5CF-56CD-4439-868E-2B386F08F873}" srcOrd="0" destOrd="0" presId="urn:microsoft.com/office/officeart/2008/layout/LinedList"/>
    <dgm:cxn modelId="{FEB76EEB-0E84-4EAD-93C7-24CDFE6140FD}" type="presParOf" srcId="{6B41C945-A712-4B11-8936-4AF43E28E904}" destId="{40DAAD92-53C9-4A20-B939-15241AEF2D3D}" srcOrd="1" destOrd="0" presId="urn:microsoft.com/office/officeart/2008/layout/LinedList"/>
    <dgm:cxn modelId="{CA20333F-F2A6-4D71-9882-A65CB79B6834}" type="presParOf" srcId="{E5F6A637-F10D-4AEA-A3C5-CC1C7FFB77C4}" destId="{5B71CD71-ED84-4414-8CB4-D4C904E182F3}" srcOrd="4" destOrd="0" presId="urn:microsoft.com/office/officeart/2008/layout/LinedList"/>
    <dgm:cxn modelId="{DF22B451-82DF-40F9-874F-1C97EE626DF9}" type="presParOf" srcId="{E5F6A637-F10D-4AEA-A3C5-CC1C7FFB77C4}" destId="{D14A8CBA-B983-44C7-A2D3-0C5E8FC0BFC9}" srcOrd="5" destOrd="0" presId="urn:microsoft.com/office/officeart/2008/layout/LinedList"/>
    <dgm:cxn modelId="{6A4AE391-A492-494F-99FF-E12F59F57DCE}" type="presParOf" srcId="{D14A8CBA-B983-44C7-A2D3-0C5E8FC0BFC9}" destId="{50E370F2-8CF4-42EE-B11F-3C35EC6F2D03}" srcOrd="0" destOrd="0" presId="urn:microsoft.com/office/officeart/2008/layout/LinedList"/>
    <dgm:cxn modelId="{CA9105A3-6E9C-4590-819E-106690413A18}" type="presParOf" srcId="{D14A8CBA-B983-44C7-A2D3-0C5E8FC0BFC9}" destId="{5CD166D2-E228-417D-8215-46B8AFEEB7E0}" srcOrd="1" destOrd="0" presId="urn:microsoft.com/office/officeart/2008/layout/LinedList"/>
    <dgm:cxn modelId="{F80BCD03-FE5C-4365-B0EC-111E05B2F612}" type="presParOf" srcId="{E5F6A637-F10D-4AEA-A3C5-CC1C7FFB77C4}" destId="{DE95468C-9EFD-45AF-A8B0-FD9C43A7F6DA}" srcOrd="6" destOrd="0" presId="urn:microsoft.com/office/officeart/2008/layout/LinedList"/>
    <dgm:cxn modelId="{D765A5BF-D9B0-427B-8A4D-67C1D5803432}" type="presParOf" srcId="{E5F6A637-F10D-4AEA-A3C5-CC1C7FFB77C4}" destId="{ECD02FC0-5599-4105-9E17-2966CCC9362D}" srcOrd="7" destOrd="0" presId="urn:microsoft.com/office/officeart/2008/layout/LinedList"/>
    <dgm:cxn modelId="{CCA14186-BA42-4554-AFE1-099956BEF2E2}" type="presParOf" srcId="{ECD02FC0-5599-4105-9E17-2966CCC9362D}" destId="{7FEA63D9-3244-4501-ADB1-443319C91A53}" srcOrd="0" destOrd="0" presId="urn:microsoft.com/office/officeart/2008/layout/LinedList"/>
    <dgm:cxn modelId="{ED983C3F-459D-41E7-820E-E38849ACAB55}" type="presParOf" srcId="{ECD02FC0-5599-4105-9E17-2966CCC9362D}" destId="{FF04951B-4D69-45A6-8223-4E409FDA486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600" dirty="0">
              <a:latin typeface="Segoe UI Semibold" panose="020B0702040204020203" pitchFamily="34" charset="0"/>
              <a:cs typeface="Segoe UI Semibold" panose="020B0702040204020203" pitchFamily="34" charset="0"/>
            </a:rPr>
            <a:t>Students/families can request non-numerical grades for courses by end of 11</a:t>
          </a:r>
          <a:r>
            <a:rPr lang="en-US" sz="2600" baseline="30000" dirty="0">
              <a:latin typeface="Segoe UI Semibold" panose="020B0702040204020203" pitchFamily="34" charset="0"/>
              <a:cs typeface="Segoe UI Semibold" panose="020B0702040204020203" pitchFamily="34" charset="0"/>
            </a:rPr>
            <a:t>th</a:t>
          </a:r>
          <a:r>
            <a:rPr lang="en-US" sz="2600" dirty="0">
              <a:latin typeface="Segoe UI Semibold" panose="020B0702040204020203" pitchFamily="34" charset="0"/>
              <a:cs typeface="Segoe UI Semibold" panose="020B0702040204020203" pitchFamily="34" charset="0"/>
            </a:rPr>
            <a:t> grade</a:t>
          </a: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nchor="ctr"/>
        <a:lstStyle/>
        <a:p>
          <a:r>
            <a:rPr lang="en-US" sz="2600" dirty="0">
              <a:latin typeface="Segoe UI Semibold" panose="020B0702040204020203" pitchFamily="34" charset="0"/>
              <a:cs typeface="Segoe UI Semibold" panose="020B0702040204020203" pitchFamily="34" charset="0"/>
            </a:rPr>
            <a:t>Local districts should plan on reviewing/updating a policy</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500" dirty="0">
              <a:latin typeface="Segoe UI Semibold" panose="020B0702040204020203" pitchFamily="34" charset="0"/>
              <a:cs typeface="Segoe UI Semibold" panose="020B0702040204020203" pitchFamily="34" charset="0"/>
            </a:rPr>
            <a:t>Credit automatically added to HS transcript; students/ families must </a:t>
          </a:r>
          <a:r>
            <a:rPr lang="en-US" sz="2500" u="sng" dirty="0">
              <a:latin typeface="Segoe UI Semibold" panose="020B0702040204020203" pitchFamily="34" charset="0"/>
              <a:cs typeface="Segoe UI Semibold" panose="020B0702040204020203" pitchFamily="34" charset="0"/>
            </a:rPr>
            <a:t>opt</a:t>
          </a:r>
          <a:r>
            <a:rPr lang="en-US" sz="2500" dirty="0">
              <a:latin typeface="Segoe UI Semibold" panose="020B0702040204020203" pitchFamily="34" charset="0"/>
              <a:cs typeface="Segoe UI Semibold" panose="020B0702040204020203" pitchFamily="34" charset="0"/>
            </a:rPr>
            <a:t> </a:t>
          </a:r>
          <a:r>
            <a:rPr lang="en-US" sz="2500" u="sng" dirty="0">
              <a:latin typeface="Segoe UI Semibold" panose="020B0702040204020203" pitchFamily="34" charset="0"/>
              <a:cs typeface="Segoe UI Semibold" panose="020B0702040204020203" pitchFamily="34" charset="0"/>
            </a:rPr>
            <a:t>out</a:t>
          </a:r>
          <a:r>
            <a:rPr lang="en-US" sz="2500" dirty="0">
              <a:latin typeface="Segoe UI Semibold" panose="020B0702040204020203" pitchFamily="34" charset="0"/>
              <a:cs typeface="Segoe UI Semibold" panose="020B0702040204020203" pitchFamily="34" charset="0"/>
            </a:rPr>
            <a:t> by end of 11</a:t>
          </a:r>
          <a:r>
            <a:rPr lang="en-US" sz="2500" baseline="30000" dirty="0">
              <a:latin typeface="Segoe UI Semibold" panose="020B0702040204020203" pitchFamily="34" charset="0"/>
              <a:cs typeface="Segoe UI Semibold" panose="020B0702040204020203" pitchFamily="34" charset="0"/>
            </a:rPr>
            <a:t>th</a:t>
          </a:r>
          <a:r>
            <a:rPr lang="en-US" sz="2500" dirty="0">
              <a:latin typeface="Segoe UI Semibold" panose="020B0702040204020203" pitchFamily="34" charset="0"/>
              <a:cs typeface="Segoe UI Semibold" panose="020B0702040204020203" pitchFamily="34" charset="0"/>
            </a:rPr>
            <a:t> grade</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03942541-EC1E-4A0F-A31B-E416BD040EFF}" type="pres">
      <dgm:prSet presAssocID="{55E101BC-3691-419D-AA83-92251306B27A}" presName="vert0" presStyleCnt="0">
        <dgm:presLayoutVars>
          <dgm:dir/>
          <dgm:animOne val="branch"/>
          <dgm:animLvl val="lvl"/>
        </dgm:presLayoutVars>
      </dgm:prSet>
      <dgm:spPr/>
    </dgm:pt>
    <dgm:pt modelId="{DFFC9953-D9EF-4C66-A939-79DDF02C1FBA}" type="pres">
      <dgm:prSet presAssocID="{C5C28A6F-0E0E-4EDF-BFC9-F40C2B8BD497}" presName="thickLine" presStyleLbl="alignNode1" presStyleIdx="0" presStyleCnt="3"/>
      <dgm:spPr/>
    </dgm:pt>
    <dgm:pt modelId="{210B2E63-CF92-4A2C-A677-32FA4B85487E}" type="pres">
      <dgm:prSet presAssocID="{C5C28A6F-0E0E-4EDF-BFC9-F40C2B8BD497}" presName="horz1" presStyleCnt="0"/>
      <dgm:spPr/>
    </dgm:pt>
    <dgm:pt modelId="{86825B07-EB79-42D8-A2F3-C07D32D938F3}" type="pres">
      <dgm:prSet presAssocID="{C5C28A6F-0E0E-4EDF-BFC9-F40C2B8BD497}" presName="tx1" presStyleLbl="revTx" presStyleIdx="0" presStyleCnt="3" custScaleX="100392" custScaleY="159868"/>
      <dgm:spPr/>
    </dgm:pt>
    <dgm:pt modelId="{DF3FED9A-890C-4D62-9D03-A3959E6D44E5}" type="pres">
      <dgm:prSet presAssocID="{C5C28A6F-0E0E-4EDF-BFC9-F40C2B8BD497}" presName="vert1" presStyleCnt="0"/>
      <dgm:spPr/>
    </dgm:pt>
    <dgm:pt modelId="{D30BE2F3-4249-4186-9B09-D3BAD232D572}" type="pres">
      <dgm:prSet presAssocID="{7138AC7F-8080-4BCE-A1BA-871E816B971E}" presName="thickLine" presStyleLbl="alignNode1" presStyleIdx="1" presStyleCnt="3"/>
      <dgm:spPr/>
    </dgm:pt>
    <dgm:pt modelId="{392A775A-BBDC-4C77-B8C3-A73F9FE6FC7C}" type="pres">
      <dgm:prSet presAssocID="{7138AC7F-8080-4BCE-A1BA-871E816B971E}" presName="horz1" presStyleCnt="0"/>
      <dgm:spPr/>
    </dgm:pt>
    <dgm:pt modelId="{51B15658-2E0E-4D0A-9DE2-739334E43E01}" type="pres">
      <dgm:prSet presAssocID="{7138AC7F-8080-4BCE-A1BA-871E816B971E}" presName="tx1" presStyleLbl="revTx" presStyleIdx="1" presStyleCnt="3" custScaleX="100196" custScaleY="121000"/>
      <dgm:spPr/>
    </dgm:pt>
    <dgm:pt modelId="{B8F754B9-CF79-48CB-BAB7-3C7E49061AC3}" type="pres">
      <dgm:prSet presAssocID="{7138AC7F-8080-4BCE-A1BA-871E816B971E}" presName="vert1" presStyleCnt="0"/>
      <dgm:spPr/>
    </dgm:pt>
    <dgm:pt modelId="{F2373507-2E78-4E37-BCEE-0E2BE5F1DD80}" type="pres">
      <dgm:prSet presAssocID="{096E98F9-C8ED-450D-B882-2B05C4372FE5}" presName="thickLine" presStyleLbl="alignNode1" presStyleIdx="2" presStyleCnt="3"/>
      <dgm:spPr/>
    </dgm:pt>
    <dgm:pt modelId="{995FA1A3-AACA-4D64-BFCA-96DC287B7546}" type="pres">
      <dgm:prSet presAssocID="{096E98F9-C8ED-450D-B882-2B05C4372FE5}" presName="horz1" presStyleCnt="0"/>
      <dgm:spPr/>
    </dgm:pt>
    <dgm:pt modelId="{0A79451C-EAB7-4074-9E70-7E0A6E235F9A}" type="pres">
      <dgm:prSet presAssocID="{096E98F9-C8ED-450D-B882-2B05C4372FE5}" presName="tx1" presStyleLbl="revTx" presStyleIdx="2" presStyleCnt="3" custScaleX="100196" custScaleY="121000"/>
      <dgm:spPr/>
    </dgm:pt>
    <dgm:pt modelId="{4DA9FD0F-148C-40C6-801E-6E5EDC01FE91}" type="pres">
      <dgm:prSet presAssocID="{096E98F9-C8ED-450D-B882-2B05C4372FE5}" presName="vert1" presStyleCnt="0"/>
      <dgm:spPr/>
    </dgm:pt>
  </dgm:ptLst>
  <dgm:cxnLst>
    <dgm:cxn modelId="{D6BA3706-3367-4801-A5F5-09CDED20240F}" type="presOf" srcId="{7138AC7F-8080-4BCE-A1BA-871E816B971E}" destId="{51B15658-2E0E-4D0A-9DE2-739334E43E01}" srcOrd="0" destOrd="0" presId="urn:microsoft.com/office/officeart/2008/layout/LinedList"/>
    <dgm:cxn modelId="{4BADA045-0D10-49A8-B39F-E1BA307DD26D}" type="presOf" srcId="{55E101BC-3691-419D-AA83-92251306B27A}" destId="{03942541-EC1E-4A0F-A31B-E416BD040EFF}" srcOrd="0" destOrd="0" presId="urn:microsoft.com/office/officeart/2008/layout/LinedList"/>
    <dgm:cxn modelId="{15051276-82EC-428B-AEA1-FBAA3359A435}" type="presOf" srcId="{C5C28A6F-0E0E-4EDF-BFC9-F40C2B8BD497}" destId="{86825B07-EB79-42D8-A2F3-C07D32D938F3}" srcOrd="0" destOrd="0" presId="urn:microsoft.com/office/officeart/2008/layout/LinedList"/>
    <dgm:cxn modelId="{17B096AC-3E78-42FD-98AC-D67DB429B229}" srcId="{55E101BC-3691-419D-AA83-92251306B27A}" destId="{7138AC7F-8080-4BCE-A1BA-871E816B971E}" srcOrd="1" destOrd="0" parTransId="{C84D9828-29F8-4DF7-A318-EAE10AF76C0E}" sibTransId="{44B260CD-34C7-4386-900A-3E759A84F104}"/>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81ACECDB-DF72-4E9B-9D35-D88EEEE0803E}" type="presOf" srcId="{096E98F9-C8ED-450D-B882-2B05C4372FE5}" destId="{0A79451C-EAB7-4074-9E70-7E0A6E235F9A}" srcOrd="0" destOrd="0" presId="urn:microsoft.com/office/officeart/2008/layout/LinedList"/>
    <dgm:cxn modelId="{4A9E15AC-BBF4-4D06-85CF-3087B6FAADC1}" type="presParOf" srcId="{03942541-EC1E-4A0F-A31B-E416BD040EFF}" destId="{DFFC9953-D9EF-4C66-A939-79DDF02C1FBA}" srcOrd="0" destOrd="0" presId="urn:microsoft.com/office/officeart/2008/layout/LinedList"/>
    <dgm:cxn modelId="{2D2FB698-FABB-4B0B-9CA3-14D014399AF3}" type="presParOf" srcId="{03942541-EC1E-4A0F-A31B-E416BD040EFF}" destId="{210B2E63-CF92-4A2C-A677-32FA4B85487E}" srcOrd="1" destOrd="0" presId="urn:microsoft.com/office/officeart/2008/layout/LinedList"/>
    <dgm:cxn modelId="{9C30A648-B266-4299-9B24-C0228FB501CD}" type="presParOf" srcId="{210B2E63-CF92-4A2C-A677-32FA4B85487E}" destId="{86825B07-EB79-42D8-A2F3-C07D32D938F3}" srcOrd="0" destOrd="0" presId="urn:microsoft.com/office/officeart/2008/layout/LinedList"/>
    <dgm:cxn modelId="{35B31DC4-773B-489C-9540-D7A6C74C60EB}" type="presParOf" srcId="{210B2E63-CF92-4A2C-A677-32FA4B85487E}" destId="{DF3FED9A-890C-4D62-9D03-A3959E6D44E5}" srcOrd="1" destOrd="0" presId="urn:microsoft.com/office/officeart/2008/layout/LinedList"/>
    <dgm:cxn modelId="{C96CE56D-A37F-481C-8B5F-A1E18DFEB791}" type="presParOf" srcId="{03942541-EC1E-4A0F-A31B-E416BD040EFF}" destId="{D30BE2F3-4249-4186-9B09-D3BAD232D572}" srcOrd="2" destOrd="0" presId="urn:microsoft.com/office/officeart/2008/layout/LinedList"/>
    <dgm:cxn modelId="{435A3E05-E6E1-49EA-85EB-567FD1A8E542}" type="presParOf" srcId="{03942541-EC1E-4A0F-A31B-E416BD040EFF}" destId="{392A775A-BBDC-4C77-B8C3-A73F9FE6FC7C}" srcOrd="3" destOrd="0" presId="urn:microsoft.com/office/officeart/2008/layout/LinedList"/>
    <dgm:cxn modelId="{745E8386-217A-4D52-82D2-FE1AFB534B61}" type="presParOf" srcId="{392A775A-BBDC-4C77-B8C3-A73F9FE6FC7C}" destId="{51B15658-2E0E-4D0A-9DE2-739334E43E01}" srcOrd="0" destOrd="0" presId="urn:microsoft.com/office/officeart/2008/layout/LinedList"/>
    <dgm:cxn modelId="{1CEEB80D-8A83-4DE6-B58F-EE14A57D45EE}" type="presParOf" srcId="{392A775A-BBDC-4C77-B8C3-A73F9FE6FC7C}" destId="{B8F754B9-CF79-48CB-BAB7-3C7E49061AC3}" srcOrd="1" destOrd="0" presId="urn:microsoft.com/office/officeart/2008/layout/LinedList"/>
    <dgm:cxn modelId="{1DC39B8D-37FD-4D2A-BA7D-9F991B3E8353}" type="presParOf" srcId="{03942541-EC1E-4A0F-A31B-E416BD040EFF}" destId="{F2373507-2E78-4E37-BCEE-0E2BE5F1DD80}" srcOrd="4" destOrd="0" presId="urn:microsoft.com/office/officeart/2008/layout/LinedList"/>
    <dgm:cxn modelId="{376676C3-9E36-4A01-B45F-9414D531FE7B}" type="presParOf" srcId="{03942541-EC1E-4A0F-A31B-E416BD040EFF}" destId="{995FA1A3-AACA-4D64-BFCA-96DC287B7546}" srcOrd="5" destOrd="0" presId="urn:microsoft.com/office/officeart/2008/layout/LinedList"/>
    <dgm:cxn modelId="{8E43712E-2C77-422F-B16B-41922C368390}" type="presParOf" srcId="{995FA1A3-AACA-4D64-BFCA-96DC287B7546}" destId="{0A79451C-EAB7-4074-9E70-7E0A6E235F9A}" srcOrd="0" destOrd="0" presId="urn:microsoft.com/office/officeart/2008/layout/LinedList"/>
    <dgm:cxn modelId="{5DF8AE0C-6330-46D4-A94D-D09684C41F11}" type="presParOf" srcId="{995FA1A3-AACA-4D64-BFCA-96DC287B7546}" destId="{4DA9FD0F-148C-40C6-801E-6E5EDC01FE9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96E98F9-C8ED-450D-B882-2B05C4372FE5}">
      <dgm:prSe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Local districts must adopt a policy</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Up to 2 credits waived for “student circumstances”</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0EB7CD32-8E0D-416C-92BF-7573220B59E0}">
      <dgm:prSet phldrT="[Tex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Cannot be 17 core credits</a:t>
          </a:r>
        </a:p>
      </dgm:t>
    </dgm:pt>
    <dgm:pt modelId="{3694DEE3-813F-4658-90DB-59CC086F87D3}" type="parTrans" cxnId="{967FEA74-9889-4790-806D-8DB4EC54E49A}">
      <dgm:prSet/>
      <dgm:spPr/>
      <dgm:t>
        <a:bodyPr/>
        <a:lstStyle/>
        <a:p>
          <a:endParaRPr lang="en-US">
            <a:latin typeface="Segoe UI Semibold" panose="020B0702040204020203" pitchFamily="34" charset="0"/>
            <a:cs typeface="Segoe UI Semibold" panose="020B0702040204020203" pitchFamily="34" charset="0"/>
          </a:endParaRPr>
        </a:p>
      </dgm:t>
    </dgm:pt>
    <dgm:pt modelId="{377ADB62-6832-420D-AC2E-99383F91C2DC}" type="sibTrans" cxnId="{967FEA74-9889-4790-806D-8DB4EC54E49A}">
      <dgm:prSet/>
      <dgm:spPr/>
      <dgm:t>
        <a:bodyPr/>
        <a:lstStyle/>
        <a:p>
          <a:endParaRPr lang="en-US">
            <a:latin typeface="Segoe UI Semibold" panose="020B0702040204020203" pitchFamily="34" charset="0"/>
            <a:cs typeface="Segoe UI Semibold" panose="020B0702040204020203" pitchFamily="34" charset="0"/>
          </a:endParaRPr>
        </a:p>
      </dgm:t>
    </dgm:pt>
    <dgm:pt modelId="{6E3AC2A4-0400-4E30-8D59-3C5052FAC83D}" type="pres">
      <dgm:prSet presAssocID="{55E101BC-3691-419D-AA83-92251306B27A}" presName="vert0" presStyleCnt="0">
        <dgm:presLayoutVars>
          <dgm:dir/>
          <dgm:animOne val="branch"/>
          <dgm:animLvl val="lvl"/>
        </dgm:presLayoutVars>
      </dgm:prSet>
      <dgm:spPr/>
    </dgm:pt>
    <dgm:pt modelId="{B122A00D-C8E1-4567-A75D-D29BE2D5600B}" type="pres">
      <dgm:prSet presAssocID="{C5C28A6F-0E0E-4EDF-BFC9-F40C2B8BD497}" presName="thickLine" presStyleLbl="alignNode1" presStyleIdx="0" presStyleCnt="3"/>
      <dgm:spPr/>
    </dgm:pt>
    <dgm:pt modelId="{376ACC94-1725-4C2E-8056-1FD9C8AC041C}" type="pres">
      <dgm:prSet presAssocID="{C5C28A6F-0E0E-4EDF-BFC9-F40C2B8BD497}" presName="horz1" presStyleCnt="0"/>
      <dgm:spPr/>
    </dgm:pt>
    <dgm:pt modelId="{58A72E69-343B-4DD4-884A-38D4D3DE46EC}" type="pres">
      <dgm:prSet presAssocID="{C5C28A6F-0E0E-4EDF-BFC9-F40C2B8BD497}" presName="tx1" presStyleLbl="revTx" presStyleIdx="0" presStyleCnt="3"/>
      <dgm:spPr/>
    </dgm:pt>
    <dgm:pt modelId="{EEACF5A0-3639-4F6F-BAA7-82114536D20C}" type="pres">
      <dgm:prSet presAssocID="{C5C28A6F-0E0E-4EDF-BFC9-F40C2B8BD497}" presName="vert1" presStyleCnt="0"/>
      <dgm:spPr/>
    </dgm:pt>
    <dgm:pt modelId="{B2A46D28-A622-4748-82D6-028BD1C584FE}" type="pres">
      <dgm:prSet presAssocID="{0EB7CD32-8E0D-416C-92BF-7573220B59E0}" presName="thickLine" presStyleLbl="alignNode1" presStyleIdx="1" presStyleCnt="3"/>
      <dgm:spPr/>
    </dgm:pt>
    <dgm:pt modelId="{A01B8E5A-7DC5-4340-BCDB-877DFDCA07AC}" type="pres">
      <dgm:prSet presAssocID="{0EB7CD32-8E0D-416C-92BF-7573220B59E0}" presName="horz1" presStyleCnt="0"/>
      <dgm:spPr/>
    </dgm:pt>
    <dgm:pt modelId="{E671632E-DF29-4777-84A4-DAEE2B0ADF55}" type="pres">
      <dgm:prSet presAssocID="{0EB7CD32-8E0D-416C-92BF-7573220B59E0}" presName="tx1" presStyleLbl="revTx" presStyleIdx="1" presStyleCnt="3"/>
      <dgm:spPr/>
    </dgm:pt>
    <dgm:pt modelId="{E774F2F0-A07D-4CD8-B83D-592602FE40F4}" type="pres">
      <dgm:prSet presAssocID="{0EB7CD32-8E0D-416C-92BF-7573220B59E0}" presName="vert1" presStyleCnt="0"/>
      <dgm:spPr/>
    </dgm:pt>
    <dgm:pt modelId="{D4CEDEAF-221D-4A56-AFBD-0DFDB059C433}" type="pres">
      <dgm:prSet presAssocID="{096E98F9-C8ED-450D-B882-2B05C4372FE5}" presName="thickLine" presStyleLbl="alignNode1" presStyleIdx="2" presStyleCnt="3"/>
      <dgm:spPr/>
    </dgm:pt>
    <dgm:pt modelId="{5CEB6966-E516-4815-A350-5DD8DE0CC62E}" type="pres">
      <dgm:prSet presAssocID="{096E98F9-C8ED-450D-B882-2B05C4372FE5}" presName="horz1" presStyleCnt="0"/>
      <dgm:spPr/>
    </dgm:pt>
    <dgm:pt modelId="{C6B7A7FA-157D-40CC-87A1-456CD790AE68}" type="pres">
      <dgm:prSet presAssocID="{096E98F9-C8ED-450D-B882-2B05C4372FE5}" presName="tx1" presStyleLbl="revTx" presStyleIdx="2" presStyleCnt="3"/>
      <dgm:spPr/>
    </dgm:pt>
    <dgm:pt modelId="{4F74FAC9-8123-4A80-B2A3-D28A22875131}" type="pres">
      <dgm:prSet presAssocID="{096E98F9-C8ED-450D-B882-2B05C4372FE5}" presName="vert1" presStyleCnt="0"/>
      <dgm:spPr/>
    </dgm:pt>
  </dgm:ptLst>
  <dgm:cxnLst>
    <dgm:cxn modelId="{81DC8411-2406-469E-B702-C9201C0B9C1D}" type="presOf" srcId="{55E101BC-3691-419D-AA83-92251306B27A}" destId="{6E3AC2A4-0400-4E30-8D59-3C5052FAC83D}" srcOrd="0" destOrd="0" presId="urn:microsoft.com/office/officeart/2008/layout/LinedList"/>
    <dgm:cxn modelId="{79EAEE19-6AEF-44DD-99B4-07414E019648}" type="presOf" srcId="{0EB7CD32-8E0D-416C-92BF-7573220B59E0}" destId="{E671632E-DF29-4777-84A4-DAEE2B0ADF55}" srcOrd="0" destOrd="0" presId="urn:microsoft.com/office/officeart/2008/layout/LinedList"/>
    <dgm:cxn modelId="{967FEA74-9889-4790-806D-8DB4EC54E49A}" srcId="{55E101BC-3691-419D-AA83-92251306B27A}" destId="{0EB7CD32-8E0D-416C-92BF-7573220B59E0}" srcOrd="1" destOrd="0" parTransId="{3694DEE3-813F-4658-90DB-59CC086F87D3}" sibTransId="{377ADB62-6832-420D-AC2E-99383F91C2DC}"/>
    <dgm:cxn modelId="{DC0B1A96-84FB-4F1D-9DF8-789B026F319C}" type="presOf" srcId="{096E98F9-C8ED-450D-B882-2B05C4372FE5}" destId="{C6B7A7FA-157D-40CC-87A1-456CD790AE68}" srcOrd="0" destOrd="0" presId="urn:microsoft.com/office/officeart/2008/layout/LinedList"/>
    <dgm:cxn modelId="{F8B2989D-AF7C-4C82-813D-34F588252A09}" type="presOf" srcId="{C5C28A6F-0E0E-4EDF-BFC9-F40C2B8BD497}" destId="{58A72E69-343B-4DD4-884A-38D4D3DE46EC}" srcOrd="0" destOrd="0" presId="urn:microsoft.com/office/officeart/2008/layout/LinedList"/>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82C92CEA-0AC8-43AE-B276-A50F4A6978C8}" type="presParOf" srcId="{6E3AC2A4-0400-4E30-8D59-3C5052FAC83D}" destId="{B122A00D-C8E1-4567-A75D-D29BE2D5600B}" srcOrd="0" destOrd="0" presId="urn:microsoft.com/office/officeart/2008/layout/LinedList"/>
    <dgm:cxn modelId="{756C71D3-9FD2-4FD2-A063-611B5B4B105C}" type="presParOf" srcId="{6E3AC2A4-0400-4E30-8D59-3C5052FAC83D}" destId="{376ACC94-1725-4C2E-8056-1FD9C8AC041C}" srcOrd="1" destOrd="0" presId="urn:microsoft.com/office/officeart/2008/layout/LinedList"/>
    <dgm:cxn modelId="{80A8B770-88F4-4503-AFBA-455E93258A7B}" type="presParOf" srcId="{376ACC94-1725-4C2E-8056-1FD9C8AC041C}" destId="{58A72E69-343B-4DD4-884A-38D4D3DE46EC}" srcOrd="0" destOrd="0" presId="urn:microsoft.com/office/officeart/2008/layout/LinedList"/>
    <dgm:cxn modelId="{3E72FDEC-6EC7-45C1-A7EA-A82DBE8FAA5C}" type="presParOf" srcId="{376ACC94-1725-4C2E-8056-1FD9C8AC041C}" destId="{EEACF5A0-3639-4F6F-BAA7-82114536D20C}" srcOrd="1" destOrd="0" presId="urn:microsoft.com/office/officeart/2008/layout/LinedList"/>
    <dgm:cxn modelId="{BDD3BBF3-B056-407D-BA45-6BBE3AE46E24}" type="presParOf" srcId="{6E3AC2A4-0400-4E30-8D59-3C5052FAC83D}" destId="{B2A46D28-A622-4748-82D6-028BD1C584FE}" srcOrd="2" destOrd="0" presId="urn:microsoft.com/office/officeart/2008/layout/LinedList"/>
    <dgm:cxn modelId="{67357DE2-3630-4B79-A894-0C5E843F8B7B}" type="presParOf" srcId="{6E3AC2A4-0400-4E30-8D59-3C5052FAC83D}" destId="{A01B8E5A-7DC5-4340-BCDB-877DFDCA07AC}" srcOrd="3" destOrd="0" presId="urn:microsoft.com/office/officeart/2008/layout/LinedList"/>
    <dgm:cxn modelId="{A26495B1-90D4-4B30-AC70-89165DFB19FD}" type="presParOf" srcId="{A01B8E5A-7DC5-4340-BCDB-877DFDCA07AC}" destId="{E671632E-DF29-4777-84A4-DAEE2B0ADF55}" srcOrd="0" destOrd="0" presId="urn:microsoft.com/office/officeart/2008/layout/LinedList"/>
    <dgm:cxn modelId="{3EB54FFB-0398-415F-9D86-307DB846EA6E}" type="presParOf" srcId="{A01B8E5A-7DC5-4340-BCDB-877DFDCA07AC}" destId="{E774F2F0-A07D-4CD8-B83D-592602FE40F4}" srcOrd="1" destOrd="0" presId="urn:microsoft.com/office/officeart/2008/layout/LinedList"/>
    <dgm:cxn modelId="{F865E9D2-3E64-4C48-8B6C-D0F0FBDA9E59}" type="presParOf" srcId="{6E3AC2A4-0400-4E30-8D59-3C5052FAC83D}" destId="{D4CEDEAF-221D-4A56-AFBD-0DFDB059C433}" srcOrd="4" destOrd="0" presId="urn:microsoft.com/office/officeart/2008/layout/LinedList"/>
    <dgm:cxn modelId="{37D15DD7-ED82-4427-878F-930622B652C2}" type="presParOf" srcId="{6E3AC2A4-0400-4E30-8D59-3C5052FAC83D}" destId="{5CEB6966-E516-4815-A350-5DD8DE0CC62E}" srcOrd="5" destOrd="0" presId="urn:microsoft.com/office/officeart/2008/layout/LinedList"/>
    <dgm:cxn modelId="{1A7ABBD9-0254-4343-A7E5-150C6C7DCFD3}" type="presParOf" srcId="{5CEB6966-E516-4815-A350-5DD8DE0CC62E}" destId="{C6B7A7FA-157D-40CC-87A1-456CD790AE68}" srcOrd="0" destOrd="0" presId="urn:microsoft.com/office/officeart/2008/layout/LinedList"/>
    <dgm:cxn modelId="{128C9F82-BA40-4DAF-9A7A-FF682A7D1776}" type="presParOf" srcId="{5CEB6966-E516-4815-A350-5DD8DE0CC62E}" destId="{4F74FAC9-8123-4A80-B2A3-D28A2287513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77954-C691-4505-A4C8-3D2E41C513D4}" type="doc">
      <dgm:prSet loTypeId="urn:microsoft.com/office/officeart/2009/3/layout/StepUpProcess" loCatId="process" qsTypeId="urn:microsoft.com/office/officeart/2005/8/quickstyle/simple1" qsCatId="simple" csTypeId="urn:microsoft.com/office/officeart/2005/8/colors/accent0_1" csCatId="mainScheme" phldr="1"/>
      <dgm:spPr/>
      <dgm:t>
        <a:bodyPr/>
        <a:lstStyle/>
        <a:p>
          <a:endParaRPr lang="en-US"/>
        </a:p>
      </dgm:t>
    </dgm:pt>
    <dgm:pt modelId="{22B96F8C-94B8-450C-A423-3D055BB8E734}">
      <dgm:prSet phldrT="[Text]" custT="1"/>
      <dgm:spPr/>
      <dgm:t>
        <a:bodyPr/>
        <a:lstStyle/>
        <a:p>
          <a:r>
            <a:rPr lang="en-US" sz="2800" dirty="0">
              <a:latin typeface="Segoe UI Semibold" panose="020B0702040204020203" pitchFamily="34" charset="0"/>
              <a:cs typeface="Segoe UI Semibold" panose="020B0702040204020203" pitchFamily="34" charset="0"/>
            </a:rPr>
            <a:t>High School &amp; Beyond Plan</a:t>
          </a:r>
        </a:p>
        <a:p>
          <a:r>
            <a:rPr lang="en-US" sz="2800" dirty="0">
              <a:latin typeface="Segoe UI Semibold" panose="020B0702040204020203" pitchFamily="34" charset="0"/>
              <a:cs typeface="Segoe UI Semibold" panose="020B0702040204020203" pitchFamily="34" charset="0"/>
            </a:rPr>
            <a:t>(HSBP)</a:t>
          </a:r>
        </a:p>
      </dgm:t>
    </dgm:pt>
    <dgm:pt modelId="{E9A1B1F9-AB70-41A4-823B-C934C5BD2467}" type="parTrans" cxnId="{B8A6AAA3-D2E6-40DE-B3E5-757BECC3AC7F}">
      <dgm:prSet/>
      <dgm:spPr/>
      <dgm:t>
        <a:bodyPr/>
        <a:lstStyle/>
        <a:p>
          <a:endParaRPr lang="en-US"/>
        </a:p>
      </dgm:t>
    </dgm:pt>
    <dgm:pt modelId="{16DE9F20-EB0F-4978-956C-94B1EFA8E874}" type="sibTrans" cxnId="{B8A6AAA3-D2E6-40DE-B3E5-757BECC3AC7F}">
      <dgm:prSet/>
      <dgm:spPr/>
      <dgm:t>
        <a:bodyPr/>
        <a:lstStyle/>
        <a:p>
          <a:endParaRPr lang="en-US"/>
        </a:p>
      </dgm:t>
    </dgm:pt>
    <dgm:pt modelId="{0482D813-1A79-47FE-BF5F-6017ACCD0B78}">
      <dgm:prSet phldrT="[Text]" custT="1"/>
      <dgm:spPr/>
      <dgm:t>
        <a:bodyPr/>
        <a:lstStyle/>
        <a:p>
          <a:pPr>
            <a:spcAft>
              <a:spcPts val="0"/>
            </a:spcAft>
          </a:pPr>
          <a:r>
            <a:rPr lang="en-US" sz="2800" dirty="0">
              <a:latin typeface="Segoe UI Semibold" panose="020B0702040204020203" pitchFamily="34" charset="0"/>
              <a:cs typeface="Segoe UI Semibold" panose="020B0702040204020203" pitchFamily="34" charset="0"/>
            </a:rPr>
            <a:t>High School Instruction</a:t>
          </a:r>
        </a:p>
        <a:p>
          <a:pPr>
            <a:spcAft>
              <a:spcPct val="35000"/>
            </a:spcAft>
          </a:pPr>
          <a:r>
            <a:rPr lang="en-US" sz="2800" dirty="0">
              <a:latin typeface="Segoe UI Semibold" panose="020B0702040204020203" pitchFamily="34" charset="0"/>
              <a:cs typeface="Segoe UI Semibold" panose="020B0702040204020203" pitchFamily="34" charset="0"/>
            </a:rPr>
            <a:t>(24 credits) </a:t>
          </a:r>
        </a:p>
      </dgm:t>
    </dgm:pt>
    <dgm:pt modelId="{80E4A86B-DF0E-4035-AC17-8FFEF6F68BD2}" type="parTrans" cxnId="{C8319023-5062-4835-B998-1E5078268C6E}">
      <dgm:prSet/>
      <dgm:spPr/>
      <dgm:t>
        <a:bodyPr/>
        <a:lstStyle/>
        <a:p>
          <a:endParaRPr lang="en-US"/>
        </a:p>
      </dgm:t>
    </dgm:pt>
    <dgm:pt modelId="{3F48ED18-4A84-4F67-B0B1-A4462EFB353C}" type="sibTrans" cxnId="{C8319023-5062-4835-B998-1E5078268C6E}">
      <dgm:prSet/>
      <dgm:spPr/>
      <dgm:t>
        <a:bodyPr/>
        <a:lstStyle/>
        <a:p>
          <a:endParaRPr lang="en-US"/>
        </a:p>
      </dgm:t>
    </dgm:pt>
    <dgm:pt modelId="{08AF516B-1A8E-47D2-A30D-0CC5F0012E06}">
      <dgm:prSet phldrT="[Text]" custT="1"/>
      <dgm:spPr/>
      <dgm:t>
        <a:bodyPr/>
        <a:lstStyle/>
        <a:p>
          <a:r>
            <a:rPr lang="en-US" sz="2800" dirty="0">
              <a:latin typeface="Segoe UI Semibold" panose="020B0702040204020203" pitchFamily="34" charset="0"/>
              <a:cs typeface="Segoe UI Semibold" panose="020B0702040204020203" pitchFamily="34" charset="0"/>
            </a:rPr>
            <a:t>Graduation Pathway(s)</a:t>
          </a:r>
        </a:p>
      </dgm:t>
    </dgm:pt>
    <dgm:pt modelId="{64FE4335-F9E1-4A2E-A04E-A8092A0F28D5}" type="parTrans" cxnId="{CCE99DD3-A0B3-4508-BF01-86D6EF7E40F9}">
      <dgm:prSet/>
      <dgm:spPr/>
      <dgm:t>
        <a:bodyPr/>
        <a:lstStyle/>
        <a:p>
          <a:endParaRPr lang="en-US"/>
        </a:p>
      </dgm:t>
    </dgm:pt>
    <dgm:pt modelId="{6D784811-FD6D-40EF-AA7B-5D7D06326D8B}" type="sibTrans" cxnId="{CCE99DD3-A0B3-4508-BF01-86D6EF7E40F9}">
      <dgm:prSet/>
      <dgm:spPr/>
      <dgm:t>
        <a:bodyPr/>
        <a:lstStyle/>
        <a:p>
          <a:endParaRPr lang="en-US"/>
        </a:p>
      </dgm:t>
    </dgm:pt>
    <dgm:pt modelId="{9F668C9D-7FC6-4227-8ECF-F9C45C25E02D}" type="pres">
      <dgm:prSet presAssocID="{20977954-C691-4505-A4C8-3D2E41C513D4}" presName="rootnode" presStyleCnt="0">
        <dgm:presLayoutVars>
          <dgm:chMax/>
          <dgm:chPref/>
          <dgm:dir/>
          <dgm:animLvl val="lvl"/>
        </dgm:presLayoutVars>
      </dgm:prSet>
      <dgm:spPr/>
    </dgm:pt>
    <dgm:pt modelId="{03C55DC2-ACB7-4A56-95BB-C8F82FB7D725}" type="pres">
      <dgm:prSet presAssocID="{22B96F8C-94B8-450C-A423-3D055BB8E734}" presName="composite" presStyleCnt="0"/>
      <dgm:spPr/>
    </dgm:pt>
    <dgm:pt modelId="{4A2A9828-7D8F-4132-8BB0-B6D47C1D4E9A}" type="pres">
      <dgm:prSet presAssocID="{22B96F8C-94B8-450C-A423-3D055BB8E734}" presName="LShape" presStyleLbl="alignNode1" presStyleIdx="0" presStyleCnt="5"/>
      <dgm:spPr>
        <a:solidFill>
          <a:schemeClr val="bg1"/>
        </a:solidFill>
        <a:ln w="41275">
          <a:solidFill>
            <a:schemeClr val="tx1"/>
          </a:solidFill>
        </a:ln>
      </dgm:spPr>
    </dgm:pt>
    <dgm:pt modelId="{32F594DA-5A88-49CD-AE22-DBEA4DAA53DA}" type="pres">
      <dgm:prSet presAssocID="{22B96F8C-94B8-450C-A423-3D055BB8E734}" presName="ParentText" presStyleLbl="revTx" presStyleIdx="0" presStyleCnt="3">
        <dgm:presLayoutVars>
          <dgm:chMax val="0"/>
          <dgm:chPref val="0"/>
          <dgm:bulletEnabled val="1"/>
        </dgm:presLayoutVars>
      </dgm:prSet>
      <dgm:spPr/>
    </dgm:pt>
    <dgm:pt modelId="{EC9DDC07-E64F-48BD-88B6-E40EB2A66FA1}" type="pres">
      <dgm:prSet presAssocID="{22B96F8C-94B8-450C-A423-3D055BB8E734}" presName="Triangle" presStyleLbl="alignNode1" presStyleIdx="1" presStyleCnt="5"/>
      <dgm:spPr>
        <a:solidFill>
          <a:schemeClr val="bg1"/>
        </a:solidFill>
        <a:ln w="41275">
          <a:solidFill>
            <a:schemeClr val="tx1"/>
          </a:solidFill>
        </a:ln>
      </dgm:spPr>
    </dgm:pt>
    <dgm:pt modelId="{76AC0933-DCDE-4DE9-A3C3-B2FA770336EA}" type="pres">
      <dgm:prSet presAssocID="{16DE9F20-EB0F-4978-956C-94B1EFA8E874}" presName="sibTrans" presStyleCnt="0"/>
      <dgm:spPr/>
    </dgm:pt>
    <dgm:pt modelId="{1C886375-C97D-4005-9260-506B28AB6F30}" type="pres">
      <dgm:prSet presAssocID="{16DE9F20-EB0F-4978-956C-94B1EFA8E874}" presName="space" presStyleCnt="0"/>
      <dgm:spPr/>
    </dgm:pt>
    <dgm:pt modelId="{7B9623B4-97A8-4147-9599-C0564C04A900}" type="pres">
      <dgm:prSet presAssocID="{0482D813-1A79-47FE-BF5F-6017ACCD0B78}" presName="composite" presStyleCnt="0"/>
      <dgm:spPr/>
    </dgm:pt>
    <dgm:pt modelId="{D777F688-FCB6-4618-B42C-926144680E25}" type="pres">
      <dgm:prSet presAssocID="{0482D813-1A79-47FE-BF5F-6017ACCD0B78}" presName="LShape" presStyleLbl="alignNode1" presStyleIdx="2" presStyleCnt="5"/>
      <dgm:spPr>
        <a:solidFill>
          <a:schemeClr val="bg1"/>
        </a:solidFill>
        <a:ln w="41275">
          <a:solidFill>
            <a:schemeClr val="tx1"/>
          </a:solidFill>
        </a:ln>
      </dgm:spPr>
    </dgm:pt>
    <dgm:pt modelId="{7395B7E4-3684-4A1B-BB7C-0AE90E3F2B98}" type="pres">
      <dgm:prSet presAssocID="{0482D813-1A79-47FE-BF5F-6017ACCD0B78}" presName="ParentText" presStyleLbl="revTx" presStyleIdx="1" presStyleCnt="3">
        <dgm:presLayoutVars>
          <dgm:chMax val="0"/>
          <dgm:chPref val="0"/>
          <dgm:bulletEnabled val="1"/>
        </dgm:presLayoutVars>
      </dgm:prSet>
      <dgm:spPr/>
    </dgm:pt>
    <dgm:pt modelId="{5D1CC960-88FF-4EB2-98BC-A8C8B337F7EC}" type="pres">
      <dgm:prSet presAssocID="{0482D813-1A79-47FE-BF5F-6017ACCD0B78}" presName="Triangle" presStyleLbl="alignNode1" presStyleIdx="3" presStyleCnt="5"/>
      <dgm:spPr>
        <a:solidFill>
          <a:schemeClr val="bg1"/>
        </a:solidFill>
        <a:ln w="41275">
          <a:solidFill>
            <a:schemeClr val="tx1"/>
          </a:solidFill>
        </a:ln>
      </dgm:spPr>
    </dgm:pt>
    <dgm:pt modelId="{78907D96-4F94-49DC-8629-CC21D91DC5D4}" type="pres">
      <dgm:prSet presAssocID="{3F48ED18-4A84-4F67-B0B1-A4462EFB353C}" presName="sibTrans" presStyleCnt="0"/>
      <dgm:spPr/>
    </dgm:pt>
    <dgm:pt modelId="{56B62557-28EA-420E-A938-3833F333E3DF}" type="pres">
      <dgm:prSet presAssocID="{3F48ED18-4A84-4F67-B0B1-A4462EFB353C}" presName="space" presStyleCnt="0"/>
      <dgm:spPr/>
    </dgm:pt>
    <dgm:pt modelId="{4D7A16FB-DB6B-448B-997F-FBFDFF5D8996}" type="pres">
      <dgm:prSet presAssocID="{08AF516B-1A8E-47D2-A30D-0CC5F0012E06}" presName="composite" presStyleCnt="0"/>
      <dgm:spPr/>
    </dgm:pt>
    <dgm:pt modelId="{36E9E418-7735-4B41-9E82-813C7632B46C}" type="pres">
      <dgm:prSet presAssocID="{08AF516B-1A8E-47D2-A30D-0CC5F0012E06}" presName="LShape" presStyleLbl="alignNode1" presStyleIdx="4" presStyleCnt="5"/>
      <dgm:spPr>
        <a:solidFill>
          <a:schemeClr val="bg1"/>
        </a:solidFill>
        <a:ln w="41275">
          <a:solidFill>
            <a:schemeClr val="tx1"/>
          </a:solidFill>
        </a:ln>
      </dgm:spPr>
    </dgm:pt>
    <dgm:pt modelId="{140214BF-5B05-49A6-9D60-13298903B10F}" type="pres">
      <dgm:prSet presAssocID="{08AF516B-1A8E-47D2-A30D-0CC5F0012E06}" presName="ParentText" presStyleLbl="revTx" presStyleIdx="2" presStyleCnt="3">
        <dgm:presLayoutVars>
          <dgm:chMax val="0"/>
          <dgm:chPref val="0"/>
          <dgm:bulletEnabled val="1"/>
        </dgm:presLayoutVars>
      </dgm:prSet>
      <dgm:spPr/>
    </dgm:pt>
  </dgm:ptLst>
  <dgm:cxnLst>
    <dgm:cxn modelId="{C8319023-5062-4835-B998-1E5078268C6E}" srcId="{20977954-C691-4505-A4C8-3D2E41C513D4}" destId="{0482D813-1A79-47FE-BF5F-6017ACCD0B78}" srcOrd="1" destOrd="0" parTransId="{80E4A86B-DF0E-4035-AC17-8FFEF6F68BD2}" sibTransId="{3F48ED18-4A84-4F67-B0B1-A4462EFB353C}"/>
    <dgm:cxn modelId="{B58B5F4B-17C1-4F97-8CBA-01E48E90608C}" type="presOf" srcId="{0482D813-1A79-47FE-BF5F-6017ACCD0B78}" destId="{7395B7E4-3684-4A1B-BB7C-0AE90E3F2B98}" srcOrd="0" destOrd="0" presId="urn:microsoft.com/office/officeart/2009/3/layout/StepUpProcess"/>
    <dgm:cxn modelId="{89243B77-9956-48B3-8BDC-5E249E191C9E}" type="presOf" srcId="{20977954-C691-4505-A4C8-3D2E41C513D4}" destId="{9F668C9D-7FC6-4227-8ECF-F9C45C25E02D}" srcOrd="0" destOrd="0" presId="urn:microsoft.com/office/officeart/2009/3/layout/StepUpProcess"/>
    <dgm:cxn modelId="{B8A6AAA3-D2E6-40DE-B3E5-757BECC3AC7F}" srcId="{20977954-C691-4505-A4C8-3D2E41C513D4}" destId="{22B96F8C-94B8-450C-A423-3D055BB8E734}" srcOrd="0" destOrd="0" parTransId="{E9A1B1F9-AB70-41A4-823B-C934C5BD2467}" sibTransId="{16DE9F20-EB0F-4978-956C-94B1EFA8E874}"/>
    <dgm:cxn modelId="{3E1A13CD-8C47-4FEC-A696-4859BB8EBB6D}" type="presOf" srcId="{08AF516B-1A8E-47D2-A30D-0CC5F0012E06}" destId="{140214BF-5B05-49A6-9D60-13298903B10F}" srcOrd="0" destOrd="0" presId="urn:microsoft.com/office/officeart/2009/3/layout/StepUpProcess"/>
    <dgm:cxn modelId="{CCE99DD3-A0B3-4508-BF01-86D6EF7E40F9}" srcId="{20977954-C691-4505-A4C8-3D2E41C513D4}" destId="{08AF516B-1A8E-47D2-A30D-0CC5F0012E06}" srcOrd="2" destOrd="0" parTransId="{64FE4335-F9E1-4A2E-A04E-A8092A0F28D5}" sibTransId="{6D784811-FD6D-40EF-AA7B-5D7D06326D8B}"/>
    <dgm:cxn modelId="{AF37B3F2-56CD-4787-A389-EE69D20D5E95}" type="presOf" srcId="{22B96F8C-94B8-450C-A423-3D055BB8E734}" destId="{32F594DA-5A88-49CD-AE22-DBEA4DAA53DA}" srcOrd="0" destOrd="0" presId="urn:microsoft.com/office/officeart/2009/3/layout/StepUpProcess"/>
    <dgm:cxn modelId="{E2B20439-A5FF-4BF4-9D81-7EAD8383717C}" type="presParOf" srcId="{9F668C9D-7FC6-4227-8ECF-F9C45C25E02D}" destId="{03C55DC2-ACB7-4A56-95BB-C8F82FB7D725}" srcOrd="0" destOrd="0" presId="urn:microsoft.com/office/officeart/2009/3/layout/StepUpProcess"/>
    <dgm:cxn modelId="{5E5C9B81-95DC-4E98-A6F9-AAF74BC2CB99}" type="presParOf" srcId="{03C55DC2-ACB7-4A56-95BB-C8F82FB7D725}" destId="{4A2A9828-7D8F-4132-8BB0-B6D47C1D4E9A}" srcOrd="0" destOrd="0" presId="urn:microsoft.com/office/officeart/2009/3/layout/StepUpProcess"/>
    <dgm:cxn modelId="{7A0E152E-2C84-4865-8070-E5787A14877F}" type="presParOf" srcId="{03C55DC2-ACB7-4A56-95BB-C8F82FB7D725}" destId="{32F594DA-5A88-49CD-AE22-DBEA4DAA53DA}" srcOrd="1" destOrd="0" presId="urn:microsoft.com/office/officeart/2009/3/layout/StepUpProcess"/>
    <dgm:cxn modelId="{32ECDA33-DCE0-43AC-9F0C-9FEA5146337C}" type="presParOf" srcId="{03C55DC2-ACB7-4A56-95BB-C8F82FB7D725}" destId="{EC9DDC07-E64F-48BD-88B6-E40EB2A66FA1}" srcOrd="2" destOrd="0" presId="urn:microsoft.com/office/officeart/2009/3/layout/StepUpProcess"/>
    <dgm:cxn modelId="{7480E658-C624-43AA-AFCE-C71860F04093}" type="presParOf" srcId="{9F668C9D-7FC6-4227-8ECF-F9C45C25E02D}" destId="{76AC0933-DCDE-4DE9-A3C3-B2FA770336EA}" srcOrd="1" destOrd="0" presId="urn:microsoft.com/office/officeart/2009/3/layout/StepUpProcess"/>
    <dgm:cxn modelId="{00C54E17-FE8C-40FF-A643-9AEBEC19203F}" type="presParOf" srcId="{76AC0933-DCDE-4DE9-A3C3-B2FA770336EA}" destId="{1C886375-C97D-4005-9260-506B28AB6F30}" srcOrd="0" destOrd="0" presId="urn:microsoft.com/office/officeart/2009/3/layout/StepUpProcess"/>
    <dgm:cxn modelId="{A307AD55-D37E-441C-BB9D-44EFC28CB9A6}" type="presParOf" srcId="{9F668C9D-7FC6-4227-8ECF-F9C45C25E02D}" destId="{7B9623B4-97A8-4147-9599-C0564C04A900}" srcOrd="2" destOrd="0" presId="urn:microsoft.com/office/officeart/2009/3/layout/StepUpProcess"/>
    <dgm:cxn modelId="{0DEBA4EB-538A-4B3E-A82F-A80EFDD8DFF3}" type="presParOf" srcId="{7B9623B4-97A8-4147-9599-C0564C04A900}" destId="{D777F688-FCB6-4618-B42C-926144680E25}" srcOrd="0" destOrd="0" presId="urn:microsoft.com/office/officeart/2009/3/layout/StepUpProcess"/>
    <dgm:cxn modelId="{A3C7FBF2-8C95-44DE-A9D6-430FD2AF50AB}" type="presParOf" srcId="{7B9623B4-97A8-4147-9599-C0564C04A900}" destId="{7395B7E4-3684-4A1B-BB7C-0AE90E3F2B98}" srcOrd="1" destOrd="0" presId="urn:microsoft.com/office/officeart/2009/3/layout/StepUpProcess"/>
    <dgm:cxn modelId="{F2924275-B5C8-47DF-9A4E-B766BB7EB40E}" type="presParOf" srcId="{7B9623B4-97A8-4147-9599-C0564C04A900}" destId="{5D1CC960-88FF-4EB2-98BC-A8C8B337F7EC}" srcOrd="2" destOrd="0" presId="urn:microsoft.com/office/officeart/2009/3/layout/StepUpProcess"/>
    <dgm:cxn modelId="{77EF056A-5C37-4E65-80CD-B48D2559573C}" type="presParOf" srcId="{9F668C9D-7FC6-4227-8ECF-F9C45C25E02D}" destId="{78907D96-4F94-49DC-8629-CC21D91DC5D4}" srcOrd="3" destOrd="0" presId="urn:microsoft.com/office/officeart/2009/3/layout/StepUpProcess"/>
    <dgm:cxn modelId="{A00DA0D1-D7F7-45CE-B58A-F310D3A78F72}" type="presParOf" srcId="{78907D96-4F94-49DC-8629-CC21D91DC5D4}" destId="{56B62557-28EA-420E-A938-3833F333E3DF}" srcOrd="0" destOrd="0" presId="urn:microsoft.com/office/officeart/2009/3/layout/StepUpProcess"/>
    <dgm:cxn modelId="{1D6CB0C3-DACF-4437-88A0-74A6A9325427}" type="presParOf" srcId="{9F668C9D-7FC6-4227-8ECF-F9C45C25E02D}" destId="{4D7A16FB-DB6B-448B-997F-FBFDFF5D8996}" srcOrd="4" destOrd="0" presId="urn:microsoft.com/office/officeart/2009/3/layout/StepUpProcess"/>
    <dgm:cxn modelId="{27C86E85-61B1-40B3-99C7-3E4635402E11}" type="presParOf" srcId="{4D7A16FB-DB6B-448B-997F-FBFDFF5D8996}" destId="{36E9E418-7735-4B41-9E82-813C7632B46C}" srcOrd="0" destOrd="0" presId="urn:microsoft.com/office/officeart/2009/3/layout/StepUpProcess"/>
    <dgm:cxn modelId="{FE262991-725C-481D-A10E-4C46ED058DA2}" type="presParOf" srcId="{4D7A16FB-DB6B-448B-997F-FBFDFF5D8996}" destId="{140214BF-5B05-49A6-9D60-13298903B10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96E98F9-C8ED-450D-B882-2B05C4372FE5}">
      <dgm:prSet custT="1"/>
      <dgm:spPr/>
      <dgm:t>
        <a:bodyPr anchor="ctr"/>
        <a:lstStyle/>
        <a:p>
          <a:r>
            <a:rPr lang="en-US" sz="2600" dirty="0">
              <a:latin typeface="Segoe UI Semibold" panose="020B0702040204020203" pitchFamily="34" charset="0"/>
              <a:cs typeface="Segoe UI Semibold" panose="020B0702040204020203" pitchFamily="34" charset="0"/>
            </a:rPr>
            <a:t>1.0 credit of “Elective”</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600" dirty="0">
              <a:latin typeface="Segoe UI Semibold" panose="020B0702040204020203" pitchFamily="34" charset="0"/>
              <a:cs typeface="Segoe UI Semibold" panose="020B0702040204020203" pitchFamily="34" charset="0"/>
            </a:rPr>
            <a:t>0.5 credit Civics must be stand-alone course</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7138AC7F-8080-4BCE-A1BA-871E816B971E}">
      <dgm:prSet custT="1"/>
      <dgm:spPr/>
      <dgm:t>
        <a:bodyPr anchor="ctr"/>
        <a:lstStyle/>
        <a:p>
          <a:r>
            <a:rPr lang="en-US" sz="2600" dirty="0">
              <a:latin typeface="Segoe UI Semibold" panose="020B0702040204020203" pitchFamily="34" charset="0"/>
              <a:cs typeface="Segoe UI Semibold" panose="020B0702040204020203" pitchFamily="34" charset="0"/>
            </a:rPr>
            <a:t>0.5 credit of Contemporary World History / Geography </a:t>
          </a: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7513754-C0E0-4EEF-AAC2-6622058F4A09}">
      <dgm:prSet custT="1"/>
      <dgm:spPr/>
      <dgm:t>
        <a:bodyPr anchor="ctr"/>
        <a:lstStyle/>
        <a:p>
          <a:r>
            <a:rPr lang="en-US" sz="2600" dirty="0">
              <a:latin typeface="Segoe UI Semibold" panose="020B0702040204020203" pitchFamily="34" charset="0"/>
              <a:cs typeface="Segoe UI Semibold" panose="020B0702040204020203" pitchFamily="34" charset="0"/>
            </a:rPr>
            <a:t>Still 3.0 credits total</a:t>
          </a:r>
        </a:p>
      </dgm:t>
    </dgm:pt>
    <dgm:pt modelId="{19FC58ED-87AF-439E-9511-BE9F901776AD}" type="parTrans" cxnId="{97787CB0-7133-4E56-9D55-583395AADFAA}">
      <dgm:prSet/>
      <dgm:spPr/>
      <dgm:t>
        <a:bodyPr/>
        <a:lstStyle/>
        <a:p>
          <a:endParaRPr lang="en-US"/>
        </a:p>
      </dgm:t>
    </dgm:pt>
    <dgm:pt modelId="{BA179A26-DBD6-440B-BAE5-1F766CA973CF}" type="sibTrans" cxnId="{97787CB0-7133-4E56-9D55-583395AADFAA}">
      <dgm:prSet/>
      <dgm:spPr/>
      <dgm:t>
        <a:bodyPr/>
        <a:lstStyle/>
        <a:p>
          <a:endParaRPr lang="en-US"/>
        </a:p>
      </dgm:t>
    </dgm:pt>
    <dgm:pt modelId="{03942541-EC1E-4A0F-A31B-E416BD040EFF}" type="pres">
      <dgm:prSet presAssocID="{55E101BC-3691-419D-AA83-92251306B27A}" presName="vert0" presStyleCnt="0">
        <dgm:presLayoutVars>
          <dgm:dir/>
          <dgm:animOne val="branch"/>
          <dgm:animLvl val="lvl"/>
        </dgm:presLayoutVars>
      </dgm:prSet>
      <dgm:spPr/>
    </dgm:pt>
    <dgm:pt modelId="{DFFC9953-D9EF-4C66-A939-79DDF02C1FBA}" type="pres">
      <dgm:prSet presAssocID="{C5C28A6F-0E0E-4EDF-BFC9-F40C2B8BD497}" presName="thickLine" presStyleLbl="alignNode1" presStyleIdx="0" presStyleCnt="4"/>
      <dgm:spPr/>
    </dgm:pt>
    <dgm:pt modelId="{210B2E63-CF92-4A2C-A677-32FA4B85487E}" type="pres">
      <dgm:prSet presAssocID="{C5C28A6F-0E0E-4EDF-BFC9-F40C2B8BD497}" presName="horz1" presStyleCnt="0"/>
      <dgm:spPr/>
    </dgm:pt>
    <dgm:pt modelId="{86825B07-EB79-42D8-A2F3-C07D32D938F3}" type="pres">
      <dgm:prSet presAssocID="{C5C28A6F-0E0E-4EDF-BFC9-F40C2B8BD497}" presName="tx1" presStyleLbl="revTx" presStyleIdx="0" presStyleCnt="4" custScaleX="100392" custScaleY="108723"/>
      <dgm:spPr/>
    </dgm:pt>
    <dgm:pt modelId="{DF3FED9A-890C-4D62-9D03-A3959E6D44E5}" type="pres">
      <dgm:prSet presAssocID="{C5C28A6F-0E0E-4EDF-BFC9-F40C2B8BD497}" presName="vert1" presStyleCnt="0"/>
      <dgm:spPr/>
    </dgm:pt>
    <dgm:pt modelId="{D30BE2F3-4249-4186-9B09-D3BAD232D572}" type="pres">
      <dgm:prSet presAssocID="{7138AC7F-8080-4BCE-A1BA-871E816B971E}" presName="thickLine" presStyleLbl="alignNode1" presStyleIdx="1" presStyleCnt="4"/>
      <dgm:spPr/>
    </dgm:pt>
    <dgm:pt modelId="{392A775A-BBDC-4C77-B8C3-A73F9FE6FC7C}" type="pres">
      <dgm:prSet presAssocID="{7138AC7F-8080-4BCE-A1BA-871E816B971E}" presName="horz1" presStyleCnt="0"/>
      <dgm:spPr/>
    </dgm:pt>
    <dgm:pt modelId="{51B15658-2E0E-4D0A-9DE2-739334E43E01}" type="pres">
      <dgm:prSet presAssocID="{7138AC7F-8080-4BCE-A1BA-871E816B971E}" presName="tx1" presStyleLbl="revTx" presStyleIdx="1" presStyleCnt="4" custScaleX="100196" custScaleY="118572"/>
      <dgm:spPr/>
    </dgm:pt>
    <dgm:pt modelId="{B8F754B9-CF79-48CB-BAB7-3C7E49061AC3}" type="pres">
      <dgm:prSet presAssocID="{7138AC7F-8080-4BCE-A1BA-871E816B971E}" presName="vert1" presStyleCnt="0"/>
      <dgm:spPr/>
    </dgm:pt>
    <dgm:pt modelId="{F2373507-2E78-4E37-BCEE-0E2BE5F1DD80}" type="pres">
      <dgm:prSet presAssocID="{096E98F9-C8ED-450D-B882-2B05C4372FE5}" presName="thickLine" presStyleLbl="alignNode1" presStyleIdx="2" presStyleCnt="4"/>
      <dgm:spPr/>
    </dgm:pt>
    <dgm:pt modelId="{995FA1A3-AACA-4D64-BFCA-96DC287B7546}" type="pres">
      <dgm:prSet presAssocID="{096E98F9-C8ED-450D-B882-2B05C4372FE5}" presName="horz1" presStyleCnt="0"/>
      <dgm:spPr/>
    </dgm:pt>
    <dgm:pt modelId="{0A79451C-EAB7-4074-9E70-7E0A6E235F9A}" type="pres">
      <dgm:prSet presAssocID="{096E98F9-C8ED-450D-B882-2B05C4372FE5}" presName="tx1" presStyleLbl="revTx" presStyleIdx="2" presStyleCnt="4" custScaleX="100196" custScaleY="105255"/>
      <dgm:spPr/>
    </dgm:pt>
    <dgm:pt modelId="{4DA9FD0F-148C-40C6-801E-6E5EDC01FE91}" type="pres">
      <dgm:prSet presAssocID="{096E98F9-C8ED-450D-B882-2B05C4372FE5}" presName="vert1" presStyleCnt="0"/>
      <dgm:spPr/>
    </dgm:pt>
    <dgm:pt modelId="{81171A95-1DC0-42DA-AA31-368C8626947E}" type="pres">
      <dgm:prSet presAssocID="{47513754-C0E0-4EEF-AAC2-6622058F4A09}" presName="thickLine" presStyleLbl="alignNode1" presStyleIdx="3" presStyleCnt="4"/>
      <dgm:spPr/>
    </dgm:pt>
    <dgm:pt modelId="{646AC245-9F24-49A6-B6C6-340B8F1B5859}" type="pres">
      <dgm:prSet presAssocID="{47513754-C0E0-4EEF-AAC2-6622058F4A09}" presName="horz1" presStyleCnt="0"/>
      <dgm:spPr/>
    </dgm:pt>
    <dgm:pt modelId="{6E243AF1-378E-4A05-9B7D-56F0B6B4D413}" type="pres">
      <dgm:prSet presAssocID="{47513754-C0E0-4EEF-AAC2-6622058F4A09}" presName="tx1" presStyleLbl="revTx" presStyleIdx="3" presStyleCnt="4"/>
      <dgm:spPr/>
    </dgm:pt>
    <dgm:pt modelId="{C1F31B3A-008D-42EE-AA28-F6A63A8716BD}" type="pres">
      <dgm:prSet presAssocID="{47513754-C0E0-4EEF-AAC2-6622058F4A09}" presName="vert1" presStyleCnt="0"/>
      <dgm:spPr/>
    </dgm:pt>
  </dgm:ptLst>
  <dgm:cxnLst>
    <dgm:cxn modelId="{D6BA3706-3367-4801-A5F5-09CDED20240F}" type="presOf" srcId="{7138AC7F-8080-4BCE-A1BA-871E816B971E}" destId="{51B15658-2E0E-4D0A-9DE2-739334E43E01}" srcOrd="0" destOrd="0" presId="urn:microsoft.com/office/officeart/2008/layout/LinedList"/>
    <dgm:cxn modelId="{E2456119-B3FC-4CCA-8F07-E56A5AF9C4A4}" type="presOf" srcId="{47513754-C0E0-4EEF-AAC2-6622058F4A09}" destId="{6E243AF1-378E-4A05-9B7D-56F0B6B4D413}" srcOrd="0" destOrd="0" presId="urn:microsoft.com/office/officeart/2008/layout/LinedList"/>
    <dgm:cxn modelId="{4BADA045-0D10-49A8-B39F-E1BA307DD26D}" type="presOf" srcId="{55E101BC-3691-419D-AA83-92251306B27A}" destId="{03942541-EC1E-4A0F-A31B-E416BD040EFF}" srcOrd="0" destOrd="0" presId="urn:microsoft.com/office/officeart/2008/layout/LinedList"/>
    <dgm:cxn modelId="{15051276-82EC-428B-AEA1-FBAA3359A435}" type="presOf" srcId="{C5C28A6F-0E0E-4EDF-BFC9-F40C2B8BD497}" destId="{86825B07-EB79-42D8-A2F3-C07D32D938F3}" srcOrd="0" destOrd="0" presId="urn:microsoft.com/office/officeart/2008/layout/LinedList"/>
    <dgm:cxn modelId="{17B096AC-3E78-42FD-98AC-D67DB429B229}" srcId="{55E101BC-3691-419D-AA83-92251306B27A}" destId="{7138AC7F-8080-4BCE-A1BA-871E816B971E}" srcOrd="1" destOrd="0" parTransId="{C84D9828-29F8-4DF7-A318-EAE10AF76C0E}" sibTransId="{44B260CD-34C7-4386-900A-3E759A84F104}"/>
    <dgm:cxn modelId="{97787CB0-7133-4E56-9D55-583395AADFAA}" srcId="{55E101BC-3691-419D-AA83-92251306B27A}" destId="{47513754-C0E0-4EEF-AAC2-6622058F4A09}" srcOrd="3" destOrd="0" parTransId="{19FC58ED-87AF-439E-9511-BE9F901776AD}" sibTransId="{BA179A26-DBD6-440B-BAE5-1F766CA973CF}"/>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81ACECDB-DF72-4E9B-9D35-D88EEEE0803E}" type="presOf" srcId="{096E98F9-C8ED-450D-B882-2B05C4372FE5}" destId="{0A79451C-EAB7-4074-9E70-7E0A6E235F9A}" srcOrd="0" destOrd="0" presId="urn:microsoft.com/office/officeart/2008/layout/LinedList"/>
    <dgm:cxn modelId="{4A9E15AC-BBF4-4D06-85CF-3087B6FAADC1}" type="presParOf" srcId="{03942541-EC1E-4A0F-A31B-E416BD040EFF}" destId="{DFFC9953-D9EF-4C66-A939-79DDF02C1FBA}" srcOrd="0" destOrd="0" presId="urn:microsoft.com/office/officeart/2008/layout/LinedList"/>
    <dgm:cxn modelId="{2D2FB698-FABB-4B0B-9CA3-14D014399AF3}" type="presParOf" srcId="{03942541-EC1E-4A0F-A31B-E416BD040EFF}" destId="{210B2E63-CF92-4A2C-A677-32FA4B85487E}" srcOrd="1" destOrd="0" presId="urn:microsoft.com/office/officeart/2008/layout/LinedList"/>
    <dgm:cxn modelId="{9C30A648-B266-4299-9B24-C0228FB501CD}" type="presParOf" srcId="{210B2E63-CF92-4A2C-A677-32FA4B85487E}" destId="{86825B07-EB79-42D8-A2F3-C07D32D938F3}" srcOrd="0" destOrd="0" presId="urn:microsoft.com/office/officeart/2008/layout/LinedList"/>
    <dgm:cxn modelId="{35B31DC4-773B-489C-9540-D7A6C74C60EB}" type="presParOf" srcId="{210B2E63-CF92-4A2C-A677-32FA4B85487E}" destId="{DF3FED9A-890C-4D62-9D03-A3959E6D44E5}" srcOrd="1" destOrd="0" presId="urn:microsoft.com/office/officeart/2008/layout/LinedList"/>
    <dgm:cxn modelId="{C96CE56D-A37F-481C-8B5F-A1E18DFEB791}" type="presParOf" srcId="{03942541-EC1E-4A0F-A31B-E416BD040EFF}" destId="{D30BE2F3-4249-4186-9B09-D3BAD232D572}" srcOrd="2" destOrd="0" presId="urn:microsoft.com/office/officeart/2008/layout/LinedList"/>
    <dgm:cxn modelId="{435A3E05-E6E1-49EA-85EB-567FD1A8E542}" type="presParOf" srcId="{03942541-EC1E-4A0F-A31B-E416BD040EFF}" destId="{392A775A-BBDC-4C77-B8C3-A73F9FE6FC7C}" srcOrd="3" destOrd="0" presId="urn:microsoft.com/office/officeart/2008/layout/LinedList"/>
    <dgm:cxn modelId="{745E8386-217A-4D52-82D2-FE1AFB534B61}" type="presParOf" srcId="{392A775A-BBDC-4C77-B8C3-A73F9FE6FC7C}" destId="{51B15658-2E0E-4D0A-9DE2-739334E43E01}" srcOrd="0" destOrd="0" presId="urn:microsoft.com/office/officeart/2008/layout/LinedList"/>
    <dgm:cxn modelId="{1CEEB80D-8A83-4DE6-B58F-EE14A57D45EE}" type="presParOf" srcId="{392A775A-BBDC-4C77-B8C3-A73F9FE6FC7C}" destId="{B8F754B9-CF79-48CB-BAB7-3C7E49061AC3}" srcOrd="1" destOrd="0" presId="urn:microsoft.com/office/officeart/2008/layout/LinedList"/>
    <dgm:cxn modelId="{1DC39B8D-37FD-4D2A-BA7D-9F991B3E8353}" type="presParOf" srcId="{03942541-EC1E-4A0F-A31B-E416BD040EFF}" destId="{F2373507-2E78-4E37-BCEE-0E2BE5F1DD80}" srcOrd="4" destOrd="0" presId="urn:microsoft.com/office/officeart/2008/layout/LinedList"/>
    <dgm:cxn modelId="{376676C3-9E36-4A01-B45F-9414D531FE7B}" type="presParOf" srcId="{03942541-EC1E-4A0F-A31B-E416BD040EFF}" destId="{995FA1A3-AACA-4D64-BFCA-96DC287B7546}" srcOrd="5" destOrd="0" presId="urn:microsoft.com/office/officeart/2008/layout/LinedList"/>
    <dgm:cxn modelId="{8E43712E-2C77-422F-B16B-41922C368390}" type="presParOf" srcId="{995FA1A3-AACA-4D64-BFCA-96DC287B7546}" destId="{0A79451C-EAB7-4074-9E70-7E0A6E235F9A}" srcOrd="0" destOrd="0" presId="urn:microsoft.com/office/officeart/2008/layout/LinedList"/>
    <dgm:cxn modelId="{5DF8AE0C-6330-46D4-A94D-D09684C41F11}" type="presParOf" srcId="{995FA1A3-AACA-4D64-BFCA-96DC287B7546}" destId="{4DA9FD0F-148C-40C6-801E-6E5EDC01FE91}" srcOrd="1" destOrd="0" presId="urn:microsoft.com/office/officeart/2008/layout/LinedList"/>
    <dgm:cxn modelId="{636DFDCB-B641-4278-95FA-10F978FDDEE0}" type="presParOf" srcId="{03942541-EC1E-4A0F-A31B-E416BD040EFF}" destId="{81171A95-1DC0-42DA-AA31-368C8626947E}" srcOrd="6" destOrd="0" presId="urn:microsoft.com/office/officeart/2008/layout/LinedList"/>
    <dgm:cxn modelId="{0AE436EC-F261-47D7-A6F2-B3DF17C0C74D}" type="presParOf" srcId="{03942541-EC1E-4A0F-A31B-E416BD040EFF}" destId="{646AC245-9F24-49A6-B6C6-340B8F1B5859}" srcOrd="7" destOrd="0" presId="urn:microsoft.com/office/officeart/2008/layout/LinedList"/>
    <dgm:cxn modelId="{6ABBA865-0D57-4494-95AB-E050FD80C464}" type="presParOf" srcId="{646AC245-9F24-49A6-B6C6-340B8F1B5859}" destId="{6E243AF1-378E-4A05-9B7D-56F0B6B4D413}" srcOrd="0" destOrd="0" presId="urn:microsoft.com/office/officeart/2008/layout/LinedList"/>
    <dgm:cxn modelId="{DB8ED2DA-4541-4DDA-A5B9-9F76C8D0B652}" type="presParOf" srcId="{646AC245-9F24-49A6-B6C6-340B8F1B5859}" destId="{C1F31B3A-008D-42EE-AA28-F6A63A8716B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400" dirty="0">
              <a:latin typeface="Segoe UI Semibold" panose="020B0702040204020203" pitchFamily="34" charset="0"/>
              <a:cs typeface="Segoe UI Semibold" panose="020B0702040204020203" pitchFamily="34" charset="0"/>
            </a:rPr>
            <a:t>Automatically enrolled courses </a:t>
          </a:r>
          <a:r>
            <a:rPr lang="en-US" sz="3200" dirty="0">
              <a:latin typeface="Segoe UI Semibold" panose="020B0702040204020203" pitchFamily="34" charset="0"/>
              <a:cs typeface="Segoe UI Semibold" panose="020B0702040204020203" pitchFamily="34" charset="0"/>
            </a:rPr>
            <a:t>must align to HSBP</a:t>
          </a: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nchor="ctr"/>
        <a:lstStyle/>
        <a:p>
          <a:r>
            <a:rPr lang="en-US" sz="2400" dirty="0">
              <a:latin typeface="Segoe UI Semibold" panose="020B0702040204020203" pitchFamily="34" charset="0"/>
              <a:cs typeface="Segoe UI Semibold" panose="020B0702040204020203" pitchFamily="34" charset="0"/>
            </a:rPr>
            <a:t>Amends existing statute; requires districts to adopt policy by 9/2021</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400" dirty="0">
              <a:latin typeface="Segoe UI Semibold" panose="020B0702040204020203" pitchFamily="34" charset="0"/>
              <a:cs typeface="Segoe UI Semibold" panose="020B0702040204020203" pitchFamily="34" charset="0"/>
            </a:rPr>
            <a:t>Meeting / exceeding standards on SBA assessments results in auto enrollment, leading to dual credit</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5583102D-F233-451B-A6AA-ACB332A7DBAB}" type="pres">
      <dgm:prSet presAssocID="{55E101BC-3691-419D-AA83-92251306B27A}" presName="vert0" presStyleCnt="0">
        <dgm:presLayoutVars>
          <dgm:dir/>
          <dgm:animOne val="branch"/>
          <dgm:animLvl val="lvl"/>
        </dgm:presLayoutVars>
      </dgm:prSet>
      <dgm:spPr/>
    </dgm:pt>
    <dgm:pt modelId="{E1C11DA6-C7B6-4C7B-A532-8C784826629E}" type="pres">
      <dgm:prSet presAssocID="{C5C28A6F-0E0E-4EDF-BFC9-F40C2B8BD497}" presName="thickLine" presStyleLbl="alignNode1" presStyleIdx="0" presStyleCnt="3"/>
      <dgm:spPr/>
    </dgm:pt>
    <dgm:pt modelId="{3F1A2D34-ADE3-4725-8B0B-B65BB6EA97AD}" type="pres">
      <dgm:prSet presAssocID="{C5C28A6F-0E0E-4EDF-BFC9-F40C2B8BD497}" presName="horz1" presStyleCnt="0"/>
      <dgm:spPr/>
    </dgm:pt>
    <dgm:pt modelId="{A5E518EE-4781-4571-AC8E-DDE475E47B88}" type="pres">
      <dgm:prSet presAssocID="{C5C28A6F-0E0E-4EDF-BFC9-F40C2B8BD497}" presName="tx1" presStyleLbl="revTx" presStyleIdx="0" presStyleCnt="3"/>
      <dgm:spPr/>
    </dgm:pt>
    <dgm:pt modelId="{145C9989-724F-402F-9297-3A069BDA9609}" type="pres">
      <dgm:prSet presAssocID="{C5C28A6F-0E0E-4EDF-BFC9-F40C2B8BD497}" presName="vert1" presStyleCnt="0"/>
      <dgm:spPr/>
    </dgm:pt>
    <dgm:pt modelId="{B7125475-8629-4707-A2AB-4AEE9EC1BB3F}" type="pres">
      <dgm:prSet presAssocID="{7138AC7F-8080-4BCE-A1BA-871E816B971E}" presName="thickLine" presStyleLbl="alignNode1" presStyleIdx="1" presStyleCnt="3"/>
      <dgm:spPr/>
    </dgm:pt>
    <dgm:pt modelId="{2569D4DF-9A3C-4053-93EA-017FB9FAF006}" type="pres">
      <dgm:prSet presAssocID="{7138AC7F-8080-4BCE-A1BA-871E816B971E}" presName="horz1" presStyleCnt="0"/>
      <dgm:spPr/>
    </dgm:pt>
    <dgm:pt modelId="{B39E3954-8759-47A1-922B-B6808A08E2D4}" type="pres">
      <dgm:prSet presAssocID="{7138AC7F-8080-4BCE-A1BA-871E816B971E}" presName="tx1" presStyleLbl="revTx" presStyleIdx="1" presStyleCnt="3"/>
      <dgm:spPr/>
    </dgm:pt>
    <dgm:pt modelId="{FF8B420B-EFFF-473F-A225-AE14F069AF5D}" type="pres">
      <dgm:prSet presAssocID="{7138AC7F-8080-4BCE-A1BA-871E816B971E}" presName="vert1" presStyleCnt="0"/>
      <dgm:spPr/>
    </dgm:pt>
    <dgm:pt modelId="{AC770B08-EB82-4FE9-B5BE-E1E7427EA95E}" type="pres">
      <dgm:prSet presAssocID="{096E98F9-C8ED-450D-B882-2B05C4372FE5}" presName="thickLine" presStyleLbl="alignNode1" presStyleIdx="2" presStyleCnt="3"/>
      <dgm:spPr/>
    </dgm:pt>
    <dgm:pt modelId="{CAB7F950-2F5F-455B-B9C9-B73A8ABC5256}" type="pres">
      <dgm:prSet presAssocID="{096E98F9-C8ED-450D-B882-2B05C4372FE5}" presName="horz1" presStyleCnt="0"/>
      <dgm:spPr/>
    </dgm:pt>
    <dgm:pt modelId="{91F720D8-3A75-40C7-ADAA-F91A3B00E8C3}" type="pres">
      <dgm:prSet presAssocID="{096E98F9-C8ED-450D-B882-2B05C4372FE5}" presName="tx1" presStyleLbl="revTx" presStyleIdx="2" presStyleCnt="3"/>
      <dgm:spPr/>
    </dgm:pt>
    <dgm:pt modelId="{066A6324-2EB3-412A-AB84-2ADAB735C8BF}" type="pres">
      <dgm:prSet presAssocID="{096E98F9-C8ED-450D-B882-2B05C4372FE5}" presName="vert1" presStyleCnt="0"/>
      <dgm:spPr/>
    </dgm:pt>
  </dgm:ptLst>
  <dgm:cxnLst>
    <dgm:cxn modelId="{90EC8F28-3BB5-4896-964B-5F70FB459A1B}" type="presOf" srcId="{7138AC7F-8080-4BCE-A1BA-871E816B971E}" destId="{B39E3954-8759-47A1-922B-B6808A08E2D4}" srcOrd="0" destOrd="0" presId="urn:microsoft.com/office/officeart/2008/layout/LinedList"/>
    <dgm:cxn modelId="{6BB449AA-5256-495B-AC96-247A027D8932}" type="presOf" srcId="{55E101BC-3691-419D-AA83-92251306B27A}" destId="{5583102D-F233-451B-A6AA-ACB332A7DBAB}" srcOrd="0" destOrd="0" presId="urn:microsoft.com/office/officeart/2008/layout/LinedList"/>
    <dgm:cxn modelId="{17B096AC-3E78-42FD-98AC-D67DB429B229}" srcId="{55E101BC-3691-419D-AA83-92251306B27A}" destId="{7138AC7F-8080-4BCE-A1BA-871E816B971E}" srcOrd="1" destOrd="0" parTransId="{C84D9828-29F8-4DF7-A318-EAE10AF76C0E}" sibTransId="{44B260CD-34C7-4386-900A-3E759A84F104}"/>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5F0E31E0-DE8D-4221-BAED-513F772EB8F5}" type="presOf" srcId="{C5C28A6F-0E0E-4EDF-BFC9-F40C2B8BD497}" destId="{A5E518EE-4781-4571-AC8E-DDE475E47B88}" srcOrd="0" destOrd="0" presId="urn:microsoft.com/office/officeart/2008/layout/LinedList"/>
    <dgm:cxn modelId="{0B6851FE-BD18-4188-BDA0-F763A6E6591A}" type="presOf" srcId="{096E98F9-C8ED-450D-B882-2B05C4372FE5}" destId="{91F720D8-3A75-40C7-ADAA-F91A3B00E8C3}" srcOrd="0" destOrd="0" presId="urn:microsoft.com/office/officeart/2008/layout/LinedList"/>
    <dgm:cxn modelId="{CC094662-CCDB-4599-BC1C-98B9685CDB42}" type="presParOf" srcId="{5583102D-F233-451B-A6AA-ACB332A7DBAB}" destId="{E1C11DA6-C7B6-4C7B-A532-8C784826629E}" srcOrd="0" destOrd="0" presId="urn:microsoft.com/office/officeart/2008/layout/LinedList"/>
    <dgm:cxn modelId="{D7648ECF-ED59-4101-B928-6B203C74B66C}" type="presParOf" srcId="{5583102D-F233-451B-A6AA-ACB332A7DBAB}" destId="{3F1A2D34-ADE3-4725-8B0B-B65BB6EA97AD}" srcOrd="1" destOrd="0" presId="urn:microsoft.com/office/officeart/2008/layout/LinedList"/>
    <dgm:cxn modelId="{6A1AF6A9-24DF-48A2-9FD2-2FE5FF8BF37F}" type="presParOf" srcId="{3F1A2D34-ADE3-4725-8B0B-B65BB6EA97AD}" destId="{A5E518EE-4781-4571-AC8E-DDE475E47B88}" srcOrd="0" destOrd="0" presId="urn:microsoft.com/office/officeart/2008/layout/LinedList"/>
    <dgm:cxn modelId="{7109DB3E-53AF-4105-A326-100A363C013F}" type="presParOf" srcId="{3F1A2D34-ADE3-4725-8B0B-B65BB6EA97AD}" destId="{145C9989-724F-402F-9297-3A069BDA9609}" srcOrd="1" destOrd="0" presId="urn:microsoft.com/office/officeart/2008/layout/LinedList"/>
    <dgm:cxn modelId="{1357A318-870C-4AA9-957B-BBC5C17EC740}" type="presParOf" srcId="{5583102D-F233-451B-A6AA-ACB332A7DBAB}" destId="{B7125475-8629-4707-A2AB-4AEE9EC1BB3F}" srcOrd="2" destOrd="0" presId="urn:microsoft.com/office/officeart/2008/layout/LinedList"/>
    <dgm:cxn modelId="{52D44963-E4FE-40AA-A596-ECFCC1B72B69}" type="presParOf" srcId="{5583102D-F233-451B-A6AA-ACB332A7DBAB}" destId="{2569D4DF-9A3C-4053-93EA-017FB9FAF006}" srcOrd="3" destOrd="0" presId="urn:microsoft.com/office/officeart/2008/layout/LinedList"/>
    <dgm:cxn modelId="{FB2688BA-C197-4499-A90E-90E61877CDCD}" type="presParOf" srcId="{2569D4DF-9A3C-4053-93EA-017FB9FAF006}" destId="{B39E3954-8759-47A1-922B-B6808A08E2D4}" srcOrd="0" destOrd="0" presId="urn:microsoft.com/office/officeart/2008/layout/LinedList"/>
    <dgm:cxn modelId="{E4007CF1-FCD3-4890-A32A-08D104D235D9}" type="presParOf" srcId="{2569D4DF-9A3C-4053-93EA-017FB9FAF006}" destId="{FF8B420B-EFFF-473F-A225-AE14F069AF5D}" srcOrd="1" destOrd="0" presId="urn:microsoft.com/office/officeart/2008/layout/LinedList"/>
    <dgm:cxn modelId="{3A98A79C-4EEB-481A-A1CD-9AE10F2F1E80}" type="presParOf" srcId="{5583102D-F233-451B-A6AA-ACB332A7DBAB}" destId="{AC770B08-EB82-4FE9-B5BE-E1E7427EA95E}" srcOrd="4" destOrd="0" presId="urn:microsoft.com/office/officeart/2008/layout/LinedList"/>
    <dgm:cxn modelId="{6DF19BF6-E529-4460-88B9-49B70AB8D26E}" type="presParOf" srcId="{5583102D-F233-451B-A6AA-ACB332A7DBAB}" destId="{CAB7F950-2F5F-455B-B9C9-B73A8ABC5256}" srcOrd="5" destOrd="0" presId="urn:microsoft.com/office/officeart/2008/layout/LinedList"/>
    <dgm:cxn modelId="{5ED34ECB-E1AE-4C13-906A-EED16B165AAA}" type="presParOf" srcId="{CAB7F950-2F5F-455B-B9C9-B73A8ABC5256}" destId="{91F720D8-3A75-40C7-ADAA-F91A3B00E8C3}" srcOrd="0" destOrd="0" presId="urn:microsoft.com/office/officeart/2008/layout/LinedList"/>
    <dgm:cxn modelId="{9C546D81-C38B-47C3-8191-E085B3EBCF7D}" type="presParOf" srcId="{CAB7F950-2F5F-455B-B9C9-B73A8ABC5256}" destId="{066A6324-2EB3-412A-AB84-2ADAB735C8BF}"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096E98F9-C8ED-450D-B882-2B05C4372FE5}">
      <dgm:prSe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What do we need to grow our options?</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Current district / building capacity in pathways</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0EB7CD32-8E0D-416C-92BF-7573220B59E0}">
      <dgm:prSet phldrT="[Tex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Address opportunity gaps</a:t>
          </a:r>
        </a:p>
      </dgm:t>
    </dgm:pt>
    <dgm:pt modelId="{3694DEE3-813F-4658-90DB-59CC086F87D3}" type="parTrans" cxnId="{967FEA74-9889-4790-806D-8DB4EC54E49A}">
      <dgm:prSet/>
      <dgm:spPr/>
      <dgm:t>
        <a:bodyPr/>
        <a:lstStyle/>
        <a:p>
          <a:endParaRPr lang="en-US">
            <a:latin typeface="Segoe UI Semibold" panose="020B0702040204020203" pitchFamily="34" charset="0"/>
            <a:cs typeface="Segoe UI Semibold" panose="020B0702040204020203" pitchFamily="34" charset="0"/>
          </a:endParaRPr>
        </a:p>
      </dgm:t>
    </dgm:pt>
    <dgm:pt modelId="{377ADB62-6832-420D-AC2E-99383F91C2DC}" type="sibTrans" cxnId="{967FEA74-9889-4790-806D-8DB4EC54E49A}">
      <dgm:prSet/>
      <dgm:spPr/>
      <dgm:t>
        <a:bodyPr/>
        <a:lstStyle/>
        <a:p>
          <a:endParaRPr lang="en-US">
            <a:latin typeface="Segoe UI Semibold" panose="020B0702040204020203" pitchFamily="34" charset="0"/>
            <a:cs typeface="Segoe UI Semibold" panose="020B0702040204020203" pitchFamily="34" charset="0"/>
          </a:endParaRPr>
        </a:p>
      </dgm:t>
    </dgm:pt>
    <dgm:pt modelId="{48DBA235-99F9-4A5F-8733-DD5685727A77}">
      <dgm:prSet phldrT="[Text]" custT="1"/>
      <dgm:spPr/>
      <dgm:t>
        <a:bodyPr anchor="ctr"/>
        <a:lstStyle/>
        <a:p>
          <a:r>
            <a:rPr lang="en-US" sz="2800" dirty="0">
              <a:solidFill>
                <a:schemeClr val="tx1"/>
              </a:solidFill>
              <a:latin typeface="Segoe UI Semibold" panose="020B0702040204020203" pitchFamily="34" charset="0"/>
              <a:cs typeface="Segoe UI Semibold" panose="020B0702040204020203" pitchFamily="34" charset="0"/>
            </a:rPr>
            <a:t>Add/Update Board Policies</a:t>
          </a:r>
        </a:p>
      </dgm:t>
    </dgm:pt>
    <dgm:pt modelId="{EF71DC40-29D6-4BE4-9B77-A52230EEA1DA}" type="parTrans" cxnId="{835F3E8C-89D7-4257-93A1-9F9B3937A83A}">
      <dgm:prSet/>
      <dgm:spPr/>
      <dgm:t>
        <a:bodyPr/>
        <a:lstStyle/>
        <a:p>
          <a:endParaRPr lang="en-US">
            <a:latin typeface="Segoe UI Semibold" panose="020B0702040204020203" pitchFamily="34" charset="0"/>
            <a:cs typeface="Segoe UI Semibold" panose="020B0702040204020203" pitchFamily="34" charset="0"/>
          </a:endParaRPr>
        </a:p>
      </dgm:t>
    </dgm:pt>
    <dgm:pt modelId="{F78667F1-24B0-4674-AD7E-BD43D9E83840}" type="sibTrans" cxnId="{835F3E8C-89D7-4257-93A1-9F9B3937A83A}">
      <dgm:prSet/>
      <dgm:spPr/>
      <dgm:t>
        <a:bodyPr/>
        <a:lstStyle/>
        <a:p>
          <a:endParaRPr lang="en-US">
            <a:latin typeface="Segoe UI Semibold" panose="020B0702040204020203" pitchFamily="34" charset="0"/>
            <a:cs typeface="Segoe UI Semibold" panose="020B0702040204020203" pitchFamily="34" charset="0"/>
          </a:endParaRPr>
        </a:p>
      </dgm:t>
    </dgm:pt>
    <dgm:pt modelId="{6E3AC2A4-0400-4E30-8D59-3C5052FAC83D}" type="pres">
      <dgm:prSet presAssocID="{55E101BC-3691-419D-AA83-92251306B27A}" presName="vert0" presStyleCnt="0">
        <dgm:presLayoutVars>
          <dgm:dir/>
          <dgm:animOne val="branch"/>
          <dgm:animLvl val="lvl"/>
        </dgm:presLayoutVars>
      </dgm:prSet>
      <dgm:spPr/>
    </dgm:pt>
    <dgm:pt modelId="{05D3FDFA-7465-41E5-93BC-EE200752F520}" type="pres">
      <dgm:prSet presAssocID="{48DBA235-99F9-4A5F-8733-DD5685727A77}" presName="thickLine" presStyleLbl="alignNode1" presStyleIdx="0" presStyleCnt="4"/>
      <dgm:spPr/>
    </dgm:pt>
    <dgm:pt modelId="{4666539D-CDD6-4469-928C-F7EAD8D0E149}" type="pres">
      <dgm:prSet presAssocID="{48DBA235-99F9-4A5F-8733-DD5685727A77}" presName="horz1" presStyleCnt="0"/>
      <dgm:spPr/>
    </dgm:pt>
    <dgm:pt modelId="{E6EEDBD7-8B83-4E18-B358-911853A70244}" type="pres">
      <dgm:prSet presAssocID="{48DBA235-99F9-4A5F-8733-DD5685727A77}" presName="tx1" presStyleLbl="revTx" presStyleIdx="0" presStyleCnt="4"/>
      <dgm:spPr/>
    </dgm:pt>
    <dgm:pt modelId="{07220D68-6547-4F9B-99E7-4E84E5CCF430}" type="pres">
      <dgm:prSet presAssocID="{48DBA235-99F9-4A5F-8733-DD5685727A77}" presName="vert1" presStyleCnt="0"/>
      <dgm:spPr/>
    </dgm:pt>
    <dgm:pt modelId="{B122A00D-C8E1-4567-A75D-D29BE2D5600B}" type="pres">
      <dgm:prSet presAssocID="{C5C28A6F-0E0E-4EDF-BFC9-F40C2B8BD497}" presName="thickLine" presStyleLbl="alignNode1" presStyleIdx="1" presStyleCnt="4"/>
      <dgm:spPr/>
    </dgm:pt>
    <dgm:pt modelId="{376ACC94-1725-4C2E-8056-1FD9C8AC041C}" type="pres">
      <dgm:prSet presAssocID="{C5C28A6F-0E0E-4EDF-BFC9-F40C2B8BD497}" presName="horz1" presStyleCnt="0"/>
      <dgm:spPr/>
    </dgm:pt>
    <dgm:pt modelId="{58A72E69-343B-4DD4-884A-38D4D3DE46EC}" type="pres">
      <dgm:prSet presAssocID="{C5C28A6F-0E0E-4EDF-BFC9-F40C2B8BD497}" presName="tx1" presStyleLbl="revTx" presStyleIdx="1" presStyleCnt="4"/>
      <dgm:spPr/>
    </dgm:pt>
    <dgm:pt modelId="{EEACF5A0-3639-4F6F-BAA7-82114536D20C}" type="pres">
      <dgm:prSet presAssocID="{C5C28A6F-0E0E-4EDF-BFC9-F40C2B8BD497}" presName="vert1" presStyleCnt="0"/>
      <dgm:spPr/>
    </dgm:pt>
    <dgm:pt modelId="{B2A46D28-A622-4748-82D6-028BD1C584FE}" type="pres">
      <dgm:prSet presAssocID="{0EB7CD32-8E0D-416C-92BF-7573220B59E0}" presName="thickLine" presStyleLbl="alignNode1" presStyleIdx="2" presStyleCnt="4"/>
      <dgm:spPr/>
    </dgm:pt>
    <dgm:pt modelId="{A01B8E5A-7DC5-4340-BCDB-877DFDCA07AC}" type="pres">
      <dgm:prSet presAssocID="{0EB7CD32-8E0D-416C-92BF-7573220B59E0}" presName="horz1" presStyleCnt="0"/>
      <dgm:spPr/>
    </dgm:pt>
    <dgm:pt modelId="{E671632E-DF29-4777-84A4-DAEE2B0ADF55}" type="pres">
      <dgm:prSet presAssocID="{0EB7CD32-8E0D-416C-92BF-7573220B59E0}" presName="tx1" presStyleLbl="revTx" presStyleIdx="2" presStyleCnt="4"/>
      <dgm:spPr/>
    </dgm:pt>
    <dgm:pt modelId="{E774F2F0-A07D-4CD8-B83D-592602FE40F4}" type="pres">
      <dgm:prSet presAssocID="{0EB7CD32-8E0D-416C-92BF-7573220B59E0}" presName="vert1" presStyleCnt="0"/>
      <dgm:spPr/>
    </dgm:pt>
    <dgm:pt modelId="{D4CEDEAF-221D-4A56-AFBD-0DFDB059C433}" type="pres">
      <dgm:prSet presAssocID="{096E98F9-C8ED-450D-B882-2B05C4372FE5}" presName="thickLine" presStyleLbl="alignNode1" presStyleIdx="3" presStyleCnt="4"/>
      <dgm:spPr/>
    </dgm:pt>
    <dgm:pt modelId="{5CEB6966-E516-4815-A350-5DD8DE0CC62E}" type="pres">
      <dgm:prSet presAssocID="{096E98F9-C8ED-450D-B882-2B05C4372FE5}" presName="horz1" presStyleCnt="0"/>
      <dgm:spPr/>
    </dgm:pt>
    <dgm:pt modelId="{C6B7A7FA-157D-40CC-87A1-456CD790AE68}" type="pres">
      <dgm:prSet presAssocID="{096E98F9-C8ED-450D-B882-2B05C4372FE5}" presName="tx1" presStyleLbl="revTx" presStyleIdx="3" presStyleCnt="4"/>
      <dgm:spPr/>
    </dgm:pt>
    <dgm:pt modelId="{4F74FAC9-8123-4A80-B2A3-D28A22875131}" type="pres">
      <dgm:prSet presAssocID="{096E98F9-C8ED-450D-B882-2B05C4372FE5}" presName="vert1" presStyleCnt="0"/>
      <dgm:spPr/>
    </dgm:pt>
  </dgm:ptLst>
  <dgm:cxnLst>
    <dgm:cxn modelId="{81DC8411-2406-469E-B702-C9201C0B9C1D}" type="presOf" srcId="{55E101BC-3691-419D-AA83-92251306B27A}" destId="{6E3AC2A4-0400-4E30-8D59-3C5052FAC83D}" srcOrd="0" destOrd="0" presId="urn:microsoft.com/office/officeart/2008/layout/LinedList"/>
    <dgm:cxn modelId="{79EAEE19-6AEF-44DD-99B4-07414E019648}" type="presOf" srcId="{0EB7CD32-8E0D-416C-92BF-7573220B59E0}" destId="{E671632E-DF29-4777-84A4-DAEE2B0ADF55}" srcOrd="0" destOrd="0" presId="urn:microsoft.com/office/officeart/2008/layout/LinedList"/>
    <dgm:cxn modelId="{4600582B-1F48-4409-9896-EE9CDEBAE120}" type="presOf" srcId="{48DBA235-99F9-4A5F-8733-DD5685727A77}" destId="{E6EEDBD7-8B83-4E18-B358-911853A70244}" srcOrd="0" destOrd="0" presId="urn:microsoft.com/office/officeart/2008/layout/LinedList"/>
    <dgm:cxn modelId="{967FEA74-9889-4790-806D-8DB4EC54E49A}" srcId="{55E101BC-3691-419D-AA83-92251306B27A}" destId="{0EB7CD32-8E0D-416C-92BF-7573220B59E0}" srcOrd="2" destOrd="0" parTransId="{3694DEE3-813F-4658-90DB-59CC086F87D3}" sibTransId="{377ADB62-6832-420D-AC2E-99383F91C2DC}"/>
    <dgm:cxn modelId="{835F3E8C-89D7-4257-93A1-9F9B3937A83A}" srcId="{55E101BC-3691-419D-AA83-92251306B27A}" destId="{48DBA235-99F9-4A5F-8733-DD5685727A77}" srcOrd="0" destOrd="0" parTransId="{EF71DC40-29D6-4BE4-9B77-A52230EEA1DA}" sibTransId="{F78667F1-24B0-4674-AD7E-BD43D9E83840}"/>
    <dgm:cxn modelId="{DC0B1A96-84FB-4F1D-9DF8-789B026F319C}" type="presOf" srcId="{096E98F9-C8ED-450D-B882-2B05C4372FE5}" destId="{C6B7A7FA-157D-40CC-87A1-456CD790AE68}" srcOrd="0" destOrd="0" presId="urn:microsoft.com/office/officeart/2008/layout/LinedList"/>
    <dgm:cxn modelId="{F8B2989D-AF7C-4C82-813D-34F588252A09}" type="presOf" srcId="{C5C28A6F-0E0E-4EDF-BFC9-F40C2B8BD497}" destId="{58A72E69-343B-4DD4-884A-38D4D3DE46EC}" srcOrd="0" destOrd="0" presId="urn:microsoft.com/office/officeart/2008/layout/LinedList"/>
    <dgm:cxn modelId="{698C43CC-3A5A-4236-B8C9-1F0DC7170657}" srcId="{55E101BC-3691-419D-AA83-92251306B27A}" destId="{C5C28A6F-0E0E-4EDF-BFC9-F40C2B8BD497}" srcOrd="1" destOrd="0" parTransId="{41520F52-5FA2-47EF-95F6-F292813A9C15}" sibTransId="{FF3A319E-A060-43C5-803B-2FFF9F5AC6C4}"/>
    <dgm:cxn modelId="{3E3076CC-76F0-47CD-BC1B-7B90A0386B0B}" srcId="{55E101BC-3691-419D-AA83-92251306B27A}" destId="{096E98F9-C8ED-450D-B882-2B05C4372FE5}" srcOrd="3" destOrd="0" parTransId="{9391EAD6-21FE-4F5D-A642-70A91E86C63A}" sibTransId="{C517F387-DFAC-4AC1-971A-E59392245618}"/>
    <dgm:cxn modelId="{94C86F77-7076-48AE-ACA5-4CA7EDEC0FB5}" type="presParOf" srcId="{6E3AC2A4-0400-4E30-8D59-3C5052FAC83D}" destId="{05D3FDFA-7465-41E5-93BC-EE200752F520}" srcOrd="0" destOrd="0" presId="urn:microsoft.com/office/officeart/2008/layout/LinedList"/>
    <dgm:cxn modelId="{B37AE4CC-D877-4F47-AA90-AE31433AE2E2}" type="presParOf" srcId="{6E3AC2A4-0400-4E30-8D59-3C5052FAC83D}" destId="{4666539D-CDD6-4469-928C-F7EAD8D0E149}" srcOrd="1" destOrd="0" presId="urn:microsoft.com/office/officeart/2008/layout/LinedList"/>
    <dgm:cxn modelId="{3B5BFD43-9982-402E-AB2C-97101E511834}" type="presParOf" srcId="{4666539D-CDD6-4469-928C-F7EAD8D0E149}" destId="{E6EEDBD7-8B83-4E18-B358-911853A70244}" srcOrd="0" destOrd="0" presId="urn:microsoft.com/office/officeart/2008/layout/LinedList"/>
    <dgm:cxn modelId="{B1F27830-CA70-4B5E-9C25-519B533E6456}" type="presParOf" srcId="{4666539D-CDD6-4469-928C-F7EAD8D0E149}" destId="{07220D68-6547-4F9B-99E7-4E84E5CCF430}" srcOrd="1" destOrd="0" presId="urn:microsoft.com/office/officeart/2008/layout/LinedList"/>
    <dgm:cxn modelId="{82C92CEA-0AC8-43AE-B276-A50F4A6978C8}" type="presParOf" srcId="{6E3AC2A4-0400-4E30-8D59-3C5052FAC83D}" destId="{B122A00D-C8E1-4567-A75D-D29BE2D5600B}" srcOrd="2" destOrd="0" presId="urn:microsoft.com/office/officeart/2008/layout/LinedList"/>
    <dgm:cxn modelId="{756C71D3-9FD2-4FD2-A063-611B5B4B105C}" type="presParOf" srcId="{6E3AC2A4-0400-4E30-8D59-3C5052FAC83D}" destId="{376ACC94-1725-4C2E-8056-1FD9C8AC041C}" srcOrd="3" destOrd="0" presId="urn:microsoft.com/office/officeart/2008/layout/LinedList"/>
    <dgm:cxn modelId="{80A8B770-88F4-4503-AFBA-455E93258A7B}" type="presParOf" srcId="{376ACC94-1725-4C2E-8056-1FD9C8AC041C}" destId="{58A72E69-343B-4DD4-884A-38D4D3DE46EC}" srcOrd="0" destOrd="0" presId="urn:microsoft.com/office/officeart/2008/layout/LinedList"/>
    <dgm:cxn modelId="{3E72FDEC-6EC7-45C1-A7EA-A82DBE8FAA5C}" type="presParOf" srcId="{376ACC94-1725-4C2E-8056-1FD9C8AC041C}" destId="{EEACF5A0-3639-4F6F-BAA7-82114536D20C}" srcOrd="1" destOrd="0" presId="urn:microsoft.com/office/officeart/2008/layout/LinedList"/>
    <dgm:cxn modelId="{BDD3BBF3-B056-407D-BA45-6BBE3AE46E24}" type="presParOf" srcId="{6E3AC2A4-0400-4E30-8D59-3C5052FAC83D}" destId="{B2A46D28-A622-4748-82D6-028BD1C584FE}" srcOrd="4" destOrd="0" presId="urn:microsoft.com/office/officeart/2008/layout/LinedList"/>
    <dgm:cxn modelId="{67357DE2-3630-4B79-A894-0C5E843F8B7B}" type="presParOf" srcId="{6E3AC2A4-0400-4E30-8D59-3C5052FAC83D}" destId="{A01B8E5A-7DC5-4340-BCDB-877DFDCA07AC}" srcOrd="5" destOrd="0" presId="urn:microsoft.com/office/officeart/2008/layout/LinedList"/>
    <dgm:cxn modelId="{A26495B1-90D4-4B30-AC70-89165DFB19FD}" type="presParOf" srcId="{A01B8E5A-7DC5-4340-BCDB-877DFDCA07AC}" destId="{E671632E-DF29-4777-84A4-DAEE2B0ADF55}" srcOrd="0" destOrd="0" presId="urn:microsoft.com/office/officeart/2008/layout/LinedList"/>
    <dgm:cxn modelId="{3EB54FFB-0398-415F-9D86-307DB846EA6E}" type="presParOf" srcId="{A01B8E5A-7DC5-4340-BCDB-877DFDCA07AC}" destId="{E774F2F0-A07D-4CD8-B83D-592602FE40F4}" srcOrd="1" destOrd="0" presId="urn:microsoft.com/office/officeart/2008/layout/LinedList"/>
    <dgm:cxn modelId="{F865E9D2-3E64-4C48-8B6C-D0F0FBDA9E59}" type="presParOf" srcId="{6E3AC2A4-0400-4E30-8D59-3C5052FAC83D}" destId="{D4CEDEAF-221D-4A56-AFBD-0DFDB059C433}" srcOrd="6" destOrd="0" presId="urn:microsoft.com/office/officeart/2008/layout/LinedList"/>
    <dgm:cxn modelId="{37D15DD7-ED82-4427-878F-930622B652C2}" type="presParOf" srcId="{6E3AC2A4-0400-4E30-8D59-3C5052FAC83D}" destId="{5CEB6966-E516-4815-A350-5DD8DE0CC62E}" srcOrd="7" destOrd="0" presId="urn:microsoft.com/office/officeart/2008/layout/LinedList"/>
    <dgm:cxn modelId="{1A7ABBD9-0254-4343-A7E5-150C6C7DCFD3}" type="presParOf" srcId="{5CEB6966-E516-4815-A350-5DD8DE0CC62E}" destId="{C6B7A7FA-157D-40CC-87A1-456CD790AE68}" srcOrd="0" destOrd="0" presId="urn:microsoft.com/office/officeart/2008/layout/LinedList"/>
    <dgm:cxn modelId="{128C9F82-BA40-4DAF-9A7A-FF682A7D1776}" type="presParOf" srcId="{5CEB6966-E516-4815-A350-5DD8DE0CC62E}" destId="{4F74FAC9-8123-4A80-B2A3-D28A2287513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en-US"/>
        </a:p>
      </dgm:t>
    </dgm:pt>
    <dgm:pt modelId="{C5C28A6F-0E0E-4EDF-BFC9-F40C2B8BD497}">
      <dgm:prSet phldrT="[Text]" custT="1"/>
      <dgm:spPr/>
      <dgm:t>
        <a:bodyPr anchor="ctr"/>
        <a:lstStyle/>
        <a:p>
          <a:r>
            <a:rPr lang="en-US" sz="2400" dirty="0">
              <a:solidFill>
                <a:schemeClr val="tx1"/>
              </a:solidFill>
              <a:latin typeface="Segoe UI Semibold" panose="020B0702040204020203" pitchFamily="34" charset="0"/>
              <a:cs typeface="Segoe UI Semibold" panose="020B0702040204020203" pitchFamily="34" charset="0"/>
            </a:rPr>
            <a:t>What still need clarifications?</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56FBE484-4B64-460B-BF5C-C08A3024A021}">
      <dgm:prSet phldrT="[Text]" custT="1"/>
      <dgm:spPr/>
      <dgm:t>
        <a:bodyPr anchor="ctr"/>
        <a:lstStyle/>
        <a:p>
          <a:r>
            <a:rPr lang="en-US" sz="2400" dirty="0">
              <a:solidFill>
                <a:schemeClr val="tx1"/>
              </a:solidFill>
              <a:latin typeface="Segoe UI Semibold" panose="020B0702040204020203" pitchFamily="34" charset="0"/>
              <a:cs typeface="Segoe UI Semibold" panose="020B0702040204020203" pitchFamily="34" charset="0"/>
            </a:rPr>
            <a:t>What are your Hopes and Fears with implementing these new graduation requirements?</a:t>
          </a:r>
        </a:p>
      </dgm:t>
    </dgm:pt>
    <dgm:pt modelId="{AF661367-BAFC-435A-96ED-6F4F099B42D7}" type="parTrans" cxnId="{93A372EC-A514-4E27-9917-E2D18E282E77}">
      <dgm:prSet/>
      <dgm:spPr/>
      <dgm:t>
        <a:bodyPr/>
        <a:lstStyle/>
        <a:p>
          <a:endParaRPr lang="en-US">
            <a:latin typeface="Segoe UI Semibold" panose="020B0702040204020203" pitchFamily="34" charset="0"/>
            <a:cs typeface="Segoe UI Semibold" panose="020B0702040204020203" pitchFamily="34" charset="0"/>
          </a:endParaRPr>
        </a:p>
      </dgm:t>
    </dgm:pt>
    <dgm:pt modelId="{9604E91C-341E-44CF-B227-FA74C4AC62FF}" type="sibTrans" cxnId="{93A372EC-A514-4E27-9917-E2D18E282E77}">
      <dgm:prSet/>
      <dgm:spPr/>
      <dgm:t>
        <a:bodyPr/>
        <a:lstStyle/>
        <a:p>
          <a:endParaRPr lang="en-US">
            <a:latin typeface="Segoe UI Semibold" panose="020B0702040204020203" pitchFamily="34" charset="0"/>
            <a:cs typeface="Segoe UI Semibold" panose="020B0702040204020203" pitchFamily="34" charset="0"/>
          </a:endParaRPr>
        </a:p>
      </dgm:t>
    </dgm:pt>
    <dgm:pt modelId="{F619C0E9-CEA3-4C07-B9BF-E944961B7367}">
      <dgm:prSet phldrT="[Text]" custT="1"/>
      <dgm:spPr/>
      <dgm:t>
        <a:bodyPr anchor="ctr"/>
        <a:lstStyle/>
        <a:p>
          <a:r>
            <a:rPr lang="en-US" sz="2400" dirty="0">
              <a:solidFill>
                <a:schemeClr val="tx1"/>
              </a:solidFill>
              <a:latin typeface="Segoe UI Semibold" panose="020B0702040204020203" pitchFamily="34" charset="0"/>
              <a:cs typeface="Segoe UI Semibold" panose="020B0702040204020203" pitchFamily="34" charset="0"/>
            </a:rPr>
            <a:t>You’ll be assigned a chat room to discuss the following 2 topics:</a:t>
          </a:r>
        </a:p>
      </dgm:t>
    </dgm:pt>
    <dgm:pt modelId="{4DE0A0B5-4545-4FFA-9980-255DC2545866}" type="parTrans" cxnId="{D8842BDF-28CE-4A30-8BDB-5FE87352D24A}">
      <dgm:prSet/>
      <dgm:spPr/>
      <dgm:t>
        <a:bodyPr/>
        <a:lstStyle/>
        <a:p>
          <a:endParaRPr lang="en-US"/>
        </a:p>
      </dgm:t>
    </dgm:pt>
    <dgm:pt modelId="{D3556EB5-51AD-446D-8C80-97AEC9937047}" type="sibTrans" cxnId="{D8842BDF-28CE-4A30-8BDB-5FE87352D24A}">
      <dgm:prSet/>
      <dgm:spPr/>
      <dgm:t>
        <a:bodyPr/>
        <a:lstStyle/>
        <a:p>
          <a:endParaRPr lang="en-US"/>
        </a:p>
      </dgm:t>
    </dgm:pt>
    <dgm:pt modelId="{12CF4AF5-9CBA-40D7-8EE9-352528042CE4}">
      <dgm:prSet phldrT="[Text]" custT="1"/>
      <dgm:spPr/>
      <dgm:t>
        <a:bodyPr anchor="ctr"/>
        <a:lstStyle/>
        <a:p>
          <a:r>
            <a:rPr lang="en-US" sz="2400" dirty="0">
              <a:solidFill>
                <a:schemeClr val="tx1"/>
              </a:solidFill>
              <a:latin typeface="Segoe UI Semibold" panose="020B0702040204020203" pitchFamily="34" charset="0"/>
              <a:cs typeface="Segoe UI Semibold" panose="020B0702040204020203" pitchFamily="34" charset="0"/>
            </a:rPr>
            <a:t>Please choose a recorder and a person to report out….</a:t>
          </a:r>
        </a:p>
      </dgm:t>
    </dgm:pt>
    <dgm:pt modelId="{A24EB0FA-55F7-4FEA-9E45-C7F112923246}" type="parTrans" cxnId="{F27FFC5A-CF91-4407-AD5C-A0F0575DD885}">
      <dgm:prSet/>
      <dgm:spPr/>
      <dgm:t>
        <a:bodyPr/>
        <a:lstStyle/>
        <a:p>
          <a:endParaRPr lang="en-US"/>
        </a:p>
      </dgm:t>
    </dgm:pt>
    <dgm:pt modelId="{C32F4AD9-6C7E-4234-BB86-994B9E50369D}" type="sibTrans" cxnId="{F27FFC5A-CF91-4407-AD5C-A0F0575DD885}">
      <dgm:prSet/>
      <dgm:spPr/>
      <dgm:t>
        <a:bodyPr/>
        <a:lstStyle/>
        <a:p>
          <a:endParaRPr lang="en-US"/>
        </a:p>
      </dgm:t>
    </dgm:pt>
    <dgm:pt modelId="{E6456C7F-95A0-4F55-A491-FC6CEEAC1200}" type="pres">
      <dgm:prSet presAssocID="{55E101BC-3691-419D-AA83-92251306B27A}" presName="vert0" presStyleCnt="0">
        <dgm:presLayoutVars>
          <dgm:dir/>
          <dgm:animOne val="branch"/>
          <dgm:animLvl val="lvl"/>
        </dgm:presLayoutVars>
      </dgm:prSet>
      <dgm:spPr/>
    </dgm:pt>
    <dgm:pt modelId="{4BB71842-DEF7-4A0F-8C38-5EDC8D7F7104}" type="pres">
      <dgm:prSet presAssocID="{F619C0E9-CEA3-4C07-B9BF-E944961B7367}" presName="thickLine" presStyleLbl="alignNode1" presStyleIdx="0" presStyleCnt="4"/>
      <dgm:spPr/>
    </dgm:pt>
    <dgm:pt modelId="{8AB496FE-6B4B-459A-9612-B61346173CC1}" type="pres">
      <dgm:prSet presAssocID="{F619C0E9-CEA3-4C07-B9BF-E944961B7367}" presName="horz1" presStyleCnt="0"/>
      <dgm:spPr/>
    </dgm:pt>
    <dgm:pt modelId="{78A64EA7-DEB2-4CBE-BF2B-F8C298F3894A}" type="pres">
      <dgm:prSet presAssocID="{F619C0E9-CEA3-4C07-B9BF-E944961B7367}" presName="tx1" presStyleLbl="revTx" presStyleIdx="0" presStyleCnt="4"/>
      <dgm:spPr/>
    </dgm:pt>
    <dgm:pt modelId="{C3DB52E9-D871-4546-B8A2-8BAE3E5AF7F7}" type="pres">
      <dgm:prSet presAssocID="{F619C0E9-CEA3-4C07-B9BF-E944961B7367}" presName="vert1" presStyleCnt="0"/>
      <dgm:spPr/>
    </dgm:pt>
    <dgm:pt modelId="{5F557EB8-2718-4491-B1B2-CAB8BE04B6EF}" type="pres">
      <dgm:prSet presAssocID="{56FBE484-4B64-460B-BF5C-C08A3024A021}" presName="thickLine" presStyleLbl="alignNode1" presStyleIdx="1" presStyleCnt="4"/>
      <dgm:spPr/>
    </dgm:pt>
    <dgm:pt modelId="{DA91E24A-9590-4A06-8991-D2E95DE85B44}" type="pres">
      <dgm:prSet presAssocID="{56FBE484-4B64-460B-BF5C-C08A3024A021}" presName="horz1" presStyleCnt="0"/>
      <dgm:spPr/>
    </dgm:pt>
    <dgm:pt modelId="{C2D2E861-866C-4DA3-A4A7-6290B25221F5}" type="pres">
      <dgm:prSet presAssocID="{56FBE484-4B64-460B-BF5C-C08A3024A021}" presName="tx1" presStyleLbl="revTx" presStyleIdx="1" presStyleCnt="4"/>
      <dgm:spPr/>
    </dgm:pt>
    <dgm:pt modelId="{DF788C95-A409-4497-9905-2ECC78645291}" type="pres">
      <dgm:prSet presAssocID="{56FBE484-4B64-460B-BF5C-C08A3024A021}" presName="vert1" presStyleCnt="0"/>
      <dgm:spPr/>
    </dgm:pt>
    <dgm:pt modelId="{A25A468D-704B-4586-BB0B-91E97CB63CD2}" type="pres">
      <dgm:prSet presAssocID="{C5C28A6F-0E0E-4EDF-BFC9-F40C2B8BD497}" presName="thickLine" presStyleLbl="alignNode1" presStyleIdx="2" presStyleCnt="4"/>
      <dgm:spPr/>
    </dgm:pt>
    <dgm:pt modelId="{16F60877-1028-4514-9A37-1C570766B9F5}" type="pres">
      <dgm:prSet presAssocID="{C5C28A6F-0E0E-4EDF-BFC9-F40C2B8BD497}" presName="horz1" presStyleCnt="0"/>
      <dgm:spPr/>
    </dgm:pt>
    <dgm:pt modelId="{38429DF2-154A-4A93-B514-EE19A0421802}" type="pres">
      <dgm:prSet presAssocID="{C5C28A6F-0E0E-4EDF-BFC9-F40C2B8BD497}" presName="tx1" presStyleLbl="revTx" presStyleIdx="2" presStyleCnt="4"/>
      <dgm:spPr/>
    </dgm:pt>
    <dgm:pt modelId="{A477369B-7EFF-4051-B9C6-97F5D5388B85}" type="pres">
      <dgm:prSet presAssocID="{C5C28A6F-0E0E-4EDF-BFC9-F40C2B8BD497}" presName="vert1" presStyleCnt="0"/>
      <dgm:spPr/>
    </dgm:pt>
    <dgm:pt modelId="{C251F59C-B216-40F1-8B49-B567C3EBF86B}" type="pres">
      <dgm:prSet presAssocID="{12CF4AF5-9CBA-40D7-8EE9-352528042CE4}" presName="thickLine" presStyleLbl="alignNode1" presStyleIdx="3" presStyleCnt="4"/>
      <dgm:spPr/>
    </dgm:pt>
    <dgm:pt modelId="{733277E2-FD32-4973-A7F2-D348F08A94CE}" type="pres">
      <dgm:prSet presAssocID="{12CF4AF5-9CBA-40D7-8EE9-352528042CE4}" presName="horz1" presStyleCnt="0"/>
      <dgm:spPr/>
    </dgm:pt>
    <dgm:pt modelId="{5ADA935F-957B-44C2-9D5C-56457FBBE0D7}" type="pres">
      <dgm:prSet presAssocID="{12CF4AF5-9CBA-40D7-8EE9-352528042CE4}" presName="tx1" presStyleLbl="revTx" presStyleIdx="3" presStyleCnt="4"/>
      <dgm:spPr/>
    </dgm:pt>
    <dgm:pt modelId="{EC287F5F-E2D3-43E5-8233-4A432B1542BE}" type="pres">
      <dgm:prSet presAssocID="{12CF4AF5-9CBA-40D7-8EE9-352528042CE4}" presName="vert1" presStyleCnt="0"/>
      <dgm:spPr/>
    </dgm:pt>
  </dgm:ptLst>
  <dgm:cxnLst>
    <dgm:cxn modelId="{0A70461B-550B-46A3-9DF9-012DDEA151E7}" type="presOf" srcId="{C5C28A6F-0E0E-4EDF-BFC9-F40C2B8BD497}" destId="{38429DF2-154A-4A93-B514-EE19A0421802}" srcOrd="0" destOrd="0" presId="urn:microsoft.com/office/officeart/2008/layout/LinedList"/>
    <dgm:cxn modelId="{C25F442D-5319-43AC-9AAF-298DE561E9AA}" type="presOf" srcId="{55E101BC-3691-419D-AA83-92251306B27A}" destId="{E6456C7F-95A0-4F55-A491-FC6CEEAC1200}" srcOrd="0" destOrd="0" presId="urn:microsoft.com/office/officeart/2008/layout/LinedList"/>
    <dgm:cxn modelId="{2751DC6B-934F-4E23-9D11-3DDD448DB286}" type="presOf" srcId="{12CF4AF5-9CBA-40D7-8EE9-352528042CE4}" destId="{5ADA935F-957B-44C2-9D5C-56457FBBE0D7}" srcOrd="0" destOrd="0" presId="urn:microsoft.com/office/officeart/2008/layout/LinedList"/>
    <dgm:cxn modelId="{F27FFC5A-CF91-4407-AD5C-A0F0575DD885}" srcId="{55E101BC-3691-419D-AA83-92251306B27A}" destId="{12CF4AF5-9CBA-40D7-8EE9-352528042CE4}" srcOrd="3" destOrd="0" parTransId="{A24EB0FA-55F7-4FEA-9E45-C7F112923246}" sibTransId="{C32F4AD9-6C7E-4234-BB86-994B9E50369D}"/>
    <dgm:cxn modelId="{48BCF88C-6408-4E0C-A3BC-5734D1FA2B77}" type="presOf" srcId="{F619C0E9-CEA3-4C07-B9BF-E944961B7367}" destId="{78A64EA7-DEB2-4CBE-BF2B-F8C298F3894A}" srcOrd="0" destOrd="0" presId="urn:microsoft.com/office/officeart/2008/layout/LinedList"/>
    <dgm:cxn modelId="{C77775BD-0DDC-494C-8D7E-AE56568F1FAC}" type="presOf" srcId="{56FBE484-4B64-460B-BF5C-C08A3024A021}" destId="{C2D2E861-866C-4DA3-A4A7-6290B25221F5}" srcOrd="0" destOrd="0" presId="urn:microsoft.com/office/officeart/2008/layout/LinedList"/>
    <dgm:cxn modelId="{698C43CC-3A5A-4236-B8C9-1F0DC7170657}" srcId="{55E101BC-3691-419D-AA83-92251306B27A}" destId="{C5C28A6F-0E0E-4EDF-BFC9-F40C2B8BD497}" srcOrd="2" destOrd="0" parTransId="{41520F52-5FA2-47EF-95F6-F292813A9C15}" sibTransId="{FF3A319E-A060-43C5-803B-2FFF9F5AC6C4}"/>
    <dgm:cxn modelId="{D8842BDF-28CE-4A30-8BDB-5FE87352D24A}" srcId="{55E101BC-3691-419D-AA83-92251306B27A}" destId="{F619C0E9-CEA3-4C07-B9BF-E944961B7367}" srcOrd="0" destOrd="0" parTransId="{4DE0A0B5-4545-4FFA-9980-255DC2545866}" sibTransId="{D3556EB5-51AD-446D-8C80-97AEC9937047}"/>
    <dgm:cxn modelId="{93A372EC-A514-4E27-9917-E2D18E282E77}" srcId="{55E101BC-3691-419D-AA83-92251306B27A}" destId="{56FBE484-4B64-460B-BF5C-C08A3024A021}" srcOrd="1" destOrd="0" parTransId="{AF661367-BAFC-435A-96ED-6F4F099B42D7}" sibTransId="{9604E91C-341E-44CF-B227-FA74C4AC62FF}"/>
    <dgm:cxn modelId="{87C6DFEA-2F9C-48E3-BD2B-409C2BB8C523}" type="presParOf" srcId="{E6456C7F-95A0-4F55-A491-FC6CEEAC1200}" destId="{4BB71842-DEF7-4A0F-8C38-5EDC8D7F7104}" srcOrd="0" destOrd="0" presId="urn:microsoft.com/office/officeart/2008/layout/LinedList"/>
    <dgm:cxn modelId="{F02506C5-09FA-4D5B-93D8-D3EE250E1C14}" type="presParOf" srcId="{E6456C7F-95A0-4F55-A491-FC6CEEAC1200}" destId="{8AB496FE-6B4B-459A-9612-B61346173CC1}" srcOrd="1" destOrd="0" presId="urn:microsoft.com/office/officeart/2008/layout/LinedList"/>
    <dgm:cxn modelId="{6B2C84F6-32A7-485F-A9CD-EBB423F81ADD}" type="presParOf" srcId="{8AB496FE-6B4B-459A-9612-B61346173CC1}" destId="{78A64EA7-DEB2-4CBE-BF2B-F8C298F3894A}" srcOrd="0" destOrd="0" presId="urn:microsoft.com/office/officeart/2008/layout/LinedList"/>
    <dgm:cxn modelId="{E47ECDFC-8311-434C-A3F8-A2F94CE1FEE0}" type="presParOf" srcId="{8AB496FE-6B4B-459A-9612-B61346173CC1}" destId="{C3DB52E9-D871-4546-B8A2-8BAE3E5AF7F7}" srcOrd="1" destOrd="0" presId="urn:microsoft.com/office/officeart/2008/layout/LinedList"/>
    <dgm:cxn modelId="{08D4665D-FEF4-4CB1-8DEF-135CE3AE46D6}" type="presParOf" srcId="{E6456C7F-95A0-4F55-A491-FC6CEEAC1200}" destId="{5F557EB8-2718-4491-B1B2-CAB8BE04B6EF}" srcOrd="2" destOrd="0" presId="urn:microsoft.com/office/officeart/2008/layout/LinedList"/>
    <dgm:cxn modelId="{6AC0097A-8F8D-4D88-B607-10AB647E52ED}" type="presParOf" srcId="{E6456C7F-95A0-4F55-A491-FC6CEEAC1200}" destId="{DA91E24A-9590-4A06-8991-D2E95DE85B44}" srcOrd="3" destOrd="0" presId="urn:microsoft.com/office/officeart/2008/layout/LinedList"/>
    <dgm:cxn modelId="{4F5D4E91-9D89-41AE-8B43-7E2171B95B33}" type="presParOf" srcId="{DA91E24A-9590-4A06-8991-D2E95DE85B44}" destId="{C2D2E861-866C-4DA3-A4A7-6290B25221F5}" srcOrd="0" destOrd="0" presId="urn:microsoft.com/office/officeart/2008/layout/LinedList"/>
    <dgm:cxn modelId="{394E2E59-6316-489C-9778-5D2079FEABEC}" type="presParOf" srcId="{DA91E24A-9590-4A06-8991-D2E95DE85B44}" destId="{DF788C95-A409-4497-9905-2ECC78645291}" srcOrd="1" destOrd="0" presId="urn:microsoft.com/office/officeart/2008/layout/LinedList"/>
    <dgm:cxn modelId="{E145417E-A870-49D8-A9B5-450E3C19D452}" type="presParOf" srcId="{E6456C7F-95A0-4F55-A491-FC6CEEAC1200}" destId="{A25A468D-704B-4586-BB0B-91E97CB63CD2}" srcOrd="4" destOrd="0" presId="urn:microsoft.com/office/officeart/2008/layout/LinedList"/>
    <dgm:cxn modelId="{9ADA0C49-F5D3-4421-A2DE-B21C6FE46FC9}" type="presParOf" srcId="{E6456C7F-95A0-4F55-A491-FC6CEEAC1200}" destId="{16F60877-1028-4514-9A37-1C570766B9F5}" srcOrd="5" destOrd="0" presId="urn:microsoft.com/office/officeart/2008/layout/LinedList"/>
    <dgm:cxn modelId="{665C80D7-76CF-457B-B897-DC678E5328D2}" type="presParOf" srcId="{16F60877-1028-4514-9A37-1C570766B9F5}" destId="{38429DF2-154A-4A93-B514-EE19A0421802}" srcOrd="0" destOrd="0" presId="urn:microsoft.com/office/officeart/2008/layout/LinedList"/>
    <dgm:cxn modelId="{9603731F-E6D1-4222-9DD0-C301FEFE7B74}" type="presParOf" srcId="{16F60877-1028-4514-9A37-1C570766B9F5}" destId="{A477369B-7EFF-4051-B9C6-97F5D5388B85}" srcOrd="1" destOrd="0" presId="urn:microsoft.com/office/officeart/2008/layout/LinedList"/>
    <dgm:cxn modelId="{18334EE9-0BFF-46D7-AFC5-E1458D4D6C28}" type="presParOf" srcId="{E6456C7F-95A0-4F55-A491-FC6CEEAC1200}" destId="{C251F59C-B216-40F1-8B49-B567C3EBF86B}" srcOrd="6" destOrd="0" presId="urn:microsoft.com/office/officeart/2008/layout/LinedList"/>
    <dgm:cxn modelId="{4056C438-B9DE-407E-AC4C-40B5A047A62B}" type="presParOf" srcId="{E6456C7F-95A0-4F55-A491-FC6CEEAC1200}" destId="{733277E2-FD32-4973-A7F2-D348F08A94CE}" srcOrd="7" destOrd="0" presId="urn:microsoft.com/office/officeart/2008/layout/LinedList"/>
    <dgm:cxn modelId="{8B222FA8-561E-41F8-B423-2EBAC440250F}" type="presParOf" srcId="{733277E2-FD32-4973-A7F2-D348F08A94CE}" destId="{5ADA935F-957B-44C2-9D5C-56457FBBE0D7}" srcOrd="0" destOrd="0" presId="urn:microsoft.com/office/officeart/2008/layout/LinedList"/>
    <dgm:cxn modelId="{93010FF1-5900-44DF-B47A-B0A32D11E8C7}" type="presParOf" srcId="{733277E2-FD32-4973-A7F2-D348F08A94CE}" destId="{EC287F5F-E2D3-43E5-8233-4A432B1542BE}"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101BC-3691-419D-AA83-92251306B27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56060FE-200B-4669-A95D-0E4D4232D1E3}">
      <dgm:prSet custT="1"/>
      <dgm:spPr>
        <a:solidFill>
          <a:schemeClr val="tx1"/>
        </a:solidFill>
        <a:ln>
          <a:noFill/>
        </a:ln>
      </dgm:spPr>
      <dgm:t>
        <a:bodyPr/>
        <a:lstStyle/>
        <a:p>
          <a:pPr algn="ctr"/>
          <a:r>
            <a:rPr lang="en-US" sz="2800" dirty="0">
              <a:solidFill>
                <a:schemeClr val="accent6"/>
              </a:solidFill>
              <a:latin typeface="Segoe UI Semibold" panose="020B0702040204020203" pitchFamily="34" charset="0"/>
              <a:cs typeface="Segoe UI Semibold" panose="020B0702040204020203" pitchFamily="34" charset="0"/>
            </a:rPr>
            <a:t>All students can use new pathways, including student receiving special education supports</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8BA7878A-1020-4429-915F-AD640EA8828D}" type="parTrans" cxnId="{DCC55395-1241-4B67-A0D3-27A2D3FB398D}">
      <dgm:prSet/>
      <dgm:spPr/>
      <dgm:t>
        <a:bodyPr/>
        <a:lstStyle/>
        <a:p>
          <a:endParaRPr lang="en-US"/>
        </a:p>
      </dgm:t>
    </dgm:pt>
    <dgm:pt modelId="{09029AC6-E31A-4F79-A643-912B6B71585E}" type="sibTrans" cxnId="{DCC55395-1241-4B67-A0D3-27A2D3FB398D}">
      <dgm:prSet/>
      <dgm:spPr/>
      <dgm:t>
        <a:bodyPr/>
        <a:lstStyle/>
        <a:p>
          <a:endParaRPr lang="en-US"/>
        </a:p>
      </dgm:t>
    </dgm:pt>
    <dgm:pt modelId="{7138AC7F-8080-4BCE-A1BA-871E816B971E}">
      <dgm:prSet custT="1"/>
      <dgm:spPr>
        <a:solidFill>
          <a:schemeClr val="tx1"/>
        </a:solidFill>
        <a:ln>
          <a:noFill/>
        </a:ln>
      </dgm:spPr>
      <dgm: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Certificate of Individual Achievement through Class of 2021 </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C84D9828-29F8-4DF7-A318-EAE10AF76C0E}" type="parTrans" cxnId="{17B096AC-3E78-42FD-98AC-D67DB429B229}">
      <dgm:prSet/>
      <dgm:spPr/>
      <dgm:t>
        <a:bodyPr/>
        <a:lstStyle/>
        <a:p>
          <a:endParaRPr lang="en-US"/>
        </a:p>
      </dgm:t>
    </dgm:pt>
    <dgm:pt modelId="{44B260CD-34C7-4386-900A-3E759A84F104}" type="sibTrans" cxnId="{17B096AC-3E78-42FD-98AC-D67DB429B229}">
      <dgm:prSet/>
      <dgm:spPr/>
      <dgm:t>
        <a:bodyPr/>
        <a:lstStyle/>
        <a:p>
          <a:endParaRPr lang="en-US"/>
        </a:p>
      </dgm:t>
    </dgm:pt>
    <dgm:pt modelId="{096E98F9-C8ED-450D-B882-2B05C4372FE5}">
      <dgm:prSet custT="1"/>
      <dgm:spPr>
        <a:solidFill>
          <a:schemeClr val="tx1"/>
        </a:solidFill>
        <a:ln>
          <a:noFill/>
        </a:ln>
      </dgm:spPr>
      <dgm: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WA-AIM remains available for students with significant cognitive challenges </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9391EAD6-21FE-4F5D-A642-70A91E86C63A}" type="parTrans" cxnId="{3E3076CC-76F0-47CD-BC1B-7B90A0386B0B}">
      <dgm:prSet/>
      <dgm:spPr/>
      <dgm:t>
        <a:bodyPr/>
        <a:lstStyle/>
        <a:p>
          <a:endParaRPr lang="en-US"/>
        </a:p>
      </dgm:t>
    </dgm:pt>
    <dgm:pt modelId="{C517F387-DFAC-4AC1-971A-E59392245618}" type="sibTrans" cxnId="{3E3076CC-76F0-47CD-BC1B-7B90A0386B0B}">
      <dgm:prSet/>
      <dgm:spPr/>
      <dgm:t>
        <a:bodyPr/>
        <a:lstStyle/>
        <a:p>
          <a:endParaRPr lang="en-US"/>
        </a:p>
      </dgm:t>
    </dgm:pt>
    <dgm:pt modelId="{F60208D7-6537-4166-99FE-BFA35553DECA}" type="pres">
      <dgm:prSet presAssocID="{55E101BC-3691-419D-AA83-92251306B27A}" presName="diagram" presStyleCnt="0">
        <dgm:presLayoutVars>
          <dgm:dir/>
          <dgm:resizeHandles val="exact"/>
        </dgm:presLayoutVars>
      </dgm:prSet>
      <dgm:spPr/>
    </dgm:pt>
    <dgm:pt modelId="{1B4AF92A-4B3B-400A-923F-E08DA319F410}" type="pres">
      <dgm:prSet presAssocID="{D56060FE-200B-4669-A95D-0E4D4232D1E3}" presName="node" presStyleLbl="node1" presStyleIdx="0" presStyleCnt="3" custScaleX="103409" custScaleY="182586">
        <dgm:presLayoutVars>
          <dgm:bulletEnabled val="1"/>
        </dgm:presLayoutVars>
      </dgm:prSet>
      <dgm:spPr/>
    </dgm:pt>
    <dgm:pt modelId="{851F5D8E-36CF-4C2A-9B9F-DD408BA7B4E9}" type="pres">
      <dgm:prSet presAssocID="{09029AC6-E31A-4F79-A643-912B6B71585E}" presName="sibTrans" presStyleCnt="0"/>
      <dgm:spPr/>
    </dgm:pt>
    <dgm:pt modelId="{8CC455D0-67EB-4A18-88FF-5657D9008801}" type="pres">
      <dgm:prSet presAssocID="{7138AC7F-8080-4BCE-A1BA-871E816B971E}" presName="node" presStyleLbl="node1" presStyleIdx="1" presStyleCnt="3" custScaleX="104289" custScaleY="182586">
        <dgm:presLayoutVars>
          <dgm:bulletEnabled val="1"/>
        </dgm:presLayoutVars>
      </dgm:prSet>
      <dgm:spPr/>
    </dgm:pt>
    <dgm:pt modelId="{D0543874-5FD0-45A3-BE8C-C97CB02F1DE0}" type="pres">
      <dgm:prSet presAssocID="{44B260CD-34C7-4386-900A-3E759A84F104}" presName="sibTrans" presStyleCnt="0"/>
      <dgm:spPr/>
    </dgm:pt>
    <dgm:pt modelId="{DBDDA46A-95FB-4DA0-A2B9-7E454C661617}" type="pres">
      <dgm:prSet presAssocID="{096E98F9-C8ED-450D-B882-2B05C4372FE5}" presName="node" presStyleLbl="node1" presStyleIdx="2" presStyleCnt="3" custScaleX="104860" custScaleY="182586">
        <dgm:presLayoutVars>
          <dgm:bulletEnabled val="1"/>
        </dgm:presLayoutVars>
      </dgm:prSet>
      <dgm:spPr/>
    </dgm:pt>
  </dgm:ptLst>
  <dgm:cxnLst>
    <dgm:cxn modelId="{3DB09105-C94D-43F2-8441-ABE467DE0DB8}" type="presOf" srcId="{096E98F9-C8ED-450D-B882-2B05C4372FE5}" destId="{DBDDA46A-95FB-4DA0-A2B9-7E454C661617}" srcOrd="0" destOrd="0" presId="urn:microsoft.com/office/officeart/2005/8/layout/default"/>
    <dgm:cxn modelId="{DCC55395-1241-4B67-A0D3-27A2D3FB398D}" srcId="{55E101BC-3691-419D-AA83-92251306B27A}" destId="{D56060FE-200B-4669-A95D-0E4D4232D1E3}" srcOrd="0" destOrd="0" parTransId="{8BA7878A-1020-4429-915F-AD640EA8828D}" sibTransId="{09029AC6-E31A-4F79-A643-912B6B71585E}"/>
    <dgm:cxn modelId="{7D65AFA5-0410-4E9B-82DE-A648F8688A60}" type="presOf" srcId="{7138AC7F-8080-4BCE-A1BA-871E816B971E}" destId="{8CC455D0-67EB-4A18-88FF-5657D9008801}" srcOrd="0" destOrd="0" presId="urn:microsoft.com/office/officeart/2005/8/layout/default"/>
    <dgm:cxn modelId="{17B096AC-3E78-42FD-98AC-D67DB429B229}" srcId="{55E101BC-3691-419D-AA83-92251306B27A}" destId="{7138AC7F-8080-4BCE-A1BA-871E816B971E}" srcOrd="1" destOrd="0" parTransId="{C84D9828-29F8-4DF7-A318-EAE10AF76C0E}" sibTransId="{44B260CD-34C7-4386-900A-3E759A84F104}"/>
    <dgm:cxn modelId="{3E3076CC-76F0-47CD-BC1B-7B90A0386B0B}" srcId="{55E101BC-3691-419D-AA83-92251306B27A}" destId="{096E98F9-C8ED-450D-B882-2B05C4372FE5}" srcOrd="2" destOrd="0" parTransId="{9391EAD6-21FE-4F5D-A642-70A91E86C63A}" sibTransId="{C517F387-DFAC-4AC1-971A-E59392245618}"/>
    <dgm:cxn modelId="{2C7474DA-1907-43B7-843B-FEFD58CEBC89}" type="presOf" srcId="{D56060FE-200B-4669-A95D-0E4D4232D1E3}" destId="{1B4AF92A-4B3B-400A-923F-E08DA319F410}" srcOrd="0" destOrd="0" presId="urn:microsoft.com/office/officeart/2005/8/layout/default"/>
    <dgm:cxn modelId="{FF1BDCF5-1D4B-48E2-A78F-FC95FF313BE6}" type="presOf" srcId="{55E101BC-3691-419D-AA83-92251306B27A}" destId="{F60208D7-6537-4166-99FE-BFA35553DECA}" srcOrd="0" destOrd="0" presId="urn:microsoft.com/office/officeart/2005/8/layout/default"/>
    <dgm:cxn modelId="{DFC982C7-4183-4EEE-9670-FD998660D2CA}" type="presParOf" srcId="{F60208D7-6537-4166-99FE-BFA35553DECA}" destId="{1B4AF92A-4B3B-400A-923F-E08DA319F410}" srcOrd="0" destOrd="0" presId="urn:microsoft.com/office/officeart/2005/8/layout/default"/>
    <dgm:cxn modelId="{2F0412BD-1FD5-4DBA-B284-CBB6E3D2A204}" type="presParOf" srcId="{F60208D7-6537-4166-99FE-BFA35553DECA}" destId="{851F5D8E-36CF-4C2A-9B9F-DD408BA7B4E9}" srcOrd="1" destOrd="0" presId="urn:microsoft.com/office/officeart/2005/8/layout/default"/>
    <dgm:cxn modelId="{DCBBFB35-07B5-4292-9751-F0C0B656DC33}" type="presParOf" srcId="{F60208D7-6537-4166-99FE-BFA35553DECA}" destId="{8CC455D0-67EB-4A18-88FF-5657D9008801}" srcOrd="2" destOrd="0" presId="urn:microsoft.com/office/officeart/2005/8/layout/default"/>
    <dgm:cxn modelId="{D7085214-AEFC-4F0E-9BE5-F79D0ABC1D70}" type="presParOf" srcId="{F60208D7-6537-4166-99FE-BFA35553DECA}" destId="{D0543874-5FD0-45A3-BE8C-C97CB02F1DE0}" srcOrd="3" destOrd="0" presId="urn:microsoft.com/office/officeart/2005/8/layout/default"/>
    <dgm:cxn modelId="{7AAC75BE-6B1E-4539-AF7E-D3799646FF47}" type="presParOf" srcId="{F60208D7-6537-4166-99FE-BFA35553DECA}" destId="{DBDDA46A-95FB-4DA0-A2B9-7E454C66161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600" dirty="0">
              <a:latin typeface="Segoe UI Semibold" panose="020B0702040204020203" pitchFamily="34" charset="0"/>
              <a:cs typeface="Segoe UI Semibold" panose="020B0702040204020203" pitchFamily="34" charset="0"/>
            </a:rPr>
            <a:t>Equal in value and expectations</a:t>
          </a: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nchor="ctr"/>
        <a:lstStyle/>
        <a:p>
          <a:r>
            <a:rPr lang="en-US" sz="2600" dirty="0">
              <a:latin typeface="Segoe UI Semibold" panose="020B0702040204020203" pitchFamily="34" charset="0"/>
              <a:cs typeface="Segoe UI Semibold" panose="020B0702040204020203" pitchFamily="34" charset="0"/>
            </a:rPr>
            <a:t>Connected to students’ post-high school goal(s) = HSBP</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600" dirty="0">
              <a:latin typeface="Segoe UI Semibold" panose="020B0702040204020203" pitchFamily="34" charset="0"/>
              <a:cs typeface="Segoe UI Semibold" panose="020B0702040204020203" pitchFamily="34" charset="0"/>
            </a:rPr>
            <a:t>Built to prepare students for a meaningful first step after high school</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03942541-EC1E-4A0F-A31B-E416BD040EFF}" type="pres">
      <dgm:prSet presAssocID="{55E101BC-3691-419D-AA83-92251306B27A}" presName="vert0" presStyleCnt="0">
        <dgm:presLayoutVars>
          <dgm:dir/>
          <dgm:animOne val="branch"/>
          <dgm:animLvl val="lvl"/>
        </dgm:presLayoutVars>
      </dgm:prSet>
      <dgm:spPr/>
    </dgm:pt>
    <dgm:pt modelId="{DFFC9953-D9EF-4C66-A939-79DDF02C1FBA}" type="pres">
      <dgm:prSet presAssocID="{C5C28A6F-0E0E-4EDF-BFC9-F40C2B8BD497}" presName="thickLine" presStyleLbl="alignNode1" presStyleIdx="0" presStyleCnt="3"/>
      <dgm:spPr/>
    </dgm:pt>
    <dgm:pt modelId="{210B2E63-CF92-4A2C-A677-32FA4B85487E}" type="pres">
      <dgm:prSet presAssocID="{C5C28A6F-0E0E-4EDF-BFC9-F40C2B8BD497}" presName="horz1" presStyleCnt="0"/>
      <dgm:spPr/>
    </dgm:pt>
    <dgm:pt modelId="{86825B07-EB79-42D8-A2F3-C07D32D938F3}" type="pres">
      <dgm:prSet presAssocID="{C5C28A6F-0E0E-4EDF-BFC9-F40C2B8BD497}" presName="tx1" presStyleLbl="revTx" presStyleIdx="0" presStyleCnt="3" custScaleX="100392" custScaleY="159868"/>
      <dgm:spPr/>
    </dgm:pt>
    <dgm:pt modelId="{DF3FED9A-890C-4D62-9D03-A3959E6D44E5}" type="pres">
      <dgm:prSet presAssocID="{C5C28A6F-0E0E-4EDF-BFC9-F40C2B8BD497}" presName="vert1" presStyleCnt="0"/>
      <dgm:spPr/>
    </dgm:pt>
    <dgm:pt modelId="{D30BE2F3-4249-4186-9B09-D3BAD232D572}" type="pres">
      <dgm:prSet presAssocID="{7138AC7F-8080-4BCE-A1BA-871E816B971E}" presName="thickLine" presStyleLbl="alignNode1" presStyleIdx="1" presStyleCnt="3"/>
      <dgm:spPr/>
    </dgm:pt>
    <dgm:pt modelId="{392A775A-BBDC-4C77-B8C3-A73F9FE6FC7C}" type="pres">
      <dgm:prSet presAssocID="{7138AC7F-8080-4BCE-A1BA-871E816B971E}" presName="horz1" presStyleCnt="0"/>
      <dgm:spPr/>
    </dgm:pt>
    <dgm:pt modelId="{51B15658-2E0E-4D0A-9DE2-739334E43E01}" type="pres">
      <dgm:prSet presAssocID="{7138AC7F-8080-4BCE-A1BA-871E816B971E}" presName="tx1" presStyleLbl="revTx" presStyleIdx="1" presStyleCnt="3" custScaleX="100196" custScaleY="121000"/>
      <dgm:spPr/>
    </dgm:pt>
    <dgm:pt modelId="{B8F754B9-CF79-48CB-BAB7-3C7E49061AC3}" type="pres">
      <dgm:prSet presAssocID="{7138AC7F-8080-4BCE-A1BA-871E816B971E}" presName="vert1" presStyleCnt="0"/>
      <dgm:spPr/>
    </dgm:pt>
    <dgm:pt modelId="{F2373507-2E78-4E37-BCEE-0E2BE5F1DD80}" type="pres">
      <dgm:prSet presAssocID="{096E98F9-C8ED-450D-B882-2B05C4372FE5}" presName="thickLine" presStyleLbl="alignNode1" presStyleIdx="2" presStyleCnt="3"/>
      <dgm:spPr/>
    </dgm:pt>
    <dgm:pt modelId="{995FA1A3-AACA-4D64-BFCA-96DC287B7546}" type="pres">
      <dgm:prSet presAssocID="{096E98F9-C8ED-450D-B882-2B05C4372FE5}" presName="horz1" presStyleCnt="0"/>
      <dgm:spPr/>
    </dgm:pt>
    <dgm:pt modelId="{0A79451C-EAB7-4074-9E70-7E0A6E235F9A}" type="pres">
      <dgm:prSet presAssocID="{096E98F9-C8ED-450D-B882-2B05C4372FE5}" presName="tx1" presStyleLbl="revTx" presStyleIdx="2" presStyleCnt="3" custScaleX="100196" custScaleY="121000"/>
      <dgm:spPr/>
    </dgm:pt>
    <dgm:pt modelId="{4DA9FD0F-148C-40C6-801E-6E5EDC01FE91}" type="pres">
      <dgm:prSet presAssocID="{096E98F9-C8ED-450D-B882-2B05C4372FE5}" presName="vert1" presStyleCnt="0"/>
      <dgm:spPr/>
    </dgm:pt>
  </dgm:ptLst>
  <dgm:cxnLst>
    <dgm:cxn modelId="{D6BA3706-3367-4801-A5F5-09CDED20240F}" type="presOf" srcId="{7138AC7F-8080-4BCE-A1BA-871E816B971E}" destId="{51B15658-2E0E-4D0A-9DE2-739334E43E01}" srcOrd="0" destOrd="0" presId="urn:microsoft.com/office/officeart/2008/layout/LinedList"/>
    <dgm:cxn modelId="{4BADA045-0D10-49A8-B39F-E1BA307DD26D}" type="presOf" srcId="{55E101BC-3691-419D-AA83-92251306B27A}" destId="{03942541-EC1E-4A0F-A31B-E416BD040EFF}" srcOrd="0" destOrd="0" presId="urn:microsoft.com/office/officeart/2008/layout/LinedList"/>
    <dgm:cxn modelId="{15051276-82EC-428B-AEA1-FBAA3359A435}" type="presOf" srcId="{C5C28A6F-0E0E-4EDF-BFC9-F40C2B8BD497}" destId="{86825B07-EB79-42D8-A2F3-C07D32D938F3}" srcOrd="0" destOrd="0" presId="urn:microsoft.com/office/officeart/2008/layout/LinedList"/>
    <dgm:cxn modelId="{17B096AC-3E78-42FD-98AC-D67DB429B229}" srcId="{55E101BC-3691-419D-AA83-92251306B27A}" destId="{7138AC7F-8080-4BCE-A1BA-871E816B971E}" srcOrd="1" destOrd="0" parTransId="{C84D9828-29F8-4DF7-A318-EAE10AF76C0E}" sibTransId="{44B260CD-34C7-4386-900A-3E759A84F104}"/>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81ACECDB-DF72-4E9B-9D35-D88EEEE0803E}" type="presOf" srcId="{096E98F9-C8ED-450D-B882-2B05C4372FE5}" destId="{0A79451C-EAB7-4074-9E70-7E0A6E235F9A}" srcOrd="0" destOrd="0" presId="urn:microsoft.com/office/officeart/2008/layout/LinedList"/>
    <dgm:cxn modelId="{4A9E15AC-BBF4-4D06-85CF-3087B6FAADC1}" type="presParOf" srcId="{03942541-EC1E-4A0F-A31B-E416BD040EFF}" destId="{DFFC9953-D9EF-4C66-A939-79DDF02C1FBA}" srcOrd="0" destOrd="0" presId="urn:microsoft.com/office/officeart/2008/layout/LinedList"/>
    <dgm:cxn modelId="{2D2FB698-FABB-4B0B-9CA3-14D014399AF3}" type="presParOf" srcId="{03942541-EC1E-4A0F-A31B-E416BD040EFF}" destId="{210B2E63-CF92-4A2C-A677-32FA4B85487E}" srcOrd="1" destOrd="0" presId="urn:microsoft.com/office/officeart/2008/layout/LinedList"/>
    <dgm:cxn modelId="{9C30A648-B266-4299-9B24-C0228FB501CD}" type="presParOf" srcId="{210B2E63-CF92-4A2C-A677-32FA4B85487E}" destId="{86825B07-EB79-42D8-A2F3-C07D32D938F3}" srcOrd="0" destOrd="0" presId="urn:microsoft.com/office/officeart/2008/layout/LinedList"/>
    <dgm:cxn modelId="{35B31DC4-773B-489C-9540-D7A6C74C60EB}" type="presParOf" srcId="{210B2E63-CF92-4A2C-A677-32FA4B85487E}" destId="{DF3FED9A-890C-4D62-9D03-A3959E6D44E5}" srcOrd="1" destOrd="0" presId="urn:microsoft.com/office/officeart/2008/layout/LinedList"/>
    <dgm:cxn modelId="{C96CE56D-A37F-481C-8B5F-A1E18DFEB791}" type="presParOf" srcId="{03942541-EC1E-4A0F-A31B-E416BD040EFF}" destId="{D30BE2F3-4249-4186-9B09-D3BAD232D572}" srcOrd="2" destOrd="0" presId="urn:microsoft.com/office/officeart/2008/layout/LinedList"/>
    <dgm:cxn modelId="{435A3E05-E6E1-49EA-85EB-567FD1A8E542}" type="presParOf" srcId="{03942541-EC1E-4A0F-A31B-E416BD040EFF}" destId="{392A775A-BBDC-4C77-B8C3-A73F9FE6FC7C}" srcOrd="3" destOrd="0" presId="urn:microsoft.com/office/officeart/2008/layout/LinedList"/>
    <dgm:cxn modelId="{745E8386-217A-4D52-82D2-FE1AFB534B61}" type="presParOf" srcId="{392A775A-BBDC-4C77-B8C3-A73F9FE6FC7C}" destId="{51B15658-2E0E-4D0A-9DE2-739334E43E01}" srcOrd="0" destOrd="0" presId="urn:microsoft.com/office/officeart/2008/layout/LinedList"/>
    <dgm:cxn modelId="{1CEEB80D-8A83-4DE6-B58F-EE14A57D45EE}" type="presParOf" srcId="{392A775A-BBDC-4C77-B8C3-A73F9FE6FC7C}" destId="{B8F754B9-CF79-48CB-BAB7-3C7E49061AC3}" srcOrd="1" destOrd="0" presId="urn:microsoft.com/office/officeart/2008/layout/LinedList"/>
    <dgm:cxn modelId="{1DC39B8D-37FD-4D2A-BA7D-9F991B3E8353}" type="presParOf" srcId="{03942541-EC1E-4A0F-A31B-E416BD040EFF}" destId="{F2373507-2E78-4E37-BCEE-0E2BE5F1DD80}" srcOrd="4" destOrd="0" presId="urn:microsoft.com/office/officeart/2008/layout/LinedList"/>
    <dgm:cxn modelId="{376676C3-9E36-4A01-B45F-9414D531FE7B}" type="presParOf" srcId="{03942541-EC1E-4A0F-A31B-E416BD040EFF}" destId="{995FA1A3-AACA-4D64-BFCA-96DC287B7546}" srcOrd="5" destOrd="0" presId="urn:microsoft.com/office/officeart/2008/layout/LinedList"/>
    <dgm:cxn modelId="{8E43712E-2C77-422F-B16B-41922C368390}" type="presParOf" srcId="{995FA1A3-AACA-4D64-BFCA-96DC287B7546}" destId="{0A79451C-EAB7-4074-9E70-7E0A6E235F9A}" srcOrd="0" destOrd="0" presId="urn:microsoft.com/office/officeart/2008/layout/LinedList"/>
    <dgm:cxn modelId="{5DF8AE0C-6330-46D4-A94D-D09684C41F11}" type="presParOf" srcId="{995FA1A3-AACA-4D64-BFCA-96DC287B7546}" destId="{4DA9FD0F-148C-40C6-801E-6E5EDC01FE9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E101BC-3691-419D-AA83-92251306B27A}"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7138AC7F-8080-4BCE-A1BA-871E816B971E}">
      <dgm:prSet custT="1"/>
      <dgm:spPr/>
      <dgm:t>
        <a:bodyPr anchor="ctr"/>
        <a:lstStyle/>
        <a:p>
          <a:r>
            <a:rPr lang="en-US" sz="2600" dirty="0">
              <a:latin typeface="Segoe UI Semibold" panose="020B0702040204020203" pitchFamily="34" charset="0"/>
              <a:cs typeface="Segoe UI Semibold" panose="020B0702040204020203" pitchFamily="34" charset="0"/>
            </a:rPr>
            <a:t>Ways to “track” students</a:t>
          </a: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dgm:t>
        <a:bodyPr anchor="ctr"/>
        <a:lstStyle/>
        <a:p>
          <a:r>
            <a:rPr lang="en-US" sz="2600" dirty="0">
              <a:latin typeface="Segoe UI Semibold" panose="020B0702040204020203" pitchFamily="34" charset="0"/>
              <a:cs typeface="Segoe UI Semibold" panose="020B0702040204020203" pitchFamily="34" charset="0"/>
            </a:rPr>
            <a:t>New “boxes to check” for graduation</a:t>
          </a: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C5C28A6F-0E0E-4EDF-BFC9-F40C2B8BD497}">
      <dgm:prSet phldrT="[Text]" custT="1"/>
      <dgm:spPr/>
      <dgm:t>
        <a:bodyPr anchor="ctr"/>
        <a:lstStyle/>
        <a:p>
          <a:r>
            <a:rPr lang="en-US" sz="2600" dirty="0">
              <a:latin typeface="Segoe UI Semibold" panose="020B0702040204020203" pitchFamily="34" charset="0"/>
              <a:cs typeface="Segoe UI Semibold" panose="020B0702040204020203" pitchFamily="34" charset="0"/>
            </a:rPr>
            <a:t>“Alternatives” to the high school state assessment</a:t>
          </a:r>
        </a:p>
      </dgm:t>
    </dgm:pt>
    <dgm:pt modelId="{41520F52-5FA2-47EF-95F6-F292813A9C15}" type="par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FF3A319E-A060-43C5-803B-2FFF9F5AC6C4}" type="sibTrans" cxnId="{698C43CC-3A5A-4236-B8C9-1F0DC7170657}">
      <dgm:prSet/>
      <dgm:spPr/>
      <dgm:t>
        <a:bodyPr/>
        <a:lstStyle/>
        <a:p>
          <a:endParaRPr lang="en-US">
            <a:latin typeface="Segoe UI Semibold" panose="020B0702040204020203" pitchFamily="34" charset="0"/>
            <a:cs typeface="Segoe UI Semibold" panose="020B0702040204020203" pitchFamily="34" charset="0"/>
          </a:endParaRPr>
        </a:p>
      </dgm:t>
    </dgm:pt>
    <dgm:pt modelId="{03942541-EC1E-4A0F-A31B-E416BD040EFF}" type="pres">
      <dgm:prSet presAssocID="{55E101BC-3691-419D-AA83-92251306B27A}" presName="vert0" presStyleCnt="0">
        <dgm:presLayoutVars>
          <dgm:dir/>
          <dgm:animOne val="branch"/>
          <dgm:animLvl val="lvl"/>
        </dgm:presLayoutVars>
      </dgm:prSet>
      <dgm:spPr/>
    </dgm:pt>
    <dgm:pt modelId="{DFFC9953-D9EF-4C66-A939-79DDF02C1FBA}" type="pres">
      <dgm:prSet presAssocID="{C5C28A6F-0E0E-4EDF-BFC9-F40C2B8BD497}" presName="thickLine" presStyleLbl="alignNode1" presStyleIdx="0" presStyleCnt="3"/>
      <dgm:spPr/>
    </dgm:pt>
    <dgm:pt modelId="{210B2E63-CF92-4A2C-A677-32FA4B85487E}" type="pres">
      <dgm:prSet presAssocID="{C5C28A6F-0E0E-4EDF-BFC9-F40C2B8BD497}" presName="horz1" presStyleCnt="0"/>
      <dgm:spPr/>
    </dgm:pt>
    <dgm:pt modelId="{86825B07-EB79-42D8-A2F3-C07D32D938F3}" type="pres">
      <dgm:prSet presAssocID="{C5C28A6F-0E0E-4EDF-BFC9-F40C2B8BD497}" presName="tx1" presStyleLbl="revTx" presStyleIdx="0" presStyleCnt="3" custScaleX="100392" custScaleY="159868"/>
      <dgm:spPr/>
    </dgm:pt>
    <dgm:pt modelId="{DF3FED9A-890C-4D62-9D03-A3959E6D44E5}" type="pres">
      <dgm:prSet presAssocID="{C5C28A6F-0E0E-4EDF-BFC9-F40C2B8BD497}" presName="vert1" presStyleCnt="0"/>
      <dgm:spPr/>
    </dgm:pt>
    <dgm:pt modelId="{D30BE2F3-4249-4186-9B09-D3BAD232D572}" type="pres">
      <dgm:prSet presAssocID="{7138AC7F-8080-4BCE-A1BA-871E816B971E}" presName="thickLine" presStyleLbl="alignNode1" presStyleIdx="1" presStyleCnt="3"/>
      <dgm:spPr/>
    </dgm:pt>
    <dgm:pt modelId="{392A775A-BBDC-4C77-B8C3-A73F9FE6FC7C}" type="pres">
      <dgm:prSet presAssocID="{7138AC7F-8080-4BCE-A1BA-871E816B971E}" presName="horz1" presStyleCnt="0"/>
      <dgm:spPr/>
    </dgm:pt>
    <dgm:pt modelId="{51B15658-2E0E-4D0A-9DE2-739334E43E01}" type="pres">
      <dgm:prSet presAssocID="{7138AC7F-8080-4BCE-A1BA-871E816B971E}" presName="tx1" presStyleLbl="revTx" presStyleIdx="1" presStyleCnt="3" custScaleX="100196" custScaleY="121000"/>
      <dgm:spPr/>
    </dgm:pt>
    <dgm:pt modelId="{B8F754B9-CF79-48CB-BAB7-3C7E49061AC3}" type="pres">
      <dgm:prSet presAssocID="{7138AC7F-8080-4BCE-A1BA-871E816B971E}" presName="vert1" presStyleCnt="0"/>
      <dgm:spPr/>
    </dgm:pt>
    <dgm:pt modelId="{F2373507-2E78-4E37-BCEE-0E2BE5F1DD80}" type="pres">
      <dgm:prSet presAssocID="{096E98F9-C8ED-450D-B882-2B05C4372FE5}" presName="thickLine" presStyleLbl="alignNode1" presStyleIdx="2" presStyleCnt="3"/>
      <dgm:spPr/>
    </dgm:pt>
    <dgm:pt modelId="{995FA1A3-AACA-4D64-BFCA-96DC287B7546}" type="pres">
      <dgm:prSet presAssocID="{096E98F9-C8ED-450D-B882-2B05C4372FE5}" presName="horz1" presStyleCnt="0"/>
      <dgm:spPr/>
    </dgm:pt>
    <dgm:pt modelId="{0A79451C-EAB7-4074-9E70-7E0A6E235F9A}" type="pres">
      <dgm:prSet presAssocID="{096E98F9-C8ED-450D-B882-2B05C4372FE5}" presName="tx1" presStyleLbl="revTx" presStyleIdx="2" presStyleCnt="3" custScaleX="100196" custScaleY="121000"/>
      <dgm:spPr/>
    </dgm:pt>
    <dgm:pt modelId="{4DA9FD0F-148C-40C6-801E-6E5EDC01FE91}" type="pres">
      <dgm:prSet presAssocID="{096E98F9-C8ED-450D-B882-2B05C4372FE5}" presName="vert1" presStyleCnt="0"/>
      <dgm:spPr/>
    </dgm:pt>
  </dgm:ptLst>
  <dgm:cxnLst>
    <dgm:cxn modelId="{D6BA3706-3367-4801-A5F5-09CDED20240F}" type="presOf" srcId="{7138AC7F-8080-4BCE-A1BA-871E816B971E}" destId="{51B15658-2E0E-4D0A-9DE2-739334E43E01}" srcOrd="0" destOrd="0" presId="urn:microsoft.com/office/officeart/2008/layout/LinedList"/>
    <dgm:cxn modelId="{4BADA045-0D10-49A8-B39F-E1BA307DD26D}" type="presOf" srcId="{55E101BC-3691-419D-AA83-92251306B27A}" destId="{03942541-EC1E-4A0F-A31B-E416BD040EFF}" srcOrd="0" destOrd="0" presId="urn:microsoft.com/office/officeart/2008/layout/LinedList"/>
    <dgm:cxn modelId="{15051276-82EC-428B-AEA1-FBAA3359A435}" type="presOf" srcId="{C5C28A6F-0E0E-4EDF-BFC9-F40C2B8BD497}" destId="{86825B07-EB79-42D8-A2F3-C07D32D938F3}" srcOrd="0" destOrd="0" presId="urn:microsoft.com/office/officeart/2008/layout/LinedList"/>
    <dgm:cxn modelId="{17B096AC-3E78-42FD-98AC-D67DB429B229}" srcId="{55E101BC-3691-419D-AA83-92251306B27A}" destId="{7138AC7F-8080-4BCE-A1BA-871E816B971E}" srcOrd="1" destOrd="0" parTransId="{C84D9828-29F8-4DF7-A318-EAE10AF76C0E}" sibTransId="{44B260CD-34C7-4386-900A-3E759A84F104}"/>
    <dgm:cxn modelId="{698C43CC-3A5A-4236-B8C9-1F0DC7170657}" srcId="{55E101BC-3691-419D-AA83-92251306B27A}" destId="{C5C28A6F-0E0E-4EDF-BFC9-F40C2B8BD497}" srcOrd="0" destOrd="0" parTransId="{41520F52-5FA2-47EF-95F6-F292813A9C15}" sibTransId="{FF3A319E-A060-43C5-803B-2FFF9F5AC6C4}"/>
    <dgm:cxn modelId="{3E3076CC-76F0-47CD-BC1B-7B90A0386B0B}" srcId="{55E101BC-3691-419D-AA83-92251306B27A}" destId="{096E98F9-C8ED-450D-B882-2B05C4372FE5}" srcOrd="2" destOrd="0" parTransId="{9391EAD6-21FE-4F5D-A642-70A91E86C63A}" sibTransId="{C517F387-DFAC-4AC1-971A-E59392245618}"/>
    <dgm:cxn modelId="{81ACECDB-DF72-4E9B-9D35-D88EEEE0803E}" type="presOf" srcId="{096E98F9-C8ED-450D-B882-2B05C4372FE5}" destId="{0A79451C-EAB7-4074-9E70-7E0A6E235F9A}" srcOrd="0" destOrd="0" presId="urn:microsoft.com/office/officeart/2008/layout/LinedList"/>
    <dgm:cxn modelId="{4A9E15AC-BBF4-4D06-85CF-3087B6FAADC1}" type="presParOf" srcId="{03942541-EC1E-4A0F-A31B-E416BD040EFF}" destId="{DFFC9953-D9EF-4C66-A939-79DDF02C1FBA}" srcOrd="0" destOrd="0" presId="urn:microsoft.com/office/officeart/2008/layout/LinedList"/>
    <dgm:cxn modelId="{2D2FB698-FABB-4B0B-9CA3-14D014399AF3}" type="presParOf" srcId="{03942541-EC1E-4A0F-A31B-E416BD040EFF}" destId="{210B2E63-CF92-4A2C-A677-32FA4B85487E}" srcOrd="1" destOrd="0" presId="urn:microsoft.com/office/officeart/2008/layout/LinedList"/>
    <dgm:cxn modelId="{9C30A648-B266-4299-9B24-C0228FB501CD}" type="presParOf" srcId="{210B2E63-CF92-4A2C-A677-32FA4B85487E}" destId="{86825B07-EB79-42D8-A2F3-C07D32D938F3}" srcOrd="0" destOrd="0" presId="urn:microsoft.com/office/officeart/2008/layout/LinedList"/>
    <dgm:cxn modelId="{35B31DC4-773B-489C-9540-D7A6C74C60EB}" type="presParOf" srcId="{210B2E63-CF92-4A2C-A677-32FA4B85487E}" destId="{DF3FED9A-890C-4D62-9D03-A3959E6D44E5}" srcOrd="1" destOrd="0" presId="urn:microsoft.com/office/officeart/2008/layout/LinedList"/>
    <dgm:cxn modelId="{C96CE56D-A37F-481C-8B5F-A1E18DFEB791}" type="presParOf" srcId="{03942541-EC1E-4A0F-A31B-E416BD040EFF}" destId="{D30BE2F3-4249-4186-9B09-D3BAD232D572}" srcOrd="2" destOrd="0" presId="urn:microsoft.com/office/officeart/2008/layout/LinedList"/>
    <dgm:cxn modelId="{435A3E05-E6E1-49EA-85EB-567FD1A8E542}" type="presParOf" srcId="{03942541-EC1E-4A0F-A31B-E416BD040EFF}" destId="{392A775A-BBDC-4C77-B8C3-A73F9FE6FC7C}" srcOrd="3" destOrd="0" presId="urn:microsoft.com/office/officeart/2008/layout/LinedList"/>
    <dgm:cxn modelId="{745E8386-217A-4D52-82D2-FE1AFB534B61}" type="presParOf" srcId="{392A775A-BBDC-4C77-B8C3-A73F9FE6FC7C}" destId="{51B15658-2E0E-4D0A-9DE2-739334E43E01}" srcOrd="0" destOrd="0" presId="urn:microsoft.com/office/officeart/2008/layout/LinedList"/>
    <dgm:cxn modelId="{1CEEB80D-8A83-4DE6-B58F-EE14A57D45EE}" type="presParOf" srcId="{392A775A-BBDC-4C77-B8C3-A73F9FE6FC7C}" destId="{B8F754B9-CF79-48CB-BAB7-3C7E49061AC3}" srcOrd="1" destOrd="0" presId="urn:microsoft.com/office/officeart/2008/layout/LinedList"/>
    <dgm:cxn modelId="{1DC39B8D-37FD-4D2A-BA7D-9F991B3E8353}" type="presParOf" srcId="{03942541-EC1E-4A0F-A31B-E416BD040EFF}" destId="{F2373507-2E78-4E37-BCEE-0E2BE5F1DD80}" srcOrd="4" destOrd="0" presId="urn:microsoft.com/office/officeart/2008/layout/LinedList"/>
    <dgm:cxn modelId="{376676C3-9E36-4A01-B45F-9414D531FE7B}" type="presParOf" srcId="{03942541-EC1E-4A0F-A31B-E416BD040EFF}" destId="{995FA1A3-AACA-4D64-BFCA-96DC287B7546}" srcOrd="5" destOrd="0" presId="urn:microsoft.com/office/officeart/2008/layout/LinedList"/>
    <dgm:cxn modelId="{8E43712E-2C77-422F-B16B-41922C368390}" type="presParOf" srcId="{995FA1A3-AACA-4D64-BFCA-96DC287B7546}" destId="{0A79451C-EAB7-4074-9E70-7E0A6E235F9A}" srcOrd="0" destOrd="0" presId="urn:microsoft.com/office/officeart/2008/layout/LinedList"/>
    <dgm:cxn modelId="{5DF8AE0C-6330-46D4-A94D-D09684C41F11}" type="presParOf" srcId="{995FA1A3-AACA-4D64-BFCA-96DC287B7546}" destId="{4DA9FD0F-148C-40C6-801E-6E5EDC01FE9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101BC-3691-419D-AA83-92251306B27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6060FE-200B-4669-A95D-0E4D4232D1E3}">
      <dgm:prSet custT="1"/>
      <dgm:spPr>
        <a:solidFill>
          <a:schemeClr val="tx1"/>
        </a:solidFill>
        <a:ln>
          <a:noFill/>
        </a:ln>
      </dgm:spPr>
      <dgm:t>
        <a:bodyPr/>
        <a:lstStyle/>
        <a:p>
          <a:r>
            <a:rPr lang="en-US" sz="2800" dirty="0">
              <a:solidFill>
                <a:srgbClr val="FFFFFF"/>
              </a:solidFill>
              <a:latin typeface="Segoe UI Semibold" panose="020B0702040204020203" pitchFamily="34" charset="0"/>
              <a:cs typeface="Segoe UI Semibold" panose="020B0702040204020203" pitchFamily="34" charset="0"/>
            </a:rPr>
            <a:t>2 High School Credits in CTE courses</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09029AC6-E31A-4F79-A643-912B6B71585E}" type="sibTrans" cxnId="{DCC55395-1241-4B67-A0D3-27A2D3FB398D}">
      <dgm:prSet/>
      <dgm:spPr/>
      <dgm:t>
        <a:bodyPr/>
        <a:lstStyle/>
        <a:p>
          <a:endParaRPr lang="en-US">
            <a:latin typeface="Segoe UI Semibold" panose="020B0702040204020203" pitchFamily="34" charset="0"/>
            <a:cs typeface="Segoe UI Semibold" panose="020B0702040204020203" pitchFamily="34" charset="0"/>
          </a:endParaRPr>
        </a:p>
      </dgm:t>
    </dgm:pt>
    <dgm:pt modelId="{8BA7878A-1020-4429-915F-AD640EA8828D}" type="parTrans" cxnId="{DCC55395-1241-4B67-A0D3-27A2D3FB398D}">
      <dgm:prSet/>
      <dgm:spPr/>
      <dgm:t>
        <a:bodyPr/>
        <a:lstStyle/>
        <a:p>
          <a:endParaRPr lang="en-US">
            <a:latin typeface="Segoe UI Semibold" panose="020B0702040204020203" pitchFamily="34" charset="0"/>
            <a:cs typeface="Segoe UI Semibold" panose="020B0702040204020203" pitchFamily="34" charset="0"/>
          </a:endParaRPr>
        </a:p>
      </dgm:t>
    </dgm:pt>
    <dgm:pt modelId="{90925F34-9BD1-41B8-AB3D-F332F529C460}">
      <dgm:prSet custT="1"/>
      <dgm:spPr>
        <a:solidFill>
          <a:schemeClr val="tx1"/>
        </a:solidFill>
        <a:ln>
          <a:noFill/>
        </a:ln>
      </dgm:spPr>
      <dgm:t>
        <a:bodyPr/>
        <a:lstStyle/>
        <a:p>
          <a:r>
            <a:rPr lang="en-US" sz="2800" dirty="0">
              <a:solidFill>
                <a:srgbClr val="FFFFFF"/>
              </a:solidFill>
              <a:latin typeface="Segoe UI Semibold" panose="020B0702040204020203" pitchFamily="34" charset="0"/>
              <a:cs typeface="Segoe UI Semibold" panose="020B0702040204020203" pitchFamily="34" charset="0"/>
            </a:rPr>
            <a:t>Same CTE Program Area or approved local sequence</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8EEFC7B3-53A6-4F27-915A-C15097FF85BC}" type="parTrans" cxnId="{26DBFFB2-EF8A-48A1-B7E2-8B9E0B7F9E16}">
      <dgm:prSet/>
      <dgm:spPr/>
      <dgm:t>
        <a:bodyPr/>
        <a:lstStyle/>
        <a:p>
          <a:endParaRPr lang="en-US">
            <a:latin typeface="Segoe UI Semibold" panose="020B0702040204020203" pitchFamily="34" charset="0"/>
            <a:cs typeface="Segoe UI Semibold" panose="020B0702040204020203" pitchFamily="34" charset="0"/>
          </a:endParaRPr>
        </a:p>
      </dgm:t>
    </dgm:pt>
    <dgm:pt modelId="{FEA8BDDC-C44D-41B2-AD3D-4A6859F10BDB}" type="sibTrans" cxnId="{26DBFFB2-EF8A-48A1-B7E2-8B9E0B7F9E16}">
      <dgm:prSet/>
      <dgm:spPr/>
      <dgm:t>
        <a:bodyPr/>
        <a:lstStyle/>
        <a:p>
          <a:endParaRPr lang="en-US">
            <a:latin typeface="Segoe UI Semibold" panose="020B0702040204020203" pitchFamily="34" charset="0"/>
            <a:cs typeface="Segoe UI Semibold" panose="020B0702040204020203" pitchFamily="34" charset="0"/>
          </a:endParaRPr>
        </a:p>
      </dgm:t>
    </dgm:pt>
    <dgm:pt modelId="{EC3E32B4-0A1F-40E9-952C-447FD0BCFCC5}">
      <dgm:prSet custT="1"/>
      <dgm:spPr>
        <a:solidFill>
          <a:schemeClr val="tx1"/>
        </a:solidFill>
        <a:ln>
          <a:noFill/>
        </a:ln>
      </dgm:spPr>
      <dgm:t>
        <a:bodyPr/>
        <a:lstStyle/>
        <a:p>
          <a:r>
            <a:rPr lang="en-US" sz="2800" dirty="0">
              <a:solidFill>
                <a:srgbClr val="FFFFFF"/>
              </a:solidFill>
              <a:latin typeface="Segoe UI Semibold" panose="020B0702040204020203" pitchFamily="34" charset="0"/>
              <a:cs typeface="Segoe UI Semibold" panose="020B0702040204020203" pitchFamily="34" charset="0"/>
            </a:rPr>
            <a:t>Includes dual credit opportunity and/or leads to a credential</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10D64D45-A3BF-43CC-AE8C-7A8FFE474C04}" type="parTrans" cxnId="{8E2BA836-5174-40AE-BFEC-4AEB7D37F5E4}">
      <dgm:prSet/>
      <dgm:spPr/>
      <dgm:t>
        <a:bodyPr/>
        <a:lstStyle/>
        <a:p>
          <a:endParaRPr lang="en-US">
            <a:latin typeface="Segoe UI Semibold" panose="020B0702040204020203" pitchFamily="34" charset="0"/>
            <a:cs typeface="Segoe UI Semibold" panose="020B0702040204020203" pitchFamily="34" charset="0"/>
          </a:endParaRPr>
        </a:p>
      </dgm:t>
    </dgm:pt>
    <dgm:pt modelId="{D532A2AD-8DDD-4888-A53A-913B0277786C}" type="sibTrans" cxnId="{8E2BA836-5174-40AE-BFEC-4AEB7D37F5E4}">
      <dgm:prSet/>
      <dgm:spPr/>
      <dgm:t>
        <a:bodyPr/>
        <a:lstStyle/>
        <a:p>
          <a:endParaRPr lang="en-US">
            <a:latin typeface="Segoe UI Semibold" panose="020B0702040204020203" pitchFamily="34" charset="0"/>
            <a:cs typeface="Segoe UI Semibold" panose="020B0702040204020203" pitchFamily="34" charset="0"/>
          </a:endParaRPr>
        </a:p>
      </dgm:t>
    </dgm:pt>
    <dgm:pt modelId="{A5D4E628-E0CC-44CB-ADB3-6BCC534D7867}">
      <dgm:prSet phldrT="[Text]" custT="1"/>
      <dgm:spPr>
        <a:solidFill>
          <a:schemeClr val="bg1"/>
        </a:solidFill>
        <a:ln>
          <a:noFill/>
        </a:ln>
      </dgm:spPr>
      <dgm:t>
        <a:bodyPr/>
        <a:lstStyle/>
        <a:p>
          <a:r>
            <a:rPr lang="en-US" sz="2800" b="1" u="sng" dirty="0">
              <a:solidFill>
                <a:srgbClr val="FFFFFF"/>
              </a:solidFill>
              <a:latin typeface="Segoe UI Semibold" panose="020B0702040204020203" pitchFamily="34" charset="0"/>
              <a:cs typeface="Segoe UI Semibold" panose="020B0702040204020203" pitchFamily="34" charset="0"/>
            </a:rPr>
            <a:t>Or</a:t>
          </a:r>
        </a:p>
        <a:p>
          <a:r>
            <a:rPr lang="en-US" sz="2800" dirty="0">
              <a:solidFill>
                <a:srgbClr val="FFFFFF"/>
              </a:solidFill>
              <a:latin typeface="Segoe UI Semibold" panose="020B0702040204020203" pitchFamily="34" charset="0"/>
              <a:cs typeface="Segoe UI Semibold" panose="020B0702040204020203" pitchFamily="34" charset="0"/>
            </a:rPr>
            <a:t>Complete a Core Plus program</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9010DFB1-8041-4B8E-A8F9-2190F01AB701}" type="parTrans" cxnId="{37159586-5D14-418B-8A71-08E653C40B36}">
      <dgm:prSet/>
      <dgm:spPr/>
      <dgm:t>
        <a:bodyPr/>
        <a:lstStyle/>
        <a:p>
          <a:endParaRPr lang="en-US">
            <a:latin typeface="Segoe UI Semibold" panose="020B0702040204020203" pitchFamily="34" charset="0"/>
            <a:cs typeface="Segoe UI Semibold" panose="020B0702040204020203" pitchFamily="34" charset="0"/>
          </a:endParaRPr>
        </a:p>
      </dgm:t>
    </dgm:pt>
    <dgm:pt modelId="{531C496D-2C9C-46B5-B781-43F3DEFE0E38}" type="sibTrans" cxnId="{37159586-5D14-418B-8A71-08E653C40B36}">
      <dgm:prSet/>
      <dgm:spPr/>
      <dgm:t>
        <a:bodyPr/>
        <a:lstStyle/>
        <a:p>
          <a:endParaRPr lang="en-US">
            <a:latin typeface="Segoe UI Semibold" panose="020B0702040204020203" pitchFamily="34" charset="0"/>
            <a:cs typeface="Segoe UI Semibold" panose="020B0702040204020203" pitchFamily="34" charset="0"/>
          </a:endParaRPr>
        </a:p>
      </dgm:t>
    </dgm:pt>
    <dgm:pt modelId="{F60208D7-6537-4166-99FE-BFA35553DECA}" type="pres">
      <dgm:prSet presAssocID="{55E101BC-3691-419D-AA83-92251306B27A}" presName="diagram" presStyleCnt="0">
        <dgm:presLayoutVars>
          <dgm:dir/>
          <dgm:resizeHandles val="exact"/>
        </dgm:presLayoutVars>
      </dgm:prSet>
      <dgm:spPr/>
    </dgm:pt>
    <dgm:pt modelId="{1B4AF92A-4B3B-400A-923F-E08DA319F410}" type="pres">
      <dgm:prSet presAssocID="{D56060FE-200B-4669-A95D-0E4D4232D1E3}" presName="node" presStyleLbl="node1" presStyleIdx="0" presStyleCnt="4" custScaleX="104682" custScaleY="278191">
        <dgm:presLayoutVars>
          <dgm:bulletEnabled val="1"/>
        </dgm:presLayoutVars>
      </dgm:prSet>
      <dgm:spPr/>
    </dgm:pt>
    <dgm:pt modelId="{851F5D8E-36CF-4C2A-9B9F-DD408BA7B4E9}" type="pres">
      <dgm:prSet presAssocID="{09029AC6-E31A-4F79-A643-912B6B71585E}" presName="sibTrans" presStyleCnt="0"/>
      <dgm:spPr/>
    </dgm:pt>
    <dgm:pt modelId="{AEC1B369-3280-44FC-AB1E-7B56CEF87B21}" type="pres">
      <dgm:prSet presAssocID="{90925F34-9BD1-41B8-AB3D-F332F529C460}" presName="node" presStyleLbl="node1" presStyleIdx="1" presStyleCnt="4" custScaleX="104682" custScaleY="278191">
        <dgm:presLayoutVars>
          <dgm:bulletEnabled val="1"/>
        </dgm:presLayoutVars>
      </dgm:prSet>
      <dgm:spPr/>
    </dgm:pt>
    <dgm:pt modelId="{D9B76794-FBCC-4373-9992-8A5CB16C8065}" type="pres">
      <dgm:prSet presAssocID="{FEA8BDDC-C44D-41B2-AD3D-4A6859F10BDB}" presName="sibTrans" presStyleCnt="0"/>
      <dgm:spPr/>
    </dgm:pt>
    <dgm:pt modelId="{EF59E353-D26F-44FC-912F-34953030381D}" type="pres">
      <dgm:prSet presAssocID="{EC3E32B4-0A1F-40E9-952C-447FD0BCFCC5}" presName="node" presStyleLbl="node1" presStyleIdx="2" presStyleCnt="4" custScaleX="104682" custScaleY="278191">
        <dgm:presLayoutVars>
          <dgm:bulletEnabled val="1"/>
        </dgm:presLayoutVars>
      </dgm:prSet>
      <dgm:spPr/>
    </dgm:pt>
    <dgm:pt modelId="{E00BF318-B0A4-4FE3-97AF-4A9CC75C85C2}" type="pres">
      <dgm:prSet presAssocID="{D532A2AD-8DDD-4888-A53A-913B0277786C}" presName="sibTrans" presStyleCnt="0"/>
      <dgm:spPr/>
    </dgm:pt>
    <dgm:pt modelId="{350DBAC5-7B0B-4F8C-9652-B709BEFD0E0D}" type="pres">
      <dgm:prSet presAssocID="{A5D4E628-E0CC-44CB-ADB3-6BCC534D7867}" presName="node" presStyleLbl="node1" presStyleIdx="3" presStyleCnt="4" custScaleX="104682" custScaleY="278191">
        <dgm:presLayoutVars>
          <dgm:bulletEnabled val="1"/>
        </dgm:presLayoutVars>
      </dgm:prSet>
      <dgm:spPr/>
    </dgm:pt>
  </dgm:ptLst>
  <dgm:cxnLst>
    <dgm:cxn modelId="{8E2BA836-5174-40AE-BFEC-4AEB7D37F5E4}" srcId="{55E101BC-3691-419D-AA83-92251306B27A}" destId="{EC3E32B4-0A1F-40E9-952C-447FD0BCFCC5}" srcOrd="2" destOrd="0" parTransId="{10D64D45-A3BF-43CC-AE8C-7A8FFE474C04}" sibTransId="{D532A2AD-8DDD-4888-A53A-913B0277786C}"/>
    <dgm:cxn modelId="{B3A44177-9CBE-4687-9C9A-AC4C728C1F9F}" type="presOf" srcId="{EC3E32B4-0A1F-40E9-952C-447FD0BCFCC5}" destId="{EF59E353-D26F-44FC-912F-34953030381D}" srcOrd="0" destOrd="0" presId="urn:microsoft.com/office/officeart/2005/8/layout/default"/>
    <dgm:cxn modelId="{B5B08B83-6E71-4441-87C5-FA9527A4C709}" type="presOf" srcId="{90925F34-9BD1-41B8-AB3D-F332F529C460}" destId="{AEC1B369-3280-44FC-AB1E-7B56CEF87B21}" srcOrd="0" destOrd="0" presId="urn:microsoft.com/office/officeart/2005/8/layout/default"/>
    <dgm:cxn modelId="{37159586-5D14-418B-8A71-08E653C40B36}" srcId="{55E101BC-3691-419D-AA83-92251306B27A}" destId="{A5D4E628-E0CC-44CB-ADB3-6BCC534D7867}" srcOrd="3" destOrd="0" parTransId="{9010DFB1-8041-4B8E-A8F9-2190F01AB701}" sibTransId="{531C496D-2C9C-46B5-B781-43F3DEFE0E38}"/>
    <dgm:cxn modelId="{DCC55395-1241-4B67-A0D3-27A2D3FB398D}" srcId="{55E101BC-3691-419D-AA83-92251306B27A}" destId="{D56060FE-200B-4669-A95D-0E4D4232D1E3}" srcOrd="0" destOrd="0" parTransId="{8BA7878A-1020-4429-915F-AD640EA8828D}" sibTransId="{09029AC6-E31A-4F79-A643-912B6B71585E}"/>
    <dgm:cxn modelId="{26DBFFB2-EF8A-48A1-B7E2-8B9E0B7F9E16}" srcId="{55E101BC-3691-419D-AA83-92251306B27A}" destId="{90925F34-9BD1-41B8-AB3D-F332F529C460}" srcOrd="1" destOrd="0" parTransId="{8EEFC7B3-53A6-4F27-915A-C15097FF85BC}" sibTransId="{FEA8BDDC-C44D-41B2-AD3D-4A6859F10BDB}"/>
    <dgm:cxn modelId="{6F4968B9-3316-4F44-8F15-A4AC21A916C2}" type="presOf" srcId="{A5D4E628-E0CC-44CB-ADB3-6BCC534D7867}" destId="{350DBAC5-7B0B-4F8C-9652-B709BEFD0E0D}" srcOrd="0" destOrd="0" presId="urn:microsoft.com/office/officeart/2005/8/layout/default"/>
    <dgm:cxn modelId="{2C7474DA-1907-43B7-843B-FEFD58CEBC89}" type="presOf" srcId="{D56060FE-200B-4669-A95D-0E4D4232D1E3}" destId="{1B4AF92A-4B3B-400A-923F-E08DA319F410}" srcOrd="0" destOrd="0" presId="urn:microsoft.com/office/officeart/2005/8/layout/default"/>
    <dgm:cxn modelId="{FF1BDCF5-1D4B-48E2-A78F-FC95FF313BE6}" type="presOf" srcId="{55E101BC-3691-419D-AA83-92251306B27A}" destId="{F60208D7-6537-4166-99FE-BFA35553DECA}" srcOrd="0" destOrd="0" presId="urn:microsoft.com/office/officeart/2005/8/layout/default"/>
    <dgm:cxn modelId="{DFC982C7-4183-4EEE-9670-FD998660D2CA}" type="presParOf" srcId="{F60208D7-6537-4166-99FE-BFA35553DECA}" destId="{1B4AF92A-4B3B-400A-923F-E08DA319F410}" srcOrd="0" destOrd="0" presId="urn:microsoft.com/office/officeart/2005/8/layout/default"/>
    <dgm:cxn modelId="{2F0412BD-1FD5-4DBA-B284-CBB6E3D2A204}" type="presParOf" srcId="{F60208D7-6537-4166-99FE-BFA35553DECA}" destId="{851F5D8E-36CF-4C2A-9B9F-DD408BA7B4E9}" srcOrd="1" destOrd="0" presId="urn:microsoft.com/office/officeart/2005/8/layout/default"/>
    <dgm:cxn modelId="{3E44B9C9-CAD2-4732-930A-AC440A9ABD17}" type="presParOf" srcId="{F60208D7-6537-4166-99FE-BFA35553DECA}" destId="{AEC1B369-3280-44FC-AB1E-7B56CEF87B21}" srcOrd="2" destOrd="0" presId="urn:microsoft.com/office/officeart/2005/8/layout/default"/>
    <dgm:cxn modelId="{4FFDCFB1-303E-41DA-BD3E-933F79B3CF84}" type="presParOf" srcId="{F60208D7-6537-4166-99FE-BFA35553DECA}" destId="{D9B76794-FBCC-4373-9992-8A5CB16C8065}" srcOrd="3" destOrd="0" presId="urn:microsoft.com/office/officeart/2005/8/layout/default"/>
    <dgm:cxn modelId="{860F4E86-C88F-4FCC-9809-E290682914E7}" type="presParOf" srcId="{F60208D7-6537-4166-99FE-BFA35553DECA}" destId="{EF59E353-D26F-44FC-912F-34953030381D}" srcOrd="4" destOrd="0" presId="urn:microsoft.com/office/officeart/2005/8/layout/default"/>
    <dgm:cxn modelId="{59A1EB49-7492-4AAD-BE9C-3E2926C3B72A}" type="presParOf" srcId="{F60208D7-6537-4166-99FE-BFA35553DECA}" destId="{E00BF318-B0A4-4FE3-97AF-4A9CC75C85C2}" srcOrd="5" destOrd="0" presId="urn:microsoft.com/office/officeart/2005/8/layout/default"/>
    <dgm:cxn modelId="{15BD810F-77CC-4C8C-A61E-DCC60E366529}" type="presParOf" srcId="{F60208D7-6537-4166-99FE-BFA35553DECA}" destId="{350DBAC5-7B0B-4F8C-9652-B709BEFD0E0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101BC-3691-419D-AA83-92251306B27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56060FE-200B-4669-A95D-0E4D4232D1E3}">
      <dgm:prSet custT="1"/>
      <dgm:spPr>
        <a:solidFill>
          <a:schemeClr val="tx1"/>
        </a:solidFill>
        <a:ln>
          <a:noFill/>
        </a:ln>
      </dgm:spPr>
      <dgm:t>
        <a:bodyPr/>
        <a:lstStyle/>
        <a:p>
          <a:pPr algn="ctr"/>
          <a:r>
            <a:rPr lang="en-US" sz="2800" dirty="0">
              <a:solidFill>
                <a:schemeClr val="accent6"/>
              </a:solidFill>
              <a:latin typeface="Segoe UI Semibold" panose="020B0702040204020203" pitchFamily="34" charset="0"/>
              <a:cs typeface="Segoe UI Semibold" panose="020B0702040204020203" pitchFamily="34" charset="0"/>
            </a:rPr>
            <a:t>2 High School Credits in CTE courses</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09029AC6-E31A-4F79-A643-912B6B71585E}" type="sibTrans" cxnId="{DCC55395-1241-4B67-A0D3-27A2D3FB398D}">
      <dgm:prSet/>
      <dgm:spPr/>
      <dgm:t>
        <a:bodyPr/>
        <a:lstStyle/>
        <a:p>
          <a:endParaRPr lang="en-US">
            <a:latin typeface="Segoe UI Semibold" panose="020B0702040204020203" pitchFamily="34" charset="0"/>
            <a:cs typeface="Segoe UI Semibold" panose="020B0702040204020203" pitchFamily="34" charset="0"/>
          </a:endParaRPr>
        </a:p>
      </dgm:t>
    </dgm:pt>
    <dgm:pt modelId="{8BA7878A-1020-4429-915F-AD640EA8828D}" type="parTrans" cxnId="{DCC55395-1241-4B67-A0D3-27A2D3FB398D}">
      <dgm:prSet/>
      <dgm:spPr/>
      <dgm:t>
        <a:bodyPr/>
        <a:lstStyle/>
        <a:p>
          <a:endParaRPr lang="en-US">
            <a:latin typeface="Segoe UI Semibold" panose="020B0702040204020203" pitchFamily="34" charset="0"/>
            <a:cs typeface="Segoe UI Semibold" panose="020B0702040204020203" pitchFamily="34" charset="0"/>
          </a:endParaRPr>
        </a:p>
      </dgm:t>
    </dgm:pt>
    <dgm:pt modelId="{7138AC7F-8080-4BCE-A1BA-871E816B971E}">
      <dgm:prSet custT="1"/>
      <dgm:spPr>
        <a:solidFill>
          <a:schemeClr val="tx1"/>
        </a:solidFill>
        <a:ln>
          <a:noFill/>
        </a:ln>
      </dgm:spPr>
      <dgm: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Locally approved</a:t>
          </a:r>
        </a:p>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a:t>
          </a:r>
          <a:r>
            <a:rPr lang="en-US" sz="2400" kern="1200" dirty="0">
              <a:solidFill>
                <a:schemeClr val="accent6"/>
              </a:solidFill>
              <a:latin typeface="Segoe UI Semibold" panose="020B0702040204020203" pitchFamily="34" charset="0"/>
              <a:ea typeface="+mn-ea"/>
              <a:cs typeface="Segoe UI Semibold" panose="020B0702040204020203" pitchFamily="34" charset="0"/>
            </a:rPr>
            <a:t>board or designee, and/or CTE advisory committee</a:t>
          </a:r>
          <a:r>
            <a:rPr lang="en-US" sz="2800" kern="1200" dirty="0">
              <a:solidFill>
                <a:schemeClr val="accent6"/>
              </a:solidFill>
              <a:latin typeface="Segoe UI Semibold" panose="020B0702040204020203" pitchFamily="34" charset="0"/>
              <a:ea typeface="+mn-ea"/>
              <a:cs typeface="Segoe UI Semibold" panose="020B0702040204020203" pitchFamily="34" charset="0"/>
            </a:rPr>
            <a:t>)</a:t>
          </a:r>
          <a:endParaRPr lang="en-US" sz="2800" u="sng" kern="1200" dirty="0">
            <a:solidFill>
              <a:schemeClr val="accent6"/>
            </a:solidFill>
            <a:latin typeface="Segoe UI Semibold" panose="020B0702040204020203" pitchFamily="34" charset="0"/>
            <a:ea typeface="+mn-ea"/>
            <a:cs typeface="Segoe UI Semibold" panose="020B0702040204020203" pitchFamily="34" charset="0"/>
          </a:endParaRP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44B260CD-34C7-4386-900A-3E759A84F104}" type="sib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C84D9828-29F8-4DF7-A318-EAE10AF76C0E}" type="parTrans" cxnId="{17B096AC-3E78-42FD-98AC-D67DB429B229}">
      <dgm:prSet/>
      <dgm:spPr/>
      <dgm:t>
        <a:bodyPr/>
        <a:lstStyle/>
        <a:p>
          <a:endParaRPr lang="en-US">
            <a:latin typeface="Segoe UI Semibold" panose="020B0702040204020203" pitchFamily="34" charset="0"/>
            <a:cs typeface="Segoe UI Semibold" panose="020B0702040204020203" pitchFamily="34" charset="0"/>
          </a:endParaRPr>
        </a:p>
      </dgm:t>
    </dgm:pt>
    <dgm:pt modelId="{096E98F9-C8ED-450D-B882-2B05C4372FE5}">
      <dgm:prSet custT="1"/>
      <dgm:spPr>
        <a:solidFill>
          <a:schemeClr val="tx1"/>
        </a:solidFill>
        <a:ln>
          <a:noFill/>
        </a:ln>
      </dgm:spPr>
      <dgm: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Approved by OSPI </a:t>
          </a:r>
        </a:p>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(45 day turnaround)</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C517F387-DFAC-4AC1-971A-E59392245618}" type="sib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9391EAD6-21FE-4F5D-A642-70A91E86C63A}" type="parTrans" cxnId="{3E3076CC-76F0-47CD-BC1B-7B90A0386B0B}">
      <dgm:prSet/>
      <dgm:spPr/>
      <dgm:t>
        <a:bodyPr/>
        <a:lstStyle/>
        <a:p>
          <a:endParaRPr lang="en-US">
            <a:latin typeface="Segoe UI Semibold" panose="020B0702040204020203" pitchFamily="34" charset="0"/>
            <a:cs typeface="Segoe UI Semibold" panose="020B0702040204020203" pitchFamily="34" charset="0"/>
          </a:endParaRPr>
        </a:p>
      </dgm:t>
    </dgm:pt>
    <dgm:pt modelId="{2C119F23-BF5E-4493-98CD-841DD0A18686}">
      <dgm:prSet phldrT="[Text]" custT="1"/>
      <dgm:spPr>
        <a:solidFill>
          <a:schemeClr val="tx1"/>
        </a:solidFill>
        <a:ln>
          <a:noFill/>
        </a:ln>
      </dgm:spPr>
      <dgm: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Approved local sequences available statewide</a:t>
          </a:r>
        </a:p>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(notify OSPI if using)</a:t>
          </a:r>
        </a:p>
      </dgm:t>
      <dgm:extLst>
        <a:ext uri="{E40237B7-FDA0-4F09-8148-C483321AD2D9}">
          <dgm14:cNvPr xmlns:dgm14="http://schemas.microsoft.com/office/drawing/2010/diagram" id="0" name="" descr="All students can use new pathways, including student receiving special education supports&#10;Certificate of Individual Achievement through Class of 2021 &#10;WA-AIM available for students with significant cognitive challenges &#10;"/>
        </a:ext>
      </dgm:extLst>
    </dgm:pt>
    <dgm:pt modelId="{99DCD866-78A3-437D-A3A6-CA319A3F58F6}" type="sibTrans" cxnId="{39060AD5-53DA-4374-A180-8CE09A25516B}">
      <dgm:prSet/>
      <dgm:spPr/>
      <dgm:t>
        <a:bodyPr/>
        <a:lstStyle/>
        <a:p>
          <a:endParaRPr lang="en-US">
            <a:latin typeface="Segoe UI Semibold" panose="020B0702040204020203" pitchFamily="34" charset="0"/>
            <a:cs typeface="Segoe UI Semibold" panose="020B0702040204020203" pitchFamily="34" charset="0"/>
          </a:endParaRPr>
        </a:p>
      </dgm:t>
    </dgm:pt>
    <dgm:pt modelId="{CB271AD7-F9FC-4F07-A66D-0F8CAA402787}" type="parTrans" cxnId="{39060AD5-53DA-4374-A180-8CE09A25516B}">
      <dgm:prSet/>
      <dgm:spPr/>
      <dgm:t>
        <a:bodyPr/>
        <a:lstStyle/>
        <a:p>
          <a:endParaRPr lang="en-US">
            <a:latin typeface="Segoe UI Semibold" panose="020B0702040204020203" pitchFamily="34" charset="0"/>
            <a:cs typeface="Segoe UI Semibold" panose="020B0702040204020203" pitchFamily="34" charset="0"/>
          </a:endParaRPr>
        </a:p>
      </dgm:t>
    </dgm:pt>
    <dgm:pt modelId="{F60208D7-6537-4166-99FE-BFA35553DECA}" type="pres">
      <dgm:prSet presAssocID="{55E101BC-3691-419D-AA83-92251306B27A}" presName="diagram" presStyleCnt="0">
        <dgm:presLayoutVars>
          <dgm:dir/>
          <dgm:resizeHandles val="exact"/>
        </dgm:presLayoutVars>
      </dgm:prSet>
      <dgm:spPr/>
    </dgm:pt>
    <dgm:pt modelId="{1B4AF92A-4B3B-400A-923F-E08DA319F410}" type="pres">
      <dgm:prSet presAssocID="{D56060FE-200B-4669-A95D-0E4D4232D1E3}" presName="node" presStyleLbl="node1" presStyleIdx="0" presStyleCnt="4" custScaleY="266502">
        <dgm:presLayoutVars>
          <dgm:bulletEnabled val="1"/>
        </dgm:presLayoutVars>
      </dgm:prSet>
      <dgm:spPr/>
    </dgm:pt>
    <dgm:pt modelId="{851F5D8E-36CF-4C2A-9B9F-DD408BA7B4E9}" type="pres">
      <dgm:prSet presAssocID="{09029AC6-E31A-4F79-A643-912B6B71585E}" presName="sibTrans" presStyleCnt="0"/>
      <dgm:spPr/>
    </dgm:pt>
    <dgm:pt modelId="{8CC455D0-67EB-4A18-88FF-5657D9008801}" type="pres">
      <dgm:prSet presAssocID="{7138AC7F-8080-4BCE-A1BA-871E816B971E}" presName="node" presStyleLbl="node1" presStyleIdx="1" presStyleCnt="4" custScaleY="266502">
        <dgm:presLayoutVars>
          <dgm:bulletEnabled val="1"/>
        </dgm:presLayoutVars>
      </dgm:prSet>
      <dgm:spPr/>
    </dgm:pt>
    <dgm:pt modelId="{D0543874-5FD0-45A3-BE8C-C97CB02F1DE0}" type="pres">
      <dgm:prSet presAssocID="{44B260CD-34C7-4386-900A-3E759A84F104}" presName="sibTrans" presStyleCnt="0"/>
      <dgm:spPr/>
    </dgm:pt>
    <dgm:pt modelId="{DBDDA46A-95FB-4DA0-A2B9-7E454C661617}" type="pres">
      <dgm:prSet presAssocID="{096E98F9-C8ED-450D-B882-2B05C4372FE5}" presName="node" presStyleLbl="node1" presStyleIdx="2" presStyleCnt="4" custScaleY="266502">
        <dgm:presLayoutVars>
          <dgm:bulletEnabled val="1"/>
        </dgm:presLayoutVars>
      </dgm:prSet>
      <dgm:spPr/>
    </dgm:pt>
    <dgm:pt modelId="{99FA35E0-07C0-473C-B40F-001D708EC97B}" type="pres">
      <dgm:prSet presAssocID="{C517F387-DFAC-4AC1-971A-E59392245618}" presName="sibTrans" presStyleCnt="0"/>
      <dgm:spPr/>
    </dgm:pt>
    <dgm:pt modelId="{3E383DA2-1A7E-4CB0-9776-E6FA4118B00E}" type="pres">
      <dgm:prSet presAssocID="{2C119F23-BF5E-4493-98CD-841DD0A18686}" presName="node" presStyleLbl="node1" presStyleIdx="3" presStyleCnt="4" custScaleY="266502">
        <dgm:presLayoutVars>
          <dgm:bulletEnabled val="1"/>
        </dgm:presLayoutVars>
      </dgm:prSet>
      <dgm:spPr/>
    </dgm:pt>
  </dgm:ptLst>
  <dgm:cxnLst>
    <dgm:cxn modelId="{3DB09105-C94D-43F2-8441-ABE467DE0DB8}" type="presOf" srcId="{096E98F9-C8ED-450D-B882-2B05C4372FE5}" destId="{DBDDA46A-95FB-4DA0-A2B9-7E454C661617}" srcOrd="0" destOrd="0" presId="urn:microsoft.com/office/officeart/2005/8/layout/default"/>
    <dgm:cxn modelId="{29C4E20D-95CE-4C53-B643-6C52F3452865}" type="presOf" srcId="{2C119F23-BF5E-4493-98CD-841DD0A18686}" destId="{3E383DA2-1A7E-4CB0-9776-E6FA4118B00E}" srcOrd="0" destOrd="0" presId="urn:microsoft.com/office/officeart/2005/8/layout/default"/>
    <dgm:cxn modelId="{DCC55395-1241-4B67-A0D3-27A2D3FB398D}" srcId="{55E101BC-3691-419D-AA83-92251306B27A}" destId="{D56060FE-200B-4669-A95D-0E4D4232D1E3}" srcOrd="0" destOrd="0" parTransId="{8BA7878A-1020-4429-915F-AD640EA8828D}" sibTransId="{09029AC6-E31A-4F79-A643-912B6B71585E}"/>
    <dgm:cxn modelId="{7D65AFA5-0410-4E9B-82DE-A648F8688A60}" type="presOf" srcId="{7138AC7F-8080-4BCE-A1BA-871E816B971E}" destId="{8CC455D0-67EB-4A18-88FF-5657D9008801}" srcOrd="0" destOrd="0" presId="urn:microsoft.com/office/officeart/2005/8/layout/default"/>
    <dgm:cxn modelId="{17B096AC-3E78-42FD-98AC-D67DB429B229}" srcId="{55E101BC-3691-419D-AA83-92251306B27A}" destId="{7138AC7F-8080-4BCE-A1BA-871E816B971E}" srcOrd="1" destOrd="0" parTransId="{C84D9828-29F8-4DF7-A318-EAE10AF76C0E}" sibTransId="{44B260CD-34C7-4386-900A-3E759A84F104}"/>
    <dgm:cxn modelId="{3E3076CC-76F0-47CD-BC1B-7B90A0386B0B}" srcId="{55E101BC-3691-419D-AA83-92251306B27A}" destId="{096E98F9-C8ED-450D-B882-2B05C4372FE5}" srcOrd="2" destOrd="0" parTransId="{9391EAD6-21FE-4F5D-A642-70A91E86C63A}" sibTransId="{C517F387-DFAC-4AC1-971A-E59392245618}"/>
    <dgm:cxn modelId="{39060AD5-53DA-4374-A180-8CE09A25516B}" srcId="{55E101BC-3691-419D-AA83-92251306B27A}" destId="{2C119F23-BF5E-4493-98CD-841DD0A18686}" srcOrd="3" destOrd="0" parTransId="{CB271AD7-F9FC-4F07-A66D-0F8CAA402787}" sibTransId="{99DCD866-78A3-437D-A3A6-CA319A3F58F6}"/>
    <dgm:cxn modelId="{2C7474DA-1907-43B7-843B-FEFD58CEBC89}" type="presOf" srcId="{D56060FE-200B-4669-A95D-0E4D4232D1E3}" destId="{1B4AF92A-4B3B-400A-923F-E08DA319F410}" srcOrd="0" destOrd="0" presId="urn:microsoft.com/office/officeart/2005/8/layout/default"/>
    <dgm:cxn modelId="{FF1BDCF5-1D4B-48E2-A78F-FC95FF313BE6}" type="presOf" srcId="{55E101BC-3691-419D-AA83-92251306B27A}" destId="{F60208D7-6537-4166-99FE-BFA35553DECA}" srcOrd="0" destOrd="0" presId="urn:microsoft.com/office/officeart/2005/8/layout/default"/>
    <dgm:cxn modelId="{DFC982C7-4183-4EEE-9670-FD998660D2CA}" type="presParOf" srcId="{F60208D7-6537-4166-99FE-BFA35553DECA}" destId="{1B4AF92A-4B3B-400A-923F-E08DA319F410}" srcOrd="0" destOrd="0" presId="urn:microsoft.com/office/officeart/2005/8/layout/default"/>
    <dgm:cxn modelId="{2F0412BD-1FD5-4DBA-B284-CBB6E3D2A204}" type="presParOf" srcId="{F60208D7-6537-4166-99FE-BFA35553DECA}" destId="{851F5D8E-36CF-4C2A-9B9F-DD408BA7B4E9}" srcOrd="1" destOrd="0" presId="urn:microsoft.com/office/officeart/2005/8/layout/default"/>
    <dgm:cxn modelId="{DCBBFB35-07B5-4292-9751-F0C0B656DC33}" type="presParOf" srcId="{F60208D7-6537-4166-99FE-BFA35553DECA}" destId="{8CC455D0-67EB-4A18-88FF-5657D9008801}" srcOrd="2" destOrd="0" presId="urn:microsoft.com/office/officeart/2005/8/layout/default"/>
    <dgm:cxn modelId="{D7085214-AEFC-4F0E-9BE5-F79D0ABC1D70}" type="presParOf" srcId="{F60208D7-6537-4166-99FE-BFA35553DECA}" destId="{D0543874-5FD0-45A3-BE8C-C97CB02F1DE0}" srcOrd="3" destOrd="0" presId="urn:microsoft.com/office/officeart/2005/8/layout/default"/>
    <dgm:cxn modelId="{7AAC75BE-6B1E-4539-AF7E-D3799646FF47}" type="presParOf" srcId="{F60208D7-6537-4166-99FE-BFA35553DECA}" destId="{DBDDA46A-95FB-4DA0-A2B9-7E454C661617}" srcOrd="4" destOrd="0" presId="urn:microsoft.com/office/officeart/2005/8/layout/default"/>
    <dgm:cxn modelId="{CC253C04-6963-42CC-BB46-DE4650094C18}" type="presParOf" srcId="{F60208D7-6537-4166-99FE-BFA35553DECA}" destId="{99FA35E0-07C0-473C-B40F-001D708EC97B}" srcOrd="5" destOrd="0" presId="urn:microsoft.com/office/officeart/2005/8/layout/default"/>
    <dgm:cxn modelId="{11B95793-93BD-495D-BF9B-060338749893}" type="presParOf" srcId="{F60208D7-6537-4166-99FE-BFA35553DECA}" destId="{3E383DA2-1A7E-4CB0-9776-E6FA4118B00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A62492-C80A-41CC-814C-129F13BD30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A25065-8F06-462D-A467-BA296E24601C}">
      <dgm:prSet phldrT="[Text]" custT="1"/>
      <dgm:spPr>
        <a:solidFill>
          <a:schemeClr val="tx1"/>
        </a:solidFill>
        <a:ln>
          <a:noFill/>
        </a:ln>
      </dgm:spPr>
      <dgm:t>
        <a:bodyPr/>
        <a:lstStyle/>
        <a:p>
          <a:pPr marL="0" lvl="0" algn="ctr" defTabSz="1511300">
            <a:lnSpc>
              <a:spcPct val="90000"/>
            </a:lnSpc>
            <a:spcBef>
              <a:spcPct val="0"/>
            </a:spcBef>
            <a:spcAft>
              <a:spcPct val="35000"/>
            </a:spcAft>
            <a:buNone/>
          </a:pPr>
          <a:r>
            <a:rPr lang="en-US" sz="3700" kern="1200" dirty="0">
              <a:solidFill>
                <a:schemeClr val="bg2"/>
              </a:solidFill>
              <a:latin typeface="Segoe UI Semibold" panose="020B0702040204020203" pitchFamily="34" charset="0"/>
              <a:cs typeface="Segoe UI Semibold" panose="020B0702040204020203" pitchFamily="34" charset="0"/>
            </a:rPr>
            <a:t>SBE </a:t>
          </a:r>
          <a:r>
            <a:rPr lang="en-US" sz="3700" kern="1200" dirty="0">
              <a:solidFill>
                <a:schemeClr val="bg2"/>
              </a:solidFill>
              <a:latin typeface="Segoe UI Semibold" panose="020B0702040204020203" pitchFamily="34" charset="0"/>
              <a:cs typeface="Segoe UI Semibold" panose="020B0702040204020203" pitchFamily="34" charset="0"/>
              <a:hlinkClick xmlns:r="http://schemas.openxmlformats.org/officeDocument/2006/relationships" r:id="rId1"/>
            </a:rPr>
            <a:t>posts</a:t>
          </a:r>
          <a:r>
            <a:rPr lang="en-US" sz="3700" kern="1200" dirty="0">
              <a:solidFill>
                <a:schemeClr val="bg2"/>
              </a:solidFill>
              <a:latin typeface="Segoe UI Semibold" panose="020B0702040204020203" pitchFamily="34" charset="0"/>
              <a:cs typeface="Segoe UI Semibold" panose="020B0702040204020203" pitchFamily="34" charset="0"/>
            </a:rPr>
            <a:t> minimum score annually</a:t>
          </a:r>
        </a:p>
      </dgm:t>
    </dgm:pt>
    <dgm:pt modelId="{953B7BEC-DD3C-4A86-AA31-5D62A89ECC08}" type="parTrans" cxnId="{7FA4A2C0-852D-4FB8-8C5C-7D2AD5245FAC}">
      <dgm:prSet/>
      <dgm:spPr/>
      <dgm:t>
        <a:bodyPr/>
        <a:lstStyle/>
        <a:p>
          <a:endParaRPr lang="en-US"/>
        </a:p>
      </dgm:t>
    </dgm:pt>
    <dgm:pt modelId="{700AB548-5494-487A-B266-B2820D740ECC}" type="sibTrans" cxnId="{7FA4A2C0-852D-4FB8-8C5C-7D2AD5245FAC}">
      <dgm:prSet/>
      <dgm:spPr/>
      <dgm:t>
        <a:bodyPr/>
        <a:lstStyle/>
        <a:p>
          <a:endParaRPr lang="en-US"/>
        </a:p>
      </dgm:t>
    </dgm:pt>
    <dgm:pt modelId="{49A1A376-E3AF-4264-AF09-4F1C951A2CF8}">
      <dgm:prSet phldrT="[Text]" custT="1"/>
      <dgm:spPr>
        <a:solidFill>
          <a:schemeClr val="tx1"/>
        </a:solidFill>
        <a:ln>
          <a:noFill/>
        </a:ln>
      </dgm:spPr>
      <dgm:t>
        <a:bodyPr/>
        <a:lstStyle/>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gm:t>
    </dgm:pt>
    <dgm:pt modelId="{8092EA3F-EE95-4305-B68A-621DD2369769}" type="parTrans" cxnId="{3495FD5E-D1D4-4D09-81E4-7CD2A8F673E5}">
      <dgm:prSet/>
      <dgm:spPr/>
      <dgm:t>
        <a:bodyPr/>
        <a:lstStyle/>
        <a:p>
          <a:endParaRPr lang="en-US"/>
        </a:p>
      </dgm:t>
    </dgm:pt>
    <dgm:pt modelId="{548302CF-7663-45E2-8011-41E3619A0717}" type="sibTrans" cxnId="{3495FD5E-D1D4-4D09-81E4-7CD2A8F673E5}">
      <dgm:prSet/>
      <dgm:spPr/>
      <dgm:t>
        <a:bodyPr/>
        <a:lstStyle/>
        <a:p>
          <a:endParaRPr lang="en-US"/>
        </a:p>
      </dgm:t>
    </dgm:pt>
    <dgm:pt modelId="{392816EA-4A06-4E4A-89EB-6A340A30189F}">
      <dgm:prSet phldrT="[Text]"/>
      <dgm:spPr>
        <a:solidFill>
          <a:schemeClr val="tx1"/>
        </a:solidFill>
        <a:ln>
          <a:noFill/>
        </a:ln>
      </dgm:spPr>
      <dgm:t>
        <a:bodyPr/>
        <a:lstStyle/>
        <a:p>
          <a:pPr lvl="0" algn="ctr" defTabSz="1644650">
            <a:lnSpc>
              <a:spcPct val="90000"/>
            </a:lnSpc>
            <a:spcBef>
              <a:spcPct val="0"/>
            </a:spcBef>
            <a:spcAft>
              <a:spcPct val="35000"/>
            </a:spcAft>
          </a:pPr>
          <a:r>
            <a:rPr lang="en-US" sz="3700" kern="1200" dirty="0">
              <a:solidFill>
                <a:schemeClr val="bg2"/>
              </a:solidFill>
              <a:latin typeface="Segoe UI Semibold" panose="020B0702040204020203" pitchFamily="34" charset="0"/>
              <a:cs typeface="Segoe UI Semibold" panose="020B0702040204020203" pitchFamily="34" charset="0"/>
            </a:rPr>
            <a:t>Students not required to meet other enlistment criteria </a:t>
          </a:r>
        </a:p>
      </dgm:t>
    </dgm:pt>
    <dgm:pt modelId="{1B760EDA-3F89-4FF3-9271-91C138A47C7D}" type="parTrans" cxnId="{116A0D89-F4E1-4F4E-B759-E80099947A67}">
      <dgm:prSet/>
      <dgm:spPr/>
      <dgm:t>
        <a:bodyPr/>
        <a:lstStyle/>
        <a:p>
          <a:endParaRPr lang="en-US"/>
        </a:p>
      </dgm:t>
    </dgm:pt>
    <dgm:pt modelId="{24007EEA-B45D-4587-82C1-CC6BEDC0F0EB}" type="sibTrans" cxnId="{116A0D89-F4E1-4F4E-B759-E80099947A67}">
      <dgm:prSet/>
      <dgm:spPr/>
      <dgm:t>
        <a:bodyPr/>
        <a:lstStyle/>
        <a:p>
          <a:endParaRPr lang="en-US"/>
        </a:p>
      </dgm:t>
    </dgm:pt>
    <dgm:pt modelId="{90C5ECB1-A794-4B7B-AAEC-48495799BCE3}">
      <dgm:prSet phldrT="[Text]" custT="1"/>
      <dgm:spPr>
        <a:solidFill>
          <a:schemeClr val="tx1"/>
        </a:solidFill>
        <a:ln>
          <a:noFill/>
        </a:ln>
      </dgm:spPr>
      <dgm:t>
        <a:bodyPr/>
        <a:lstStyle/>
        <a:p>
          <a:pPr marL="228600" lvl="1" indent="0" algn="l" defTabSz="1066800">
            <a:lnSpc>
              <a:spcPct val="90000"/>
            </a:lnSpc>
            <a:spcBef>
              <a:spcPct val="0"/>
            </a:spcBef>
            <a:spcAft>
              <a:spcPct val="15000"/>
            </a:spcAft>
            <a:buNone/>
          </a:pPr>
          <a:endParaRPr lang="en-US" sz="2900" kern="1200" dirty="0">
            <a:solidFill>
              <a:schemeClr val="bg2"/>
            </a:solidFill>
            <a:latin typeface="Segoe UI Light" panose="020B0502040204020203" pitchFamily="34" charset="0"/>
            <a:ea typeface="+mn-ea"/>
            <a:cs typeface="Segoe UI Light" panose="020B0502040204020203" pitchFamily="34" charset="0"/>
          </a:endParaRPr>
        </a:p>
      </dgm:t>
    </dgm:pt>
    <dgm:pt modelId="{ABBABA62-088A-4FDB-A753-C7FAAEB2182C}" type="parTrans" cxnId="{5388C5CB-083F-4473-A446-0515B3C983D7}">
      <dgm:prSet/>
      <dgm:spPr/>
      <dgm:t>
        <a:bodyPr/>
        <a:lstStyle/>
        <a:p>
          <a:endParaRPr lang="en-US"/>
        </a:p>
      </dgm:t>
    </dgm:pt>
    <dgm:pt modelId="{1CB6B120-2E64-42D6-90E6-B6CE12E34C31}" type="sibTrans" cxnId="{5388C5CB-083F-4473-A446-0515B3C983D7}">
      <dgm:prSet/>
      <dgm:spPr/>
      <dgm:t>
        <a:bodyPr/>
        <a:lstStyle/>
        <a:p>
          <a:endParaRPr lang="en-US"/>
        </a:p>
      </dgm:t>
    </dgm:pt>
    <dgm:pt modelId="{D7D0287F-4D8F-4030-AF6A-52F3EABC86BF}">
      <dgm:prSet phldrT="[Text]" custT="1"/>
      <dgm:spPr>
        <a:solidFill>
          <a:schemeClr val="tx1"/>
        </a:solidFill>
        <a:ln>
          <a:noFill/>
        </a:ln>
      </dgm:spPr>
      <dgm:t>
        <a:bodyPr/>
        <a:lstStyle/>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gm:t>
    </dgm:pt>
    <dgm:pt modelId="{F8284770-668E-4899-9865-105AF005FED1}" type="parTrans" cxnId="{4292576D-63D4-4871-98C0-5B5040B8A8D4}">
      <dgm:prSet/>
      <dgm:spPr/>
      <dgm:t>
        <a:bodyPr/>
        <a:lstStyle/>
        <a:p>
          <a:endParaRPr lang="en-US"/>
        </a:p>
      </dgm:t>
    </dgm:pt>
    <dgm:pt modelId="{F865539D-34D3-4A5C-8C9F-EB97650FE9BF}" type="sibTrans" cxnId="{4292576D-63D4-4871-98C0-5B5040B8A8D4}">
      <dgm:prSet/>
      <dgm:spPr/>
      <dgm:t>
        <a:bodyPr/>
        <a:lstStyle/>
        <a:p>
          <a:endParaRPr lang="en-US"/>
        </a:p>
      </dgm:t>
    </dgm:pt>
    <dgm:pt modelId="{48C59D1F-7066-496A-820E-218B9DC32FDC}">
      <dgm:prSet phldrT="[Text]" custT="1"/>
      <dgm:spPr>
        <a:solidFill>
          <a:schemeClr val="tx1"/>
        </a:solidFill>
        <a:ln>
          <a:noFill/>
        </a:ln>
      </dgm:spPr>
      <dgm:t>
        <a:bodyPr/>
        <a:lstStyle/>
        <a:p>
          <a:pPr lvl="0" algn="ctr" defTabSz="1644650">
            <a:lnSpc>
              <a:spcPct val="90000"/>
            </a:lnSpc>
            <a:spcBef>
              <a:spcPct val="0"/>
            </a:spcBef>
            <a:spcAft>
              <a:spcPct val="35000"/>
            </a:spcAft>
          </a:pPr>
          <a:r>
            <a:rPr lang="en-US" sz="3600" kern="1200" dirty="0">
              <a:solidFill>
                <a:schemeClr val="bg2"/>
              </a:solidFill>
              <a:latin typeface="Segoe UI Semibold" panose="020B0702040204020203" pitchFamily="34" charset="0"/>
              <a:cs typeface="Segoe UI Semibold" panose="020B0702040204020203" pitchFamily="34" charset="0"/>
            </a:rPr>
            <a:t>Meet or exceed minimum score to serve (</a:t>
          </a:r>
          <a:r>
            <a:rPr lang="en-US" sz="3200" kern="1200" dirty="0">
              <a:solidFill>
                <a:schemeClr val="bg2"/>
              </a:solidFill>
              <a:latin typeface="Segoe UI Semibold" panose="020B0702040204020203" pitchFamily="34" charset="0"/>
              <a:cs typeface="Segoe UI Semibold" panose="020B0702040204020203" pitchFamily="34" charset="0"/>
            </a:rPr>
            <a:t>year taken or any year after, before student turns 21</a:t>
          </a:r>
          <a:r>
            <a:rPr lang="en-US" sz="3600" kern="1200" dirty="0">
              <a:solidFill>
                <a:schemeClr val="bg2"/>
              </a:solidFill>
              <a:latin typeface="Segoe UI Semibold" panose="020B0702040204020203" pitchFamily="34" charset="0"/>
              <a:cs typeface="Segoe UI Semibold" panose="020B0702040204020203" pitchFamily="34" charset="0"/>
            </a:rPr>
            <a:t>)</a:t>
          </a:r>
        </a:p>
      </dgm:t>
    </dgm:pt>
    <dgm:pt modelId="{A16C06BF-F68B-403C-B0DD-A51C35B72E7A}" type="sibTrans" cxnId="{D8271577-61F2-4B14-922B-5BF28B0D4674}">
      <dgm:prSet/>
      <dgm:spPr/>
      <dgm:t>
        <a:bodyPr/>
        <a:lstStyle/>
        <a:p>
          <a:endParaRPr lang="en-US"/>
        </a:p>
      </dgm:t>
    </dgm:pt>
    <dgm:pt modelId="{220E5FF7-BF9B-46B7-BD8B-CDE0B1672D8C}" type="parTrans" cxnId="{D8271577-61F2-4B14-922B-5BF28B0D4674}">
      <dgm:prSet/>
      <dgm:spPr/>
      <dgm:t>
        <a:bodyPr/>
        <a:lstStyle/>
        <a:p>
          <a:endParaRPr lang="en-US"/>
        </a:p>
      </dgm:t>
    </dgm:pt>
    <dgm:pt modelId="{41D0119B-05BA-497D-AD0D-9121C59B63B1}" type="pres">
      <dgm:prSet presAssocID="{A9A62492-C80A-41CC-814C-129F13BD30DF}" presName="diagram" presStyleCnt="0">
        <dgm:presLayoutVars>
          <dgm:dir/>
          <dgm:resizeHandles val="exact"/>
        </dgm:presLayoutVars>
      </dgm:prSet>
      <dgm:spPr/>
    </dgm:pt>
    <dgm:pt modelId="{C41A55CF-682A-4183-9C2E-2223A39E8D26}" type="pres">
      <dgm:prSet presAssocID="{7EA25065-8F06-462D-A467-BA296E24601C}" presName="node" presStyleLbl="node1" presStyleIdx="0" presStyleCnt="3" custScaleX="169774" custScaleY="320098" custLinFactNeighborX="120" custLinFactNeighborY="-598">
        <dgm:presLayoutVars>
          <dgm:bulletEnabled val="1"/>
        </dgm:presLayoutVars>
      </dgm:prSet>
      <dgm:spPr/>
    </dgm:pt>
    <dgm:pt modelId="{E48C93CF-91E8-4832-8503-D8EC0A52E536}" type="pres">
      <dgm:prSet presAssocID="{700AB548-5494-487A-B266-B2820D740ECC}" presName="sibTrans" presStyleCnt="0"/>
      <dgm:spPr/>
    </dgm:pt>
    <dgm:pt modelId="{E543A065-C03B-4A99-8C46-29F4E481191B}" type="pres">
      <dgm:prSet presAssocID="{392816EA-4A06-4E4A-89EB-6A340A30189F}" presName="node" presStyleLbl="node1" presStyleIdx="1" presStyleCnt="3" custScaleX="169774" custScaleY="320098" custLinFactX="79781" custLinFactNeighborX="100000" custLinFactNeighborY="245">
        <dgm:presLayoutVars>
          <dgm:bulletEnabled val="1"/>
        </dgm:presLayoutVars>
      </dgm:prSet>
      <dgm:spPr/>
    </dgm:pt>
    <dgm:pt modelId="{62F6F5F9-B1BA-4610-A850-5ACEBDDCCCC9}" type="pres">
      <dgm:prSet presAssocID="{24007EEA-B45D-4587-82C1-CC6BEDC0F0EB}" presName="sibTrans" presStyleCnt="0"/>
      <dgm:spPr/>
    </dgm:pt>
    <dgm:pt modelId="{B5D9F102-1B5B-454F-AC54-751A8E3F8730}" type="pres">
      <dgm:prSet presAssocID="{48C59D1F-7066-496A-820E-218B9DC32FDC}" presName="node" presStyleLbl="node1" presStyleIdx="2" presStyleCnt="3" custScaleX="169774" custScaleY="320098" custLinFactX="-79540" custLinFactNeighborX="-100000" custLinFactNeighborY="246">
        <dgm:presLayoutVars>
          <dgm:bulletEnabled val="1"/>
        </dgm:presLayoutVars>
      </dgm:prSet>
      <dgm:spPr/>
    </dgm:pt>
  </dgm:ptLst>
  <dgm:cxnLst>
    <dgm:cxn modelId="{6CF4C602-AFDF-492B-88CF-E1086054AF6A}" type="presOf" srcId="{D7D0287F-4D8F-4030-AF6A-52F3EABC86BF}" destId="{B5D9F102-1B5B-454F-AC54-751A8E3F8730}" srcOrd="0" destOrd="1" presId="urn:microsoft.com/office/officeart/2005/8/layout/default"/>
    <dgm:cxn modelId="{2DE49D1C-4915-4FBE-8213-87B920DABF4F}" type="presOf" srcId="{392816EA-4A06-4E4A-89EB-6A340A30189F}" destId="{E543A065-C03B-4A99-8C46-29F4E481191B}" srcOrd="0" destOrd="0" presId="urn:microsoft.com/office/officeart/2005/8/layout/default"/>
    <dgm:cxn modelId="{3495FD5E-D1D4-4D09-81E4-7CD2A8F673E5}" srcId="{7EA25065-8F06-462D-A467-BA296E24601C}" destId="{49A1A376-E3AF-4264-AF09-4F1C951A2CF8}" srcOrd="0" destOrd="0" parTransId="{8092EA3F-EE95-4305-B68A-621DD2369769}" sibTransId="{548302CF-7663-45E2-8011-41E3619A0717}"/>
    <dgm:cxn modelId="{28ED5645-5D92-4362-B601-280D279160DC}" type="presOf" srcId="{49A1A376-E3AF-4264-AF09-4F1C951A2CF8}" destId="{C41A55CF-682A-4183-9C2E-2223A39E8D26}" srcOrd="0" destOrd="1" presId="urn:microsoft.com/office/officeart/2005/8/layout/default"/>
    <dgm:cxn modelId="{FDBDD168-90DB-42EE-8785-CB1D0C9DF891}" type="presOf" srcId="{90C5ECB1-A794-4B7B-AAEC-48495799BCE3}" destId="{E543A065-C03B-4A99-8C46-29F4E481191B}" srcOrd="0" destOrd="1" presId="urn:microsoft.com/office/officeart/2005/8/layout/default"/>
    <dgm:cxn modelId="{4292576D-63D4-4871-98C0-5B5040B8A8D4}" srcId="{48C59D1F-7066-496A-820E-218B9DC32FDC}" destId="{D7D0287F-4D8F-4030-AF6A-52F3EABC86BF}" srcOrd="0" destOrd="0" parTransId="{F8284770-668E-4899-9865-105AF005FED1}" sibTransId="{F865539D-34D3-4A5C-8C9F-EB97650FE9BF}"/>
    <dgm:cxn modelId="{63D6A876-63B0-4B15-80F6-74DA0AA6D6A2}" type="presOf" srcId="{A9A62492-C80A-41CC-814C-129F13BD30DF}" destId="{41D0119B-05BA-497D-AD0D-9121C59B63B1}" srcOrd="0" destOrd="0" presId="urn:microsoft.com/office/officeart/2005/8/layout/default"/>
    <dgm:cxn modelId="{D8271577-61F2-4B14-922B-5BF28B0D4674}" srcId="{A9A62492-C80A-41CC-814C-129F13BD30DF}" destId="{48C59D1F-7066-496A-820E-218B9DC32FDC}" srcOrd="2" destOrd="0" parTransId="{220E5FF7-BF9B-46B7-BD8B-CDE0B1672D8C}" sibTransId="{A16C06BF-F68B-403C-B0DD-A51C35B72E7A}"/>
    <dgm:cxn modelId="{16277E85-10A9-4B44-9998-C9CA668F1D66}" type="presOf" srcId="{48C59D1F-7066-496A-820E-218B9DC32FDC}" destId="{B5D9F102-1B5B-454F-AC54-751A8E3F8730}" srcOrd="0" destOrd="0" presId="urn:microsoft.com/office/officeart/2005/8/layout/default"/>
    <dgm:cxn modelId="{116A0D89-F4E1-4F4E-B759-E80099947A67}" srcId="{A9A62492-C80A-41CC-814C-129F13BD30DF}" destId="{392816EA-4A06-4E4A-89EB-6A340A30189F}" srcOrd="1" destOrd="0" parTransId="{1B760EDA-3F89-4FF3-9271-91C138A47C7D}" sibTransId="{24007EEA-B45D-4587-82C1-CC6BEDC0F0EB}"/>
    <dgm:cxn modelId="{7FA4A2C0-852D-4FB8-8C5C-7D2AD5245FAC}" srcId="{A9A62492-C80A-41CC-814C-129F13BD30DF}" destId="{7EA25065-8F06-462D-A467-BA296E24601C}" srcOrd="0" destOrd="0" parTransId="{953B7BEC-DD3C-4A86-AA31-5D62A89ECC08}" sibTransId="{700AB548-5494-487A-B266-B2820D740ECC}"/>
    <dgm:cxn modelId="{5388C5CB-083F-4473-A446-0515B3C983D7}" srcId="{392816EA-4A06-4E4A-89EB-6A340A30189F}" destId="{90C5ECB1-A794-4B7B-AAEC-48495799BCE3}" srcOrd="0" destOrd="0" parTransId="{ABBABA62-088A-4FDB-A753-C7FAAEB2182C}" sibTransId="{1CB6B120-2E64-42D6-90E6-B6CE12E34C31}"/>
    <dgm:cxn modelId="{D1584FE0-D3F8-4B83-A73F-A6C4236E01EE}" type="presOf" srcId="{7EA25065-8F06-462D-A467-BA296E24601C}" destId="{C41A55CF-682A-4183-9C2E-2223A39E8D26}" srcOrd="0" destOrd="0" presId="urn:microsoft.com/office/officeart/2005/8/layout/default"/>
    <dgm:cxn modelId="{6ABE140E-FF62-4D5D-B058-1AE1F81A7C37}" type="presParOf" srcId="{41D0119B-05BA-497D-AD0D-9121C59B63B1}" destId="{C41A55CF-682A-4183-9C2E-2223A39E8D26}" srcOrd="0" destOrd="0" presId="urn:microsoft.com/office/officeart/2005/8/layout/default"/>
    <dgm:cxn modelId="{D0211E23-DD63-49E1-916C-C96C2F5EDFA8}" type="presParOf" srcId="{41D0119B-05BA-497D-AD0D-9121C59B63B1}" destId="{E48C93CF-91E8-4832-8503-D8EC0A52E536}" srcOrd="1" destOrd="0" presId="urn:microsoft.com/office/officeart/2005/8/layout/default"/>
    <dgm:cxn modelId="{B24BDDB9-DE0B-4A2F-A936-2CCC9C53D61A}" type="presParOf" srcId="{41D0119B-05BA-497D-AD0D-9121C59B63B1}" destId="{E543A065-C03B-4A99-8C46-29F4E481191B}" srcOrd="2" destOrd="0" presId="urn:microsoft.com/office/officeart/2005/8/layout/default"/>
    <dgm:cxn modelId="{521F872C-FEDD-47DF-83F6-F31437ABCBBE}" type="presParOf" srcId="{41D0119B-05BA-497D-AD0D-9121C59B63B1}" destId="{62F6F5F9-B1BA-4610-A850-5ACEBDDCCCC9}" srcOrd="3" destOrd="0" presId="urn:microsoft.com/office/officeart/2005/8/layout/default"/>
    <dgm:cxn modelId="{49B54701-5F4A-48C9-BF41-406EAA447EA1}" type="presParOf" srcId="{41D0119B-05BA-497D-AD0D-9121C59B63B1}" destId="{B5D9F102-1B5B-454F-AC54-751A8E3F873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A62492-C80A-41CC-814C-129F13BD30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86CF74-C064-41A1-99A6-AF44FA768A1C}">
      <dgm:prSet phldrT="[Text]" custT="1"/>
      <dgm:spPr>
        <a:solidFill>
          <a:schemeClr val="tx1"/>
        </a:solidFill>
        <a:ln>
          <a:noFill/>
        </a:ln>
      </dgm:spPr>
      <dgm:t>
        <a:bodyPr/>
        <a:lstStyle/>
        <a:p>
          <a:pPr marL="168275" indent="0" algn="l">
            <a:spcAft>
              <a:spcPct val="35000"/>
            </a:spcAft>
          </a:pPr>
          <a:r>
            <a:rPr lang="en-US" sz="3200" dirty="0">
              <a:solidFill>
                <a:srgbClr val="FFFFFF"/>
              </a:solidFill>
              <a:latin typeface="Segoe UI Semibold" panose="020B0702040204020203" pitchFamily="34" charset="0"/>
              <a:cs typeface="Segoe UI Semibold" panose="020B0702040204020203" pitchFamily="34" charset="0"/>
            </a:rPr>
            <a:t>Graduation scores set by SBE</a:t>
          </a:r>
        </a:p>
      </dgm:t>
    </dgm:pt>
    <dgm:pt modelId="{3EE6D87D-1515-45E1-8573-057EBCAA7224}" type="parTrans" cxnId="{EDD1B221-257D-496E-823C-F7447F734D1B}">
      <dgm:prSet/>
      <dgm:spPr/>
      <dgm:t>
        <a:bodyPr/>
        <a:lstStyle/>
        <a:p>
          <a:endParaRPr lang="en-US" sz="3200">
            <a:latin typeface="Segoe UI Semibold" panose="020B0702040204020203" pitchFamily="34" charset="0"/>
            <a:cs typeface="Segoe UI Semibold" panose="020B0702040204020203" pitchFamily="34" charset="0"/>
          </a:endParaRPr>
        </a:p>
      </dgm:t>
    </dgm:pt>
    <dgm:pt modelId="{F957171C-BE76-4FB1-B286-9F0333C84A82}" type="sibTrans" cxnId="{EDD1B221-257D-496E-823C-F7447F734D1B}">
      <dgm:prSet/>
      <dgm:spPr/>
      <dgm:t>
        <a:bodyPr/>
        <a:lstStyle/>
        <a:p>
          <a:endParaRPr lang="en-US" sz="3200">
            <a:latin typeface="Segoe UI Semibold" panose="020B0702040204020203" pitchFamily="34" charset="0"/>
            <a:cs typeface="Segoe UI Semibold" panose="020B0702040204020203" pitchFamily="34" charset="0"/>
          </a:endParaRPr>
        </a:p>
      </dgm:t>
    </dgm:pt>
    <dgm:pt modelId="{C4FA7E86-DB54-450A-AA27-8FA1158C7EC7}">
      <dgm:prSet phldrT="[Text]" custT="1"/>
      <dgm:spPr>
        <a:solidFill>
          <a:schemeClr val="tx1"/>
        </a:solidFill>
        <a:ln>
          <a:noFill/>
        </a:ln>
      </dgm:spPr>
      <dgm:t>
        <a:bodyPr/>
        <a:lstStyle/>
        <a:p>
          <a:pPr marL="231775" lvl="1" indent="0" algn="l" defTabSz="1244600">
            <a:lnSpc>
              <a:spcPct val="90000"/>
            </a:lnSpc>
            <a:spcBef>
              <a:spcPct val="0"/>
            </a:spcBef>
            <a:spcAft>
              <a:spcPts val="1800"/>
            </a:spcAft>
            <a:buNone/>
          </a:pPr>
          <a:r>
            <a:rPr lang="en-US" sz="3200" kern="1200" dirty="0">
              <a:solidFill>
                <a:srgbClr val="FFFFFF"/>
              </a:solidFill>
              <a:latin typeface="Segoe UI Semibold" panose="020B0702040204020203" pitchFamily="34" charset="0"/>
              <a:ea typeface="+mn-ea"/>
              <a:cs typeface="Segoe UI Semibold" panose="020B0702040204020203" pitchFamily="34" charset="0"/>
            </a:rPr>
            <a:t>WA-AIM still available for “significantly cognitively challenged” students</a:t>
          </a:r>
        </a:p>
      </dgm:t>
    </dgm:pt>
    <dgm:pt modelId="{3EC37C20-236A-4FD7-9DAE-A7D963A582CB}" type="parTrans" cxnId="{269CC26C-9847-40DF-85C2-4A459DC08B67}">
      <dgm:prSet/>
      <dgm:spPr/>
      <dgm:t>
        <a:bodyPr/>
        <a:lstStyle/>
        <a:p>
          <a:endParaRPr lang="en-US" sz="3200">
            <a:latin typeface="Segoe UI Semibold" panose="020B0702040204020203" pitchFamily="34" charset="0"/>
            <a:cs typeface="Segoe UI Semibold" panose="020B0702040204020203" pitchFamily="34" charset="0"/>
          </a:endParaRPr>
        </a:p>
      </dgm:t>
    </dgm:pt>
    <dgm:pt modelId="{9597F74E-82C7-4B2E-87D8-94B4913EBEDF}" type="sibTrans" cxnId="{269CC26C-9847-40DF-85C2-4A459DC08B67}">
      <dgm:prSet/>
      <dgm:spPr/>
      <dgm:t>
        <a:bodyPr/>
        <a:lstStyle/>
        <a:p>
          <a:endParaRPr lang="en-US" sz="3200">
            <a:latin typeface="Segoe UI Semibold" panose="020B0702040204020203" pitchFamily="34" charset="0"/>
            <a:cs typeface="Segoe UI Semibold" panose="020B0702040204020203" pitchFamily="34" charset="0"/>
          </a:endParaRPr>
        </a:p>
      </dgm:t>
    </dgm:pt>
    <dgm:pt modelId="{41D0119B-05BA-497D-AD0D-9121C59B63B1}" type="pres">
      <dgm:prSet presAssocID="{A9A62492-C80A-41CC-814C-129F13BD30DF}" presName="diagram" presStyleCnt="0">
        <dgm:presLayoutVars>
          <dgm:dir/>
          <dgm:resizeHandles val="exact"/>
        </dgm:presLayoutVars>
      </dgm:prSet>
      <dgm:spPr/>
    </dgm:pt>
    <dgm:pt modelId="{5DC91946-44B9-4D64-9201-92937E34844D}" type="pres">
      <dgm:prSet presAssocID="{EB86CF74-C064-41A1-99A6-AF44FA768A1C}" presName="node" presStyleLbl="node1" presStyleIdx="0" presStyleCnt="2" custScaleX="215339" custScaleY="320098">
        <dgm:presLayoutVars>
          <dgm:bulletEnabled val="1"/>
        </dgm:presLayoutVars>
      </dgm:prSet>
      <dgm:spPr/>
    </dgm:pt>
    <dgm:pt modelId="{3F17E968-34BD-4357-9BC3-0B6CE97ACF4E}" type="pres">
      <dgm:prSet presAssocID="{F957171C-BE76-4FB1-B286-9F0333C84A82}" presName="sibTrans" presStyleCnt="0"/>
      <dgm:spPr/>
    </dgm:pt>
    <dgm:pt modelId="{6E497D4E-6C90-4F71-BF8D-60DB62F3DAC3}" type="pres">
      <dgm:prSet presAssocID="{C4FA7E86-DB54-450A-AA27-8FA1158C7EC7}" presName="node" presStyleLbl="node1" presStyleIdx="1" presStyleCnt="2" custScaleX="223822" custScaleY="320098" custLinFactNeighborX="1976">
        <dgm:presLayoutVars>
          <dgm:bulletEnabled val="1"/>
        </dgm:presLayoutVars>
      </dgm:prSet>
      <dgm:spPr/>
    </dgm:pt>
  </dgm:ptLst>
  <dgm:cxnLst>
    <dgm:cxn modelId="{AAA4BC1C-D309-458A-89D0-AC8022DEC7ED}" type="presOf" srcId="{EB86CF74-C064-41A1-99A6-AF44FA768A1C}" destId="{5DC91946-44B9-4D64-9201-92937E34844D}" srcOrd="0" destOrd="0" presId="urn:microsoft.com/office/officeart/2005/8/layout/default"/>
    <dgm:cxn modelId="{EDD1B221-257D-496E-823C-F7447F734D1B}" srcId="{A9A62492-C80A-41CC-814C-129F13BD30DF}" destId="{EB86CF74-C064-41A1-99A6-AF44FA768A1C}" srcOrd="0" destOrd="0" parTransId="{3EE6D87D-1515-45E1-8573-057EBCAA7224}" sibTransId="{F957171C-BE76-4FB1-B286-9F0333C84A82}"/>
    <dgm:cxn modelId="{8D00B534-7B49-4ADE-8A04-B6DFCAC4D32A}" type="presOf" srcId="{C4FA7E86-DB54-450A-AA27-8FA1158C7EC7}" destId="{6E497D4E-6C90-4F71-BF8D-60DB62F3DAC3}" srcOrd="0" destOrd="0" presId="urn:microsoft.com/office/officeart/2005/8/layout/default"/>
    <dgm:cxn modelId="{269CC26C-9847-40DF-85C2-4A459DC08B67}" srcId="{A9A62492-C80A-41CC-814C-129F13BD30DF}" destId="{C4FA7E86-DB54-450A-AA27-8FA1158C7EC7}" srcOrd="1" destOrd="0" parTransId="{3EC37C20-236A-4FD7-9DAE-A7D963A582CB}" sibTransId="{9597F74E-82C7-4B2E-87D8-94B4913EBEDF}"/>
    <dgm:cxn modelId="{63D6A876-63B0-4B15-80F6-74DA0AA6D6A2}" type="presOf" srcId="{A9A62492-C80A-41CC-814C-129F13BD30DF}" destId="{41D0119B-05BA-497D-AD0D-9121C59B63B1}" srcOrd="0" destOrd="0" presId="urn:microsoft.com/office/officeart/2005/8/layout/default"/>
    <dgm:cxn modelId="{0FA27072-458A-433A-9705-3D8FE7673681}" type="presParOf" srcId="{41D0119B-05BA-497D-AD0D-9121C59B63B1}" destId="{5DC91946-44B9-4D64-9201-92937E34844D}" srcOrd="0" destOrd="0" presId="urn:microsoft.com/office/officeart/2005/8/layout/default"/>
    <dgm:cxn modelId="{C308E90C-9679-4828-A592-08854A7B0F05}" type="presParOf" srcId="{41D0119B-05BA-497D-AD0D-9121C59B63B1}" destId="{3F17E968-34BD-4357-9BC3-0B6CE97ACF4E}" srcOrd="1" destOrd="0" presId="urn:microsoft.com/office/officeart/2005/8/layout/default"/>
    <dgm:cxn modelId="{5FC0164E-4B87-46A3-B7E7-7D235395C590}" type="presParOf" srcId="{41D0119B-05BA-497D-AD0D-9121C59B63B1}" destId="{6E497D4E-6C90-4F71-BF8D-60DB62F3DAC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48A40-D1E0-4DCA-AA8C-1D44A154EAF6}">
      <dsp:nvSpPr>
        <dsp:cNvPr id="0" name=""/>
        <dsp:cNvSpPr/>
      </dsp:nvSpPr>
      <dsp:spPr>
        <a:xfrm>
          <a:off x="-5701910" y="-872788"/>
          <a:ext cx="6788535" cy="6788535"/>
        </a:xfrm>
        <a:prstGeom prst="blockArc">
          <a:avLst>
            <a:gd name="adj1" fmla="val 18900000"/>
            <a:gd name="adj2" fmla="val 2700000"/>
            <a:gd name="adj3" fmla="val 31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EC31B8-99B1-4784-83F2-74769FF166F3}">
      <dsp:nvSpPr>
        <dsp:cNvPr id="0" name=""/>
        <dsp:cNvSpPr/>
      </dsp:nvSpPr>
      <dsp:spPr>
        <a:xfrm>
          <a:off x="474999" y="315084"/>
          <a:ext cx="8236401" cy="630571"/>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6"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 The Why of HB1599</a:t>
          </a:r>
        </a:p>
      </dsp:txBody>
      <dsp:txXfrm>
        <a:off x="474999" y="315084"/>
        <a:ext cx="8236401" cy="630571"/>
      </dsp:txXfrm>
    </dsp:sp>
    <dsp:sp modelId="{E37759E7-8948-4C2E-B585-2300CA676A3E}">
      <dsp:nvSpPr>
        <dsp:cNvPr id="0" name=""/>
        <dsp:cNvSpPr/>
      </dsp:nvSpPr>
      <dsp:spPr>
        <a:xfrm>
          <a:off x="80892" y="236262"/>
          <a:ext cx="788214" cy="788214"/>
        </a:xfrm>
        <a:prstGeom prst="ellipse">
          <a:avLst/>
        </a:prstGeom>
        <a:blipFill rotWithShape="0">
          <a:blip xmlns:r="http://schemas.openxmlformats.org/officeDocument/2006/relationships" r:embed="rId1">
            <a:duotone>
              <a:schemeClr val="accent2">
                <a:shade val="45000"/>
                <a:satMod val="135000"/>
              </a:schemeClr>
              <a:prstClr val="white"/>
            </a:duotone>
          </a:blip>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75A685-9688-4714-9ABA-3D3F221938CF}">
      <dsp:nvSpPr>
        <dsp:cNvPr id="0" name=""/>
        <dsp:cNvSpPr/>
      </dsp:nvSpPr>
      <dsp:spPr>
        <a:xfrm>
          <a:off x="926848" y="1260638"/>
          <a:ext cx="7784552" cy="630571"/>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6"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 Graduation Pathways overview</a:t>
          </a:r>
        </a:p>
      </dsp:txBody>
      <dsp:txXfrm>
        <a:off x="926848" y="1260638"/>
        <a:ext cx="7784552" cy="630571"/>
      </dsp:txXfrm>
    </dsp:sp>
    <dsp:sp modelId="{18B1C5CC-337C-4198-A839-7944F9BF5426}">
      <dsp:nvSpPr>
        <dsp:cNvPr id="0" name=""/>
        <dsp:cNvSpPr/>
      </dsp:nvSpPr>
      <dsp:spPr>
        <a:xfrm>
          <a:off x="532741" y="1181817"/>
          <a:ext cx="788214" cy="788214"/>
        </a:xfrm>
        <a:prstGeom prst="ellipse">
          <a:avLst/>
        </a:prstGeom>
        <a:blipFill rotWithShape="0">
          <a:blip xmlns:r="http://schemas.openxmlformats.org/officeDocument/2006/relationships" r:embed="rId2">
            <a:duotone>
              <a:schemeClr val="accent1">
                <a:shade val="45000"/>
                <a:satMod val="135000"/>
              </a:schemeClr>
              <a:prstClr val="white"/>
            </a:duotone>
          </a:blip>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E47A4C-4D70-48A8-AA6A-F995C08AF9EE}">
      <dsp:nvSpPr>
        <dsp:cNvPr id="0" name=""/>
        <dsp:cNvSpPr/>
      </dsp:nvSpPr>
      <dsp:spPr>
        <a:xfrm>
          <a:off x="1065530" y="2206193"/>
          <a:ext cx="7645871" cy="630571"/>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6"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 Other Graduation Requirement changes</a:t>
          </a:r>
        </a:p>
      </dsp:txBody>
      <dsp:txXfrm>
        <a:off x="1065530" y="2206193"/>
        <a:ext cx="7645871" cy="630571"/>
      </dsp:txXfrm>
    </dsp:sp>
    <dsp:sp modelId="{21A09930-3A8A-425F-BE92-85E94EF69ECB}">
      <dsp:nvSpPr>
        <dsp:cNvPr id="0" name=""/>
        <dsp:cNvSpPr/>
      </dsp:nvSpPr>
      <dsp:spPr>
        <a:xfrm>
          <a:off x="671423" y="2127371"/>
          <a:ext cx="788214" cy="788214"/>
        </a:xfrm>
        <a:prstGeom prst="ellipse">
          <a:avLst/>
        </a:prstGeom>
        <a:blipFill rotWithShape="0">
          <a:blip xmlns:r="http://schemas.openxmlformats.org/officeDocument/2006/relationships" r:embed="rId3">
            <a:duotone>
              <a:schemeClr val="accent2">
                <a:shade val="45000"/>
                <a:satMod val="135000"/>
              </a:schemeClr>
              <a:prstClr val="white"/>
            </a:duotone>
          </a:blip>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E8BAC3-86B7-424D-AF09-9DAD4C2E8A4E}">
      <dsp:nvSpPr>
        <dsp:cNvPr id="0" name=""/>
        <dsp:cNvSpPr/>
      </dsp:nvSpPr>
      <dsp:spPr>
        <a:xfrm>
          <a:off x="926848" y="3151747"/>
          <a:ext cx="7784552" cy="630571"/>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6"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 Next Steps for Implementation</a:t>
          </a:r>
        </a:p>
      </dsp:txBody>
      <dsp:txXfrm>
        <a:off x="926848" y="3151747"/>
        <a:ext cx="7784552" cy="630571"/>
      </dsp:txXfrm>
    </dsp:sp>
    <dsp:sp modelId="{4276DAC0-7723-4EC7-A7B4-2AA088544284}">
      <dsp:nvSpPr>
        <dsp:cNvPr id="0" name=""/>
        <dsp:cNvSpPr/>
      </dsp:nvSpPr>
      <dsp:spPr>
        <a:xfrm>
          <a:off x="532741" y="3072926"/>
          <a:ext cx="788214" cy="788214"/>
        </a:xfrm>
        <a:prstGeom prst="ellipse">
          <a:avLst/>
        </a:prstGeom>
        <a:blipFill rotWithShape="0">
          <a:blip xmlns:r="http://schemas.openxmlformats.org/officeDocument/2006/relationships" r:embed="rId4">
            <a:duotone>
              <a:schemeClr val="accent2">
                <a:shade val="45000"/>
                <a:satMod val="135000"/>
              </a:schemeClr>
              <a:prstClr val="white"/>
            </a:duotone>
          </a:blip>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8089E-FB96-44EA-A0B9-9251E5AF5EFA}">
      <dsp:nvSpPr>
        <dsp:cNvPr id="0" name=""/>
        <dsp:cNvSpPr/>
      </dsp:nvSpPr>
      <dsp:spPr>
        <a:xfrm>
          <a:off x="474999" y="4097302"/>
          <a:ext cx="8236401" cy="630571"/>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516"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solidFill>
                <a:schemeClr val="bg2"/>
              </a:solidFill>
            </a:rPr>
            <a:t> Support and Resources</a:t>
          </a:r>
        </a:p>
      </dsp:txBody>
      <dsp:txXfrm>
        <a:off x="474999" y="4097302"/>
        <a:ext cx="8236401" cy="630571"/>
      </dsp:txXfrm>
    </dsp:sp>
    <dsp:sp modelId="{490A6F18-6B84-4B23-BFCD-4D3083A001EE}">
      <dsp:nvSpPr>
        <dsp:cNvPr id="0" name=""/>
        <dsp:cNvSpPr/>
      </dsp:nvSpPr>
      <dsp:spPr>
        <a:xfrm>
          <a:off x="80892" y="4018481"/>
          <a:ext cx="788214" cy="788214"/>
        </a:xfrm>
        <a:prstGeom prst="ellipse">
          <a:avLst/>
        </a:prstGeom>
        <a:blipFill rotWithShape="0">
          <a:blip xmlns:r="http://schemas.openxmlformats.org/officeDocument/2006/relationships" r:embed="rId5">
            <a:duotone>
              <a:schemeClr val="accent2">
                <a:shade val="45000"/>
                <a:satMod val="135000"/>
              </a:schemeClr>
              <a:prstClr val="white"/>
            </a:duotone>
          </a:blip>
          <a:stretch>
            <a:fillRect/>
          </a:stretch>
        </a:blip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A55CF-682A-4183-9C2E-2223A39E8D26}">
      <dsp:nvSpPr>
        <dsp:cNvPr id="0" name=""/>
        <dsp:cNvSpPr/>
      </dsp:nvSpPr>
      <dsp:spPr>
        <a:xfrm>
          <a:off x="8323" y="183469"/>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ctr" defTabSz="151130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Advanced Placement</a:t>
          </a:r>
        </a:p>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Minimum score = 3</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List of acceptable exams </a:t>
          </a:r>
          <a:endParaRPr lang="en-US" sz="4000" kern="1200" dirty="0">
            <a:solidFill>
              <a:srgbClr val="FFFFFF"/>
            </a:solidFill>
            <a:latin typeface="Segoe UI Semibold" panose="020B0702040204020203" pitchFamily="34" charset="0"/>
            <a:cs typeface="Segoe UI Semibold" panose="020B0702040204020203" pitchFamily="34" charset="0"/>
          </a:endParaRP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sp:txBody>
      <dsp:txXfrm>
        <a:off x="8323" y="183469"/>
        <a:ext cx="3525843" cy="3988651"/>
      </dsp:txXfrm>
    </dsp:sp>
    <dsp:sp modelId="{E543A065-C03B-4A99-8C46-29F4E481191B}">
      <dsp:nvSpPr>
        <dsp:cNvPr id="0" name=""/>
        <dsp:cNvSpPr/>
      </dsp:nvSpPr>
      <dsp:spPr>
        <a:xfrm>
          <a:off x="7473020" y="193973"/>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64465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Cambridge International</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Minimum score = E</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A or AS exams</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List of acceptable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sp:txBody>
      <dsp:txXfrm>
        <a:off x="7473020" y="193973"/>
        <a:ext cx="3525843" cy="3988651"/>
      </dsp:txXfrm>
    </dsp:sp>
    <dsp:sp modelId="{B5D9F102-1B5B-454F-AC54-751A8E3F8730}">
      <dsp:nvSpPr>
        <dsp:cNvPr id="0" name=""/>
        <dsp:cNvSpPr/>
      </dsp:nvSpPr>
      <dsp:spPr>
        <a:xfrm>
          <a:off x="3744212" y="193986"/>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64465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International Baccalaureate</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Minimum score = 4</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SL or HL exams</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List of acceptable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sp:txBody>
      <dsp:txXfrm>
        <a:off x="3744212" y="193986"/>
        <a:ext cx="3525843" cy="39886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A55CF-682A-4183-9C2E-2223A39E8D26}">
      <dsp:nvSpPr>
        <dsp:cNvPr id="0" name=""/>
        <dsp:cNvSpPr/>
      </dsp:nvSpPr>
      <dsp:spPr>
        <a:xfrm>
          <a:off x="8323" y="183469"/>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ctr" defTabSz="151130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Advanced Placement</a:t>
          </a:r>
        </a:p>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earn a C+ or higher each term</a:t>
          </a:r>
        </a:p>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1.0 HS credit (</a:t>
          </a:r>
          <a:r>
            <a:rPr lang="en-US" sz="2200" kern="1200" dirty="0">
              <a:solidFill>
                <a:srgbClr val="FFFFFF"/>
              </a:solidFill>
              <a:latin typeface="Segoe UI Semibold" panose="020B0702040204020203" pitchFamily="34" charset="0"/>
              <a:ea typeface="+mn-ea"/>
              <a:cs typeface="Segoe UI Semibold" panose="020B0702040204020203" pitchFamily="34" charset="0"/>
            </a:rPr>
            <a:t>can combine courses</a:t>
          </a:r>
          <a:r>
            <a:rPr lang="en-US" sz="2400" kern="1200" dirty="0">
              <a:solidFill>
                <a:srgbClr val="FFFFFF"/>
              </a:solidFill>
              <a:latin typeface="Segoe UI Semibold" panose="020B0702040204020203" pitchFamily="34" charset="0"/>
              <a:ea typeface="+mn-ea"/>
              <a:cs typeface="Segoe UI Semibold" panose="020B0702040204020203" pitchFamily="34" charset="0"/>
            </a:rPr>
            <a:t>)</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Same list as exams </a:t>
          </a:r>
          <a:endParaRPr lang="en-US" sz="4000" kern="1200" dirty="0">
            <a:solidFill>
              <a:srgbClr val="FFFFFF"/>
            </a:solidFill>
            <a:latin typeface="Segoe UI Semibold" panose="020B0702040204020203" pitchFamily="34" charset="0"/>
            <a:cs typeface="Segoe UI Semibold" panose="020B0702040204020203" pitchFamily="34" charset="0"/>
          </a:endParaRP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sp:txBody>
      <dsp:txXfrm>
        <a:off x="8323" y="183469"/>
        <a:ext cx="3525843" cy="3988651"/>
      </dsp:txXfrm>
    </dsp:sp>
    <dsp:sp modelId="{E543A065-C03B-4A99-8C46-29F4E481191B}">
      <dsp:nvSpPr>
        <dsp:cNvPr id="0" name=""/>
        <dsp:cNvSpPr/>
      </dsp:nvSpPr>
      <dsp:spPr>
        <a:xfrm>
          <a:off x="7473020" y="193973"/>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64465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Cambridge International</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earn a C+ or higher each term</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Same list as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sp:txBody>
      <dsp:txXfrm>
        <a:off x="7473020" y="193973"/>
        <a:ext cx="3525843" cy="3988651"/>
      </dsp:txXfrm>
    </dsp:sp>
    <dsp:sp modelId="{B5D9F102-1B5B-454F-AC54-751A8E3F8730}">
      <dsp:nvSpPr>
        <dsp:cNvPr id="0" name=""/>
        <dsp:cNvSpPr/>
      </dsp:nvSpPr>
      <dsp:spPr>
        <a:xfrm>
          <a:off x="3744212" y="193986"/>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644650">
            <a:lnSpc>
              <a:spcPct val="90000"/>
            </a:lnSpc>
            <a:spcBef>
              <a:spcPct val="0"/>
            </a:spcBef>
            <a:spcAft>
              <a:spcPct val="35000"/>
            </a:spcAft>
            <a:buNone/>
          </a:pPr>
          <a:r>
            <a:rPr lang="en-US" sz="3700" kern="1200" dirty="0">
              <a:solidFill>
                <a:srgbClr val="FFFFFF"/>
              </a:solidFill>
              <a:latin typeface="Segoe UI Semibold" panose="020B0702040204020203" pitchFamily="34" charset="0"/>
              <a:cs typeface="Segoe UI Semibold" panose="020B0702040204020203" pitchFamily="34" charset="0"/>
            </a:rPr>
            <a:t>International Baccalaureate</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earn a C+ or higher each term</a:t>
          </a:r>
        </a:p>
        <a:p>
          <a:pPr marL="400050" marR="0" lvl="1" indent="-293688" algn="l" defTabSz="1066800" eaLnBrk="1" fontAlgn="auto" latinLnBrk="0" hangingPunct="1">
            <a:lnSpc>
              <a:spcPct val="90000"/>
            </a:lnSpc>
            <a:spcBef>
              <a:spcPct val="0"/>
            </a:spcBef>
            <a:spcAft>
              <a:spcPts val="1800"/>
            </a:spcAft>
            <a:buClrTx/>
            <a:buSzTx/>
            <a:buFontTx/>
            <a:buChar char="•"/>
            <a:tabLst/>
            <a:defRPr/>
          </a:pPr>
          <a:r>
            <a:rPr lang="en-US" sz="2400" kern="1200" dirty="0">
              <a:solidFill>
                <a:srgbClr val="FFFFFF"/>
              </a:solidFill>
              <a:latin typeface="Segoe UI Semibold" panose="020B0702040204020203" pitchFamily="34" charset="0"/>
              <a:ea typeface="+mn-ea"/>
              <a:cs typeface="Segoe UI Semibold" panose="020B0702040204020203" pitchFamily="34" charset="0"/>
            </a:rPr>
            <a:t>Same list as exams </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sp:txBody>
      <dsp:txXfrm>
        <a:off x="3744212" y="193986"/>
        <a:ext cx="3525843" cy="39886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A55CF-682A-4183-9C2E-2223A39E8D26}">
      <dsp:nvSpPr>
        <dsp:cNvPr id="0" name=""/>
        <dsp:cNvSpPr/>
      </dsp:nvSpPr>
      <dsp:spPr>
        <a:xfrm>
          <a:off x="8323" y="239141"/>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511300">
            <a:lnSpc>
              <a:spcPct val="90000"/>
            </a:lnSpc>
            <a:spcBef>
              <a:spcPct val="0"/>
            </a:spcBef>
            <a:spcAft>
              <a:spcPct val="35000"/>
            </a:spcAft>
            <a:buNone/>
          </a:pPr>
          <a:r>
            <a:rPr lang="en-US" sz="3600" kern="1200" dirty="0">
              <a:solidFill>
                <a:srgbClr val="FFFFFF"/>
              </a:solidFill>
              <a:latin typeface="Segoe UI Semibold" panose="020B0702040204020203" pitchFamily="34" charset="0"/>
              <a:cs typeface="Segoe UI Semibold" panose="020B0702040204020203" pitchFamily="34" charset="0"/>
            </a:rPr>
            <a:t>Career and Tech Ed</a:t>
          </a:r>
        </a:p>
        <a:p>
          <a:pPr marL="400050" lvl="1" indent="-293688" algn="l" defTabSz="1066800">
            <a:lnSpc>
              <a:spcPct val="90000"/>
            </a:lnSpc>
            <a:spcBef>
              <a:spcPct val="0"/>
            </a:spcBef>
            <a:spcAft>
              <a:spcPts val="1400"/>
            </a:spcAft>
            <a:buChar char="•"/>
          </a:pPr>
          <a:r>
            <a:rPr lang="en-US" sz="2000" kern="1200" dirty="0">
              <a:solidFill>
                <a:srgbClr val="FFFFFF"/>
              </a:solidFill>
              <a:latin typeface="Segoe UI Semibold" panose="020B0702040204020203" pitchFamily="34" charset="0"/>
              <a:ea typeface="+mn-ea"/>
              <a:cs typeface="Segoe UI Semibold" panose="020B0702040204020203" pitchFamily="34" charset="0"/>
            </a:rPr>
            <a:t>Must meet </a:t>
          </a:r>
          <a:r>
            <a:rPr lang="en-US" sz="2000" u="sng" kern="1200" dirty="0">
              <a:solidFill>
                <a:srgbClr val="FFFFFF"/>
              </a:solidFill>
              <a:latin typeface="Segoe UI Semibold" panose="020B0702040204020203" pitchFamily="34" charset="0"/>
              <a:ea typeface="+mn-ea"/>
              <a:cs typeface="Segoe UI Semibold" panose="020B0702040204020203" pitchFamily="34" charset="0"/>
            </a:rPr>
            <a:t>HS </a:t>
          </a:r>
          <a:r>
            <a:rPr lang="en-US" sz="2000" u="sng" kern="1200" dirty="0" err="1">
              <a:solidFill>
                <a:srgbClr val="FFFFFF"/>
              </a:solidFill>
              <a:latin typeface="Segoe UI Semibold" panose="020B0702040204020203" pitchFamily="34" charset="0"/>
              <a:ea typeface="+mn-ea"/>
              <a:cs typeface="Segoe UI Semibold" panose="020B0702040204020203" pitchFamily="34" charset="0"/>
            </a:rPr>
            <a:t>reqs</a:t>
          </a:r>
          <a:r>
            <a:rPr lang="en-US" sz="2000" u="sng" kern="1200" dirty="0">
              <a:solidFill>
                <a:srgbClr val="FFFFFF"/>
              </a:solidFill>
              <a:latin typeface="Segoe UI Semibold" panose="020B0702040204020203" pitchFamily="34" charset="0"/>
              <a:ea typeface="+mn-ea"/>
              <a:cs typeface="Segoe UI Semibold" panose="020B0702040204020203" pitchFamily="34" charset="0"/>
            </a:rPr>
            <a:t>.</a:t>
          </a:r>
          <a:r>
            <a:rPr lang="en-US" sz="2000" kern="1200" dirty="0">
              <a:solidFill>
                <a:srgbClr val="FFFFFF"/>
              </a:solidFill>
              <a:latin typeface="Segoe UI Semibold" panose="020B0702040204020203" pitchFamily="34" charset="0"/>
              <a:ea typeface="+mn-ea"/>
              <a:cs typeface="Segoe UI Semibold" panose="020B0702040204020203" pitchFamily="34" charset="0"/>
            </a:rPr>
            <a:t> for ELA/Math</a:t>
          </a:r>
        </a:p>
        <a:p>
          <a:pPr marL="400050" lvl="1" indent="-293688" algn="l" defTabSz="1066800">
            <a:lnSpc>
              <a:spcPct val="90000"/>
            </a:lnSpc>
            <a:spcBef>
              <a:spcPct val="0"/>
            </a:spcBef>
            <a:spcAft>
              <a:spcPts val="1400"/>
            </a:spcAft>
            <a:buChar char="•"/>
          </a:pPr>
          <a:r>
            <a:rPr lang="en-US" sz="2000" kern="1200" dirty="0">
              <a:solidFill>
                <a:srgbClr val="FFFFFF"/>
              </a:solidFill>
              <a:latin typeface="Segoe UI Semibold" panose="020B0702040204020203" pitchFamily="34" charset="0"/>
              <a:ea typeface="+mn-ea"/>
              <a:cs typeface="Segoe UI Semibold" panose="020B0702040204020203" pitchFamily="34" charset="0"/>
            </a:rPr>
            <a:t>Articulation agreement</a:t>
          </a:r>
        </a:p>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100 level or higher college course</a:t>
          </a:r>
          <a:endParaRPr lang="en-US" sz="2000" kern="1200" dirty="0">
            <a:solidFill>
              <a:srgbClr val="FFFFFF"/>
            </a:solidFill>
            <a:latin typeface="Segoe UI Light" panose="020B0502040204020203" pitchFamily="34" charset="0"/>
            <a:ea typeface="+mn-ea"/>
            <a:cs typeface="Segoe UI Light" panose="020B0502040204020203" pitchFamily="34" charset="0"/>
          </a:endParaRPr>
        </a:p>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 HS credit</a:t>
          </a:r>
        </a:p>
        <a:p>
          <a:pPr marL="106362" marR="0" lvl="1" indent="0" algn="l" defTabSz="1066800" eaLnBrk="1" fontAlgn="auto" latinLnBrk="0" hangingPunct="1">
            <a:lnSpc>
              <a:spcPct val="90000"/>
            </a:lnSpc>
            <a:spcBef>
              <a:spcPct val="0"/>
            </a:spcBef>
            <a:spcAft>
              <a:spcPts val="1800"/>
            </a:spcAft>
            <a:buClrTx/>
            <a:buSzTx/>
            <a:buFontTx/>
            <a:buNone/>
            <a:tabLst/>
            <a:defRPr/>
          </a:pPr>
          <a:endParaRPr lang="en-US" sz="4000" kern="1200" dirty="0">
            <a:solidFill>
              <a:srgbClr val="FFFFFF"/>
            </a:solidFill>
            <a:latin typeface="Segoe UI Semibold" panose="020B0702040204020203" pitchFamily="34" charset="0"/>
            <a:cs typeface="Segoe UI Semibold" panose="020B0702040204020203" pitchFamily="34" charset="0"/>
          </a:endParaRP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sp:txBody>
      <dsp:txXfrm>
        <a:off x="8323" y="239141"/>
        <a:ext cx="3525843" cy="3988651"/>
      </dsp:txXfrm>
    </dsp:sp>
    <dsp:sp modelId="{E543A065-C03B-4A99-8C46-29F4E481191B}">
      <dsp:nvSpPr>
        <dsp:cNvPr id="0" name=""/>
        <dsp:cNvSpPr/>
      </dsp:nvSpPr>
      <dsp:spPr>
        <a:xfrm>
          <a:off x="7473020" y="249646"/>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44650">
            <a:lnSpc>
              <a:spcPct val="90000"/>
            </a:lnSpc>
            <a:spcBef>
              <a:spcPct val="0"/>
            </a:spcBef>
            <a:spcAft>
              <a:spcPct val="35000"/>
            </a:spcAft>
            <a:buNone/>
          </a:pPr>
          <a:r>
            <a:rPr lang="en-US" sz="3600" kern="1200" dirty="0">
              <a:solidFill>
                <a:srgbClr val="FFFFFF"/>
              </a:solidFill>
              <a:latin typeface="Segoe UI Semibold" panose="020B0702040204020203" pitchFamily="34" charset="0"/>
              <a:cs typeface="Segoe UI Semibold" panose="020B0702040204020203" pitchFamily="34" charset="0"/>
            </a:rPr>
            <a:t>Running Start</a:t>
          </a:r>
        </a:p>
        <a:p>
          <a:pPr marL="400050" lvl="1" indent="-293688" algn="l" defTabSz="1066800">
            <a:lnSpc>
              <a:spcPct val="90000"/>
            </a:lnSpc>
            <a:spcBef>
              <a:spcPct val="0"/>
            </a:spcBef>
            <a:spcAft>
              <a:spcPts val="1800"/>
            </a:spcAft>
            <a:buChar char="•"/>
          </a:pPr>
          <a:endParaRPr lang="en-US" sz="2400" kern="1200" dirty="0">
            <a:solidFill>
              <a:srgbClr val="FFFFFF"/>
            </a:solidFill>
            <a:latin typeface="Segoe UI Semibold" panose="020B0702040204020203" pitchFamily="34" charset="0"/>
            <a:ea typeface="+mn-ea"/>
            <a:cs typeface="Segoe UI Semibold" panose="020B0702040204020203" pitchFamily="34" charset="0"/>
          </a:endParaRPr>
        </a:p>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Must meet HS </a:t>
          </a:r>
          <a:r>
            <a:rPr lang="en-US" sz="2400" kern="1200" dirty="0" err="1">
              <a:solidFill>
                <a:srgbClr val="FFFFFF"/>
              </a:solidFill>
              <a:latin typeface="Segoe UI Semibold" panose="020B0702040204020203" pitchFamily="34" charset="0"/>
              <a:ea typeface="+mn-ea"/>
              <a:cs typeface="Segoe UI Semibold" panose="020B0702040204020203" pitchFamily="34" charset="0"/>
            </a:rPr>
            <a:t>reqs</a:t>
          </a:r>
          <a:r>
            <a:rPr lang="en-US" sz="2400" kern="1200" dirty="0">
              <a:solidFill>
                <a:srgbClr val="FFFFFF"/>
              </a:solidFill>
              <a:latin typeface="Segoe UI Semibold" panose="020B0702040204020203" pitchFamily="34" charset="0"/>
              <a:ea typeface="+mn-ea"/>
              <a:cs typeface="Segoe UI Semibold" panose="020B0702040204020203" pitchFamily="34" charset="0"/>
            </a:rPr>
            <a:t>. for ELA/Math</a:t>
          </a:r>
        </a:p>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100 level or higher</a:t>
          </a:r>
        </a:p>
        <a:p>
          <a:pPr marL="400050" lvl="1" indent="-293688" algn="l" defTabSz="1066800">
            <a:lnSpc>
              <a:spcPct val="90000"/>
            </a:lnSpc>
            <a:spcBef>
              <a:spcPct val="0"/>
            </a:spcBef>
            <a:spcAft>
              <a:spcPts val="1800"/>
            </a:spcAft>
            <a:buChar char="•"/>
          </a:pPr>
          <a:r>
            <a:rPr lang="en-US" sz="2400" kern="1200" dirty="0">
              <a:solidFill>
                <a:srgbClr val="FFFFFF"/>
              </a:solidFill>
              <a:latin typeface="Segoe UI Semibold" panose="020B0702040204020203" pitchFamily="34" charset="0"/>
              <a:ea typeface="+mn-ea"/>
              <a:cs typeface="Segoe UI Semibold" panose="020B0702040204020203" pitchFamily="34" charset="0"/>
            </a:rPr>
            <a:t>1.0 HS credit</a:t>
          </a:r>
        </a:p>
      </dsp:txBody>
      <dsp:txXfrm>
        <a:off x="7473020" y="249646"/>
        <a:ext cx="3525843" cy="3988651"/>
      </dsp:txXfrm>
    </dsp:sp>
    <dsp:sp modelId="{B5D9F102-1B5B-454F-AC54-751A8E3F8730}">
      <dsp:nvSpPr>
        <dsp:cNvPr id="0" name=""/>
        <dsp:cNvSpPr/>
      </dsp:nvSpPr>
      <dsp:spPr>
        <a:xfrm>
          <a:off x="3744212" y="249658"/>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44650">
            <a:lnSpc>
              <a:spcPct val="90000"/>
            </a:lnSpc>
            <a:spcBef>
              <a:spcPct val="0"/>
            </a:spcBef>
            <a:spcAft>
              <a:spcPct val="35000"/>
            </a:spcAft>
            <a:buNone/>
          </a:pPr>
          <a:r>
            <a:rPr lang="en-US" sz="3600" kern="1200" dirty="0">
              <a:solidFill>
                <a:srgbClr val="FFFFFF"/>
              </a:solidFill>
              <a:latin typeface="Segoe UI Semibold" panose="020B0702040204020203" pitchFamily="34" charset="0"/>
              <a:cs typeface="Segoe UI Semibold" panose="020B0702040204020203" pitchFamily="34" charset="0"/>
            </a:rPr>
            <a:t>College in the High School</a:t>
          </a:r>
        </a:p>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Must meet HS </a:t>
          </a:r>
          <a:r>
            <a:rPr lang="en-US" sz="2000" kern="1200" dirty="0" err="1">
              <a:solidFill>
                <a:srgbClr val="FFFFFF"/>
              </a:solidFill>
              <a:latin typeface="Segoe UI Semibold" panose="020B0702040204020203" pitchFamily="34" charset="0"/>
              <a:ea typeface="+mn-ea"/>
              <a:cs typeface="Segoe UI Semibold" panose="020B0702040204020203" pitchFamily="34" charset="0"/>
            </a:rPr>
            <a:t>reqs</a:t>
          </a:r>
          <a:r>
            <a:rPr lang="en-US" sz="2000" kern="1200" dirty="0">
              <a:solidFill>
                <a:srgbClr val="FFFFFF"/>
              </a:solidFill>
              <a:latin typeface="Segoe UI Semibold" panose="020B0702040204020203" pitchFamily="34" charset="0"/>
              <a:ea typeface="+mn-ea"/>
              <a:cs typeface="Segoe UI Semibold" panose="020B0702040204020203" pitchFamily="34" charset="0"/>
            </a:rPr>
            <a:t>. for ELA/Math</a:t>
          </a:r>
        </a:p>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“Paying” for college credit not required</a:t>
          </a:r>
        </a:p>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100 level or higher</a:t>
          </a:r>
        </a:p>
        <a:p>
          <a:pPr marL="400050" marR="0" lvl="1" indent="-293688" algn="l" defTabSz="1066800" eaLnBrk="1" fontAlgn="auto" latinLnBrk="0" hangingPunct="1">
            <a:lnSpc>
              <a:spcPct val="90000"/>
            </a:lnSpc>
            <a:spcBef>
              <a:spcPct val="0"/>
            </a:spcBef>
            <a:spcAft>
              <a:spcPts val="1400"/>
            </a:spcAft>
            <a:buClrTx/>
            <a:buSzTx/>
            <a:buFontTx/>
            <a:buChar char="•"/>
            <a:tabLst/>
            <a:defRPr/>
          </a:pPr>
          <a:r>
            <a:rPr lang="en-US" sz="2000" kern="1200" dirty="0">
              <a:solidFill>
                <a:srgbClr val="FFFFFF"/>
              </a:solidFill>
              <a:latin typeface="Segoe UI Semibold" panose="020B0702040204020203" pitchFamily="34" charset="0"/>
              <a:ea typeface="+mn-ea"/>
              <a:cs typeface="Segoe UI Semibold" panose="020B0702040204020203" pitchFamily="34" charset="0"/>
            </a:rPr>
            <a:t>1.0 HS credit</a:t>
          </a:r>
        </a:p>
      </dsp:txBody>
      <dsp:txXfrm>
        <a:off x="3744212" y="249658"/>
        <a:ext cx="3525843" cy="39886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731C7-44B5-44B4-9802-92B43207CCC6}">
      <dsp:nvSpPr>
        <dsp:cNvPr id="0" name=""/>
        <dsp:cNvSpPr/>
      </dsp:nvSpPr>
      <dsp:spPr>
        <a:xfrm>
          <a:off x="0" y="1995"/>
          <a:ext cx="481706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C6A84-EEC4-46C5-A41A-98964288B92B}">
      <dsp:nvSpPr>
        <dsp:cNvPr id="0" name=""/>
        <dsp:cNvSpPr/>
      </dsp:nvSpPr>
      <dsp:spPr>
        <a:xfrm>
          <a:off x="0" y="1995"/>
          <a:ext cx="4817066" cy="136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Any pathway(s) connected to HSBP goals</a:t>
          </a:r>
        </a:p>
      </dsp:txBody>
      <dsp:txXfrm>
        <a:off x="0" y="1995"/>
        <a:ext cx="4817066" cy="1360602"/>
      </dsp:txXfrm>
    </dsp:sp>
    <dsp:sp modelId="{F98BF2C6-00F7-4779-BCCA-5D21F859FFBD}">
      <dsp:nvSpPr>
        <dsp:cNvPr id="0" name=""/>
        <dsp:cNvSpPr/>
      </dsp:nvSpPr>
      <dsp:spPr>
        <a:xfrm>
          <a:off x="0" y="1362597"/>
          <a:ext cx="481706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537BB-D513-4FB6-B592-9EC4B20C848F}">
      <dsp:nvSpPr>
        <dsp:cNvPr id="0" name=""/>
        <dsp:cNvSpPr/>
      </dsp:nvSpPr>
      <dsp:spPr>
        <a:xfrm>
          <a:off x="0" y="1362597"/>
          <a:ext cx="4817066" cy="136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Expedited Assessment Appeal (EAA) waiver still available</a:t>
          </a:r>
        </a:p>
      </dsp:txBody>
      <dsp:txXfrm>
        <a:off x="0" y="1362597"/>
        <a:ext cx="4817066" cy="1360602"/>
      </dsp:txXfrm>
    </dsp:sp>
    <dsp:sp modelId="{38D78EAC-5CB7-491C-AD52-F1D70D03C54E}">
      <dsp:nvSpPr>
        <dsp:cNvPr id="0" name=""/>
        <dsp:cNvSpPr/>
      </dsp:nvSpPr>
      <dsp:spPr>
        <a:xfrm>
          <a:off x="0" y="2723200"/>
          <a:ext cx="481706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52FA8-84F1-4284-8F50-9CC330E6BE25}">
      <dsp:nvSpPr>
        <dsp:cNvPr id="0" name=""/>
        <dsp:cNvSpPr/>
      </dsp:nvSpPr>
      <dsp:spPr>
        <a:xfrm>
          <a:off x="0" y="2723200"/>
          <a:ext cx="4817066" cy="136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Students not required to attempt “alternatives” prior to using EAA waiver</a:t>
          </a:r>
        </a:p>
      </dsp:txBody>
      <dsp:txXfrm>
        <a:off x="0" y="2723200"/>
        <a:ext cx="4817066" cy="13606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731C7-44B5-44B4-9802-92B43207CCC6}">
      <dsp:nvSpPr>
        <dsp:cNvPr id="0" name=""/>
        <dsp:cNvSpPr/>
      </dsp:nvSpPr>
      <dsp:spPr>
        <a:xfrm>
          <a:off x="0" y="1995"/>
          <a:ext cx="481706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5C6A84-EEC4-46C5-A41A-98964288B92B}">
      <dsp:nvSpPr>
        <dsp:cNvPr id="0" name=""/>
        <dsp:cNvSpPr/>
      </dsp:nvSpPr>
      <dsp:spPr>
        <a:xfrm>
          <a:off x="0" y="1995"/>
          <a:ext cx="4817066" cy="136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Additional grad pathways</a:t>
          </a:r>
        </a:p>
      </dsp:txBody>
      <dsp:txXfrm>
        <a:off x="0" y="1995"/>
        <a:ext cx="4817066" cy="1360602"/>
      </dsp:txXfrm>
    </dsp:sp>
    <dsp:sp modelId="{F98BF2C6-00F7-4779-BCCA-5D21F859FFBD}">
      <dsp:nvSpPr>
        <dsp:cNvPr id="0" name=""/>
        <dsp:cNvSpPr/>
      </dsp:nvSpPr>
      <dsp:spPr>
        <a:xfrm>
          <a:off x="0" y="1362597"/>
          <a:ext cx="481706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537BB-D513-4FB6-B592-9EC4B20C848F}">
      <dsp:nvSpPr>
        <dsp:cNvPr id="0" name=""/>
        <dsp:cNvSpPr/>
      </dsp:nvSpPr>
      <dsp:spPr>
        <a:xfrm>
          <a:off x="0" y="1362597"/>
          <a:ext cx="4817066" cy="136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Modify existing pathways</a:t>
          </a:r>
        </a:p>
      </dsp:txBody>
      <dsp:txXfrm>
        <a:off x="0" y="1362597"/>
        <a:ext cx="4817066" cy="1360602"/>
      </dsp:txXfrm>
    </dsp:sp>
    <dsp:sp modelId="{38D78EAC-5CB7-491C-AD52-F1D70D03C54E}">
      <dsp:nvSpPr>
        <dsp:cNvPr id="0" name=""/>
        <dsp:cNvSpPr/>
      </dsp:nvSpPr>
      <dsp:spPr>
        <a:xfrm>
          <a:off x="0" y="2723200"/>
          <a:ext cx="4817066"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52FA8-84F1-4284-8F50-9CC330E6BE25}">
      <dsp:nvSpPr>
        <dsp:cNvPr id="0" name=""/>
        <dsp:cNvSpPr/>
      </dsp:nvSpPr>
      <dsp:spPr>
        <a:xfrm>
          <a:off x="0" y="2723200"/>
          <a:ext cx="4817066" cy="1360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Barriers to implementation</a:t>
          </a:r>
        </a:p>
      </dsp:txBody>
      <dsp:txXfrm>
        <a:off x="0" y="2723200"/>
        <a:ext cx="4817066" cy="13606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7CD2D-A6C7-4A76-BBCA-7731168FA85A}">
      <dsp:nvSpPr>
        <dsp:cNvPr id="0" name=""/>
        <dsp:cNvSpPr/>
      </dsp:nvSpPr>
      <dsp:spPr>
        <a:xfrm>
          <a:off x="0" y="1776"/>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D41DC-FC85-4EAA-BC7F-4F5B8ED1D3F5}">
      <dsp:nvSpPr>
        <dsp:cNvPr id="0" name=""/>
        <dsp:cNvSpPr/>
      </dsp:nvSpPr>
      <dsp:spPr>
        <a:xfrm>
          <a:off x="0" y="1776"/>
          <a:ext cx="4977578" cy="121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Pathway options at each district</a:t>
          </a:r>
        </a:p>
      </dsp:txBody>
      <dsp:txXfrm>
        <a:off x="0" y="1776"/>
        <a:ext cx="4977578" cy="1211911"/>
      </dsp:txXfrm>
    </dsp:sp>
    <dsp:sp modelId="{3B3DEF33-4055-4574-A7BC-442BF015C64D}">
      <dsp:nvSpPr>
        <dsp:cNvPr id="0" name=""/>
        <dsp:cNvSpPr/>
      </dsp:nvSpPr>
      <dsp:spPr>
        <a:xfrm>
          <a:off x="0" y="1213688"/>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7E468-1160-41CC-A9A5-6BA3DC67B7F8}">
      <dsp:nvSpPr>
        <dsp:cNvPr id="0" name=""/>
        <dsp:cNvSpPr/>
      </dsp:nvSpPr>
      <dsp:spPr>
        <a:xfrm>
          <a:off x="0" y="1213688"/>
          <a:ext cx="4977578" cy="121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Counts of students in each pathway</a:t>
          </a:r>
        </a:p>
      </dsp:txBody>
      <dsp:txXfrm>
        <a:off x="0" y="1213688"/>
        <a:ext cx="4977578" cy="1211911"/>
      </dsp:txXfrm>
    </dsp:sp>
    <dsp:sp modelId="{A06AC366-4017-4780-AABA-9539079E0A30}">
      <dsp:nvSpPr>
        <dsp:cNvPr id="0" name=""/>
        <dsp:cNvSpPr/>
      </dsp:nvSpPr>
      <dsp:spPr>
        <a:xfrm>
          <a:off x="0" y="2425600"/>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6E5D4-7989-4329-B6F1-30309C29D4E5}">
      <dsp:nvSpPr>
        <dsp:cNvPr id="0" name=""/>
        <dsp:cNvSpPr/>
      </dsp:nvSpPr>
      <dsp:spPr>
        <a:xfrm>
          <a:off x="0" y="2425600"/>
          <a:ext cx="4977578" cy="121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Student participation in pathways, disaggregated</a:t>
          </a:r>
        </a:p>
      </dsp:txBody>
      <dsp:txXfrm>
        <a:off x="0" y="2425600"/>
        <a:ext cx="4977578" cy="12119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ECCF-24E8-4F6F-85DB-A10C8494C666}">
      <dsp:nvSpPr>
        <dsp:cNvPr id="0" name=""/>
        <dsp:cNvSpPr/>
      </dsp:nvSpPr>
      <dsp:spPr>
        <a:xfrm>
          <a:off x="0" y="2210"/>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F738C-8E67-4BA8-B9C3-2C5EE57D90FE}">
      <dsp:nvSpPr>
        <dsp:cNvPr id="0" name=""/>
        <dsp:cNvSpPr/>
      </dsp:nvSpPr>
      <dsp:spPr>
        <a:xfrm>
          <a:off x="0" y="2210"/>
          <a:ext cx="4977578" cy="150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Closing opportunity gaps through resourcing pathway access, expansion</a:t>
          </a:r>
        </a:p>
      </dsp:txBody>
      <dsp:txXfrm>
        <a:off x="0" y="2210"/>
        <a:ext cx="4977578" cy="1507286"/>
      </dsp:txXfrm>
    </dsp:sp>
    <dsp:sp modelId="{8F19863A-17D1-4475-BEB9-D78767B582F8}">
      <dsp:nvSpPr>
        <dsp:cNvPr id="0" name=""/>
        <dsp:cNvSpPr/>
      </dsp:nvSpPr>
      <dsp:spPr>
        <a:xfrm>
          <a:off x="0" y="1509496"/>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4BCB4-BF01-4D46-AB61-C5A289690240}">
      <dsp:nvSpPr>
        <dsp:cNvPr id="0" name=""/>
        <dsp:cNvSpPr/>
      </dsp:nvSpPr>
      <dsp:spPr>
        <a:xfrm>
          <a:off x="0" y="1509496"/>
          <a:ext cx="4977578" cy="150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Build local data use and practices</a:t>
          </a:r>
        </a:p>
      </dsp:txBody>
      <dsp:txXfrm>
        <a:off x="0" y="1509496"/>
        <a:ext cx="4977578" cy="1507286"/>
      </dsp:txXfrm>
    </dsp:sp>
    <dsp:sp modelId="{DE95468C-9EFD-45AF-A8B0-FD9C43A7F6DA}">
      <dsp:nvSpPr>
        <dsp:cNvPr id="0" name=""/>
        <dsp:cNvSpPr/>
      </dsp:nvSpPr>
      <dsp:spPr>
        <a:xfrm>
          <a:off x="0" y="3016783"/>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A63D9-3244-4501-ADB1-443319C91A53}">
      <dsp:nvSpPr>
        <dsp:cNvPr id="0" name=""/>
        <dsp:cNvSpPr/>
      </dsp:nvSpPr>
      <dsp:spPr>
        <a:xfrm>
          <a:off x="0" y="3016783"/>
          <a:ext cx="4977578" cy="1507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Support assessment practices: formative, interims, summative</a:t>
          </a:r>
        </a:p>
      </dsp:txBody>
      <dsp:txXfrm>
        <a:off x="0" y="3016783"/>
        <a:ext cx="4977578" cy="15072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ECCF-24E8-4F6F-85DB-A10C8494C666}">
      <dsp:nvSpPr>
        <dsp:cNvPr id="0" name=""/>
        <dsp:cNvSpPr/>
      </dsp:nvSpPr>
      <dsp:spPr>
        <a:xfrm>
          <a:off x="0" y="0"/>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F738C-8E67-4BA8-B9C3-2C5EE57D90FE}">
      <dsp:nvSpPr>
        <dsp:cNvPr id="0" name=""/>
        <dsp:cNvSpPr/>
      </dsp:nvSpPr>
      <dsp:spPr>
        <a:xfrm>
          <a:off x="0" y="0"/>
          <a:ext cx="4977578"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SBA scores inform 11</a:t>
          </a:r>
          <a:r>
            <a:rPr lang="en-US" sz="2800" kern="1200" baseline="300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th</a:t>
          </a: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 grade course choices </a:t>
          </a:r>
        </a:p>
      </dsp:txBody>
      <dsp:txXfrm>
        <a:off x="0" y="0"/>
        <a:ext cx="4977578" cy="909822"/>
      </dsp:txXfrm>
    </dsp:sp>
    <dsp:sp modelId="{F1119529-F55D-4AF3-AC6C-E8A6FE0A9277}">
      <dsp:nvSpPr>
        <dsp:cNvPr id="0" name=""/>
        <dsp:cNvSpPr/>
      </dsp:nvSpPr>
      <dsp:spPr>
        <a:xfrm>
          <a:off x="0" y="909822"/>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5C5CF-56CD-4439-868E-2B386F08F873}">
      <dsp:nvSpPr>
        <dsp:cNvPr id="0" name=""/>
        <dsp:cNvSpPr/>
      </dsp:nvSpPr>
      <dsp:spPr>
        <a:xfrm>
          <a:off x="0" y="909822"/>
          <a:ext cx="4977578"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HSBP/IEP Transition Plan alignment</a:t>
          </a:r>
        </a:p>
      </dsp:txBody>
      <dsp:txXfrm>
        <a:off x="0" y="909822"/>
        <a:ext cx="4977578" cy="909822"/>
      </dsp:txXfrm>
    </dsp:sp>
    <dsp:sp modelId="{5B71CD71-ED84-4414-8CB4-D4C904E182F3}">
      <dsp:nvSpPr>
        <dsp:cNvPr id="0" name=""/>
        <dsp:cNvSpPr/>
      </dsp:nvSpPr>
      <dsp:spPr>
        <a:xfrm>
          <a:off x="0" y="1819644"/>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370F2-8CF4-42EE-B11F-3C35EC6F2D03}">
      <dsp:nvSpPr>
        <dsp:cNvPr id="0" name=""/>
        <dsp:cNvSpPr/>
      </dsp:nvSpPr>
      <dsp:spPr>
        <a:xfrm>
          <a:off x="0" y="1819644"/>
          <a:ext cx="4977578"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FAFSA / WASFA information</a:t>
          </a:r>
        </a:p>
      </dsp:txBody>
      <dsp:txXfrm>
        <a:off x="0" y="1819644"/>
        <a:ext cx="4977578" cy="909822"/>
      </dsp:txXfrm>
    </dsp:sp>
    <dsp:sp modelId="{DE95468C-9EFD-45AF-A8B0-FD9C43A7F6DA}">
      <dsp:nvSpPr>
        <dsp:cNvPr id="0" name=""/>
        <dsp:cNvSpPr/>
      </dsp:nvSpPr>
      <dsp:spPr>
        <a:xfrm>
          <a:off x="0" y="2729466"/>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A63D9-3244-4501-ADB1-443319C91A53}">
      <dsp:nvSpPr>
        <dsp:cNvPr id="0" name=""/>
        <dsp:cNvSpPr/>
      </dsp:nvSpPr>
      <dsp:spPr>
        <a:xfrm>
          <a:off x="0" y="2729466"/>
          <a:ext cx="4977578" cy="909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244A5F">
                  <a:hueOff val="0"/>
                  <a:satOff val="0"/>
                  <a:lumOff val="0"/>
                  <a:alphaOff val="0"/>
                </a:srgbClr>
              </a:solidFill>
              <a:latin typeface="Segoe UI Semibold" panose="020B0702040204020203" pitchFamily="34" charset="0"/>
              <a:ea typeface="+mn-ea"/>
              <a:cs typeface="Segoe UI Semibold" panose="020B0702040204020203" pitchFamily="34" charset="0"/>
            </a:rPr>
            <a:t>Electronic HSBP available by Fall 2020</a:t>
          </a:r>
        </a:p>
      </dsp:txBody>
      <dsp:txXfrm>
        <a:off x="0" y="2729466"/>
        <a:ext cx="4977578" cy="9098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9953-D9EF-4C66-A939-79DDF02C1FBA}">
      <dsp:nvSpPr>
        <dsp:cNvPr id="0" name=""/>
        <dsp:cNvSpPr/>
      </dsp:nvSpPr>
      <dsp:spPr>
        <a:xfrm>
          <a:off x="0" y="499"/>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25B07-EB79-42D8-A2F3-C07D32D938F3}">
      <dsp:nvSpPr>
        <dsp:cNvPr id="0" name=""/>
        <dsp:cNvSpPr/>
      </dsp:nvSpPr>
      <dsp:spPr>
        <a:xfrm>
          <a:off x="0" y="499"/>
          <a:ext cx="5029192" cy="168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Segoe UI Semibold" panose="020B0702040204020203" pitchFamily="34" charset="0"/>
              <a:cs typeface="Segoe UI Semibold" panose="020B0702040204020203" pitchFamily="34" charset="0"/>
            </a:rPr>
            <a:t>Credit automatically added to HS transcript; students/ families must </a:t>
          </a:r>
          <a:r>
            <a:rPr lang="en-US" sz="2500" u="sng" kern="1200" dirty="0">
              <a:latin typeface="Segoe UI Semibold" panose="020B0702040204020203" pitchFamily="34" charset="0"/>
              <a:cs typeface="Segoe UI Semibold" panose="020B0702040204020203" pitchFamily="34" charset="0"/>
            </a:rPr>
            <a:t>opt</a:t>
          </a:r>
          <a:r>
            <a:rPr lang="en-US" sz="2500" kern="1200" dirty="0">
              <a:latin typeface="Segoe UI Semibold" panose="020B0702040204020203" pitchFamily="34" charset="0"/>
              <a:cs typeface="Segoe UI Semibold" panose="020B0702040204020203" pitchFamily="34" charset="0"/>
            </a:rPr>
            <a:t> </a:t>
          </a:r>
          <a:r>
            <a:rPr lang="en-US" sz="2500" u="sng" kern="1200" dirty="0">
              <a:latin typeface="Segoe UI Semibold" panose="020B0702040204020203" pitchFamily="34" charset="0"/>
              <a:cs typeface="Segoe UI Semibold" panose="020B0702040204020203" pitchFamily="34" charset="0"/>
            </a:rPr>
            <a:t>out</a:t>
          </a:r>
          <a:r>
            <a:rPr lang="en-US" sz="2500" kern="1200" dirty="0">
              <a:latin typeface="Segoe UI Semibold" panose="020B0702040204020203" pitchFamily="34" charset="0"/>
              <a:cs typeface="Segoe UI Semibold" panose="020B0702040204020203" pitchFamily="34" charset="0"/>
            </a:rPr>
            <a:t> by end of 11</a:t>
          </a:r>
          <a:r>
            <a:rPr lang="en-US" sz="2500" kern="1200" baseline="30000" dirty="0">
              <a:latin typeface="Segoe UI Semibold" panose="020B0702040204020203" pitchFamily="34" charset="0"/>
              <a:cs typeface="Segoe UI Semibold" panose="020B0702040204020203" pitchFamily="34" charset="0"/>
            </a:rPr>
            <a:t>th</a:t>
          </a:r>
          <a:r>
            <a:rPr lang="en-US" sz="2500" kern="1200" dirty="0">
              <a:latin typeface="Segoe UI Semibold" panose="020B0702040204020203" pitchFamily="34" charset="0"/>
              <a:cs typeface="Segoe UI Semibold" panose="020B0702040204020203" pitchFamily="34" charset="0"/>
            </a:rPr>
            <a:t> grade</a:t>
          </a:r>
        </a:p>
      </dsp:txBody>
      <dsp:txXfrm>
        <a:off x="0" y="499"/>
        <a:ext cx="5029192" cy="1685609"/>
      </dsp:txXfrm>
    </dsp:sp>
    <dsp:sp modelId="{D30BE2F3-4249-4186-9B09-D3BAD232D572}">
      <dsp:nvSpPr>
        <dsp:cNvPr id="0" name=""/>
        <dsp:cNvSpPr/>
      </dsp:nvSpPr>
      <dsp:spPr>
        <a:xfrm>
          <a:off x="0" y="1686108"/>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15658-2E0E-4D0A-9DE2-739334E43E01}">
      <dsp:nvSpPr>
        <dsp:cNvPr id="0" name=""/>
        <dsp:cNvSpPr/>
      </dsp:nvSpPr>
      <dsp:spPr>
        <a:xfrm>
          <a:off x="0" y="1686108"/>
          <a:ext cx="5024294" cy="12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Students/families can request non-numerical grades for courses by end of 11</a:t>
          </a:r>
          <a:r>
            <a:rPr lang="en-US" sz="2600" kern="1200" baseline="30000" dirty="0">
              <a:latin typeface="Segoe UI Semibold" panose="020B0702040204020203" pitchFamily="34" charset="0"/>
              <a:cs typeface="Segoe UI Semibold" panose="020B0702040204020203" pitchFamily="34" charset="0"/>
            </a:rPr>
            <a:t>th</a:t>
          </a:r>
          <a:r>
            <a:rPr lang="en-US" sz="2600" kern="1200" dirty="0">
              <a:latin typeface="Segoe UI Semibold" panose="020B0702040204020203" pitchFamily="34" charset="0"/>
              <a:cs typeface="Segoe UI Semibold" panose="020B0702040204020203" pitchFamily="34" charset="0"/>
            </a:rPr>
            <a:t> grade</a:t>
          </a:r>
        </a:p>
      </dsp:txBody>
      <dsp:txXfrm>
        <a:off x="0" y="1686108"/>
        <a:ext cx="5024294" cy="1275794"/>
      </dsp:txXfrm>
    </dsp:sp>
    <dsp:sp modelId="{F2373507-2E78-4E37-BCEE-0E2BE5F1DD80}">
      <dsp:nvSpPr>
        <dsp:cNvPr id="0" name=""/>
        <dsp:cNvSpPr/>
      </dsp:nvSpPr>
      <dsp:spPr>
        <a:xfrm>
          <a:off x="0" y="2961903"/>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9451C-EAB7-4074-9E70-7E0A6E235F9A}">
      <dsp:nvSpPr>
        <dsp:cNvPr id="0" name=""/>
        <dsp:cNvSpPr/>
      </dsp:nvSpPr>
      <dsp:spPr>
        <a:xfrm>
          <a:off x="0" y="2961903"/>
          <a:ext cx="5024294" cy="12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Local districts should plan on reviewing/updating a policy</a:t>
          </a:r>
        </a:p>
      </dsp:txBody>
      <dsp:txXfrm>
        <a:off x="0" y="2961903"/>
        <a:ext cx="5024294" cy="12757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2A00D-C8E1-4567-A75D-D29BE2D5600B}">
      <dsp:nvSpPr>
        <dsp:cNvPr id="0" name=""/>
        <dsp:cNvSpPr/>
      </dsp:nvSpPr>
      <dsp:spPr>
        <a:xfrm>
          <a:off x="0" y="1972"/>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72E69-343B-4DD4-884A-38D4D3DE46EC}">
      <dsp:nvSpPr>
        <dsp:cNvPr id="0" name=""/>
        <dsp:cNvSpPr/>
      </dsp:nvSpPr>
      <dsp:spPr>
        <a:xfrm>
          <a:off x="0" y="1972"/>
          <a:ext cx="5214370" cy="13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Up to 2 credits waived for “student circumstances”</a:t>
          </a:r>
        </a:p>
      </dsp:txBody>
      <dsp:txXfrm>
        <a:off x="0" y="1972"/>
        <a:ext cx="5214370" cy="1345377"/>
      </dsp:txXfrm>
    </dsp:sp>
    <dsp:sp modelId="{B2A46D28-A622-4748-82D6-028BD1C584FE}">
      <dsp:nvSpPr>
        <dsp:cNvPr id="0" name=""/>
        <dsp:cNvSpPr/>
      </dsp:nvSpPr>
      <dsp:spPr>
        <a:xfrm>
          <a:off x="0" y="1347350"/>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1632E-DF29-4777-84A4-DAEE2B0ADF55}">
      <dsp:nvSpPr>
        <dsp:cNvPr id="0" name=""/>
        <dsp:cNvSpPr/>
      </dsp:nvSpPr>
      <dsp:spPr>
        <a:xfrm>
          <a:off x="0" y="1347350"/>
          <a:ext cx="5214370" cy="13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Cannot be 17 core credits</a:t>
          </a:r>
        </a:p>
      </dsp:txBody>
      <dsp:txXfrm>
        <a:off x="0" y="1347350"/>
        <a:ext cx="5214370" cy="1345377"/>
      </dsp:txXfrm>
    </dsp:sp>
    <dsp:sp modelId="{D4CEDEAF-221D-4A56-AFBD-0DFDB059C433}">
      <dsp:nvSpPr>
        <dsp:cNvPr id="0" name=""/>
        <dsp:cNvSpPr/>
      </dsp:nvSpPr>
      <dsp:spPr>
        <a:xfrm>
          <a:off x="0" y="2692727"/>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7A7FA-157D-40CC-87A1-456CD790AE68}">
      <dsp:nvSpPr>
        <dsp:cNvPr id="0" name=""/>
        <dsp:cNvSpPr/>
      </dsp:nvSpPr>
      <dsp:spPr>
        <a:xfrm>
          <a:off x="0" y="2692727"/>
          <a:ext cx="5214370" cy="134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Local districts must adopt a policy</a:t>
          </a:r>
        </a:p>
      </dsp:txBody>
      <dsp:txXfrm>
        <a:off x="0" y="2692727"/>
        <a:ext cx="5214370" cy="1345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9828-7D8F-4132-8BB0-B6D47C1D4E9A}">
      <dsp:nvSpPr>
        <dsp:cNvPr id="0" name=""/>
        <dsp:cNvSpPr/>
      </dsp:nvSpPr>
      <dsp:spPr>
        <a:xfrm rot="5400000">
          <a:off x="593699" y="1568268"/>
          <a:ext cx="1768835" cy="2943301"/>
        </a:xfrm>
        <a:prstGeom prst="corner">
          <a:avLst>
            <a:gd name="adj1" fmla="val 16120"/>
            <a:gd name="adj2" fmla="val 16110"/>
          </a:avLst>
        </a:prstGeom>
        <a:solidFill>
          <a:schemeClr val="bg1"/>
        </a:solidFill>
        <a:ln w="412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594DA-5A88-49CD-AE22-DBEA4DAA53DA}">
      <dsp:nvSpPr>
        <dsp:cNvPr id="0" name=""/>
        <dsp:cNvSpPr/>
      </dsp:nvSpPr>
      <dsp:spPr>
        <a:xfrm>
          <a:off x="298436" y="2447681"/>
          <a:ext cx="2657229" cy="232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High School &amp; Beyond Plan</a:t>
          </a:r>
        </a:p>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(HSBP)</a:t>
          </a:r>
        </a:p>
      </dsp:txBody>
      <dsp:txXfrm>
        <a:off x="298436" y="2447681"/>
        <a:ext cx="2657229" cy="2329217"/>
      </dsp:txXfrm>
    </dsp:sp>
    <dsp:sp modelId="{EC9DDC07-E64F-48BD-88B6-E40EB2A66FA1}">
      <dsp:nvSpPr>
        <dsp:cNvPr id="0" name=""/>
        <dsp:cNvSpPr/>
      </dsp:nvSpPr>
      <dsp:spPr>
        <a:xfrm>
          <a:off x="2454302" y="1351578"/>
          <a:ext cx="501364" cy="501364"/>
        </a:xfrm>
        <a:prstGeom prst="triangle">
          <a:avLst>
            <a:gd name="adj" fmla="val 100000"/>
          </a:avLst>
        </a:prstGeom>
        <a:solidFill>
          <a:schemeClr val="bg1"/>
        </a:solidFill>
        <a:ln w="412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7F688-FCB6-4618-B42C-926144680E25}">
      <dsp:nvSpPr>
        <dsp:cNvPr id="0" name=""/>
        <dsp:cNvSpPr/>
      </dsp:nvSpPr>
      <dsp:spPr>
        <a:xfrm rot="5400000">
          <a:off x="3846667" y="763317"/>
          <a:ext cx="1768835" cy="2943301"/>
        </a:xfrm>
        <a:prstGeom prst="corner">
          <a:avLst>
            <a:gd name="adj1" fmla="val 16120"/>
            <a:gd name="adj2" fmla="val 16110"/>
          </a:avLst>
        </a:prstGeom>
        <a:solidFill>
          <a:schemeClr val="bg1"/>
        </a:solidFill>
        <a:ln w="412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5B7E4-3684-4A1B-BB7C-0AE90E3F2B98}">
      <dsp:nvSpPr>
        <dsp:cNvPr id="0" name=""/>
        <dsp:cNvSpPr/>
      </dsp:nvSpPr>
      <dsp:spPr>
        <a:xfrm>
          <a:off x="3551404" y="1642731"/>
          <a:ext cx="2657229" cy="232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ts val="0"/>
            </a:spcAft>
            <a:buNone/>
          </a:pPr>
          <a:r>
            <a:rPr lang="en-US" sz="2800" kern="1200" dirty="0">
              <a:latin typeface="Segoe UI Semibold" panose="020B0702040204020203" pitchFamily="34" charset="0"/>
              <a:cs typeface="Segoe UI Semibold" panose="020B0702040204020203" pitchFamily="34" charset="0"/>
            </a:rPr>
            <a:t>High School Instruction</a:t>
          </a:r>
        </a:p>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(24 credits) </a:t>
          </a:r>
        </a:p>
      </dsp:txBody>
      <dsp:txXfrm>
        <a:off x="3551404" y="1642731"/>
        <a:ext cx="2657229" cy="2329217"/>
      </dsp:txXfrm>
    </dsp:sp>
    <dsp:sp modelId="{5D1CC960-88FF-4EB2-98BC-A8C8B337F7EC}">
      <dsp:nvSpPr>
        <dsp:cNvPr id="0" name=""/>
        <dsp:cNvSpPr/>
      </dsp:nvSpPr>
      <dsp:spPr>
        <a:xfrm>
          <a:off x="5707270" y="546628"/>
          <a:ext cx="501364" cy="501364"/>
        </a:xfrm>
        <a:prstGeom prst="triangle">
          <a:avLst>
            <a:gd name="adj" fmla="val 100000"/>
          </a:avLst>
        </a:prstGeom>
        <a:solidFill>
          <a:schemeClr val="bg1"/>
        </a:solidFill>
        <a:ln w="412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9E418-7735-4B41-9E82-813C7632B46C}">
      <dsp:nvSpPr>
        <dsp:cNvPr id="0" name=""/>
        <dsp:cNvSpPr/>
      </dsp:nvSpPr>
      <dsp:spPr>
        <a:xfrm rot="5400000">
          <a:off x="7099635" y="-41632"/>
          <a:ext cx="1768835" cy="2943301"/>
        </a:xfrm>
        <a:prstGeom prst="corner">
          <a:avLst>
            <a:gd name="adj1" fmla="val 16120"/>
            <a:gd name="adj2" fmla="val 16110"/>
          </a:avLst>
        </a:prstGeom>
        <a:solidFill>
          <a:schemeClr val="bg1"/>
        </a:solidFill>
        <a:ln w="412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214BF-5B05-49A6-9D60-13298903B10F}">
      <dsp:nvSpPr>
        <dsp:cNvPr id="0" name=""/>
        <dsp:cNvSpPr/>
      </dsp:nvSpPr>
      <dsp:spPr>
        <a:xfrm>
          <a:off x="6804372" y="837780"/>
          <a:ext cx="2657229" cy="232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Segoe UI Semibold" panose="020B0702040204020203" pitchFamily="34" charset="0"/>
              <a:cs typeface="Segoe UI Semibold" panose="020B0702040204020203" pitchFamily="34" charset="0"/>
            </a:rPr>
            <a:t>Graduation Pathway(s)</a:t>
          </a:r>
        </a:p>
      </dsp:txBody>
      <dsp:txXfrm>
        <a:off x="6804372" y="837780"/>
        <a:ext cx="2657229" cy="23292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9953-D9EF-4C66-A939-79DDF02C1FBA}">
      <dsp:nvSpPr>
        <dsp:cNvPr id="0" name=""/>
        <dsp:cNvSpPr/>
      </dsp:nvSpPr>
      <dsp:spPr>
        <a:xfrm>
          <a:off x="0" y="2109"/>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25B07-EB79-42D8-A2F3-C07D32D938F3}">
      <dsp:nvSpPr>
        <dsp:cNvPr id="0" name=""/>
        <dsp:cNvSpPr/>
      </dsp:nvSpPr>
      <dsp:spPr>
        <a:xfrm>
          <a:off x="0" y="2109"/>
          <a:ext cx="5029192" cy="1064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0.5 credit Civics must be stand-alone course</a:t>
          </a:r>
        </a:p>
      </dsp:txBody>
      <dsp:txXfrm>
        <a:off x="0" y="2109"/>
        <a:ext cx="5029192" cy="1064225"/>
      </dsp:txXfrm>
    </dsp:sp>
    <dsp:sp modelId="{D30BE2F3-4249-4186-9B09-D3BAD232D572}">
      <dsp:nvSpPr>
        <dsp:cNvPr id="0" name=""/>
        <dsp:cNvSpPr/>
      </dsp:nvSpPr>
      <dsp:spPr>
        <a:xfrm>
          <a:off x="0" y="1066335"/>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15658-2E0E-4D0A-9DE2-739334E43E01}">
      <dsp:nvSpPr>
        <dsp:cNvPr id="0" name=""/>
        <dsp:cNvSpPr/>
      </dsp:nvSpPr>
      <dsp:spPr>
        <a:xfrm>
          <a:off x="0" y="1066335"/>
          <a:ext cx="5024294" cy="11606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0.5 credit of Contemporary World History / Geography </a:t>
          </a:r>
        </a:p>
      </dsp:txBody>
      <dsp:txXfrm>
        <a:off x="0" y="1066335"/>
        <a:ext cx="5024294" cy="1160632"/>
      </dsp:txXfrm>
    </dsp:sp>
    <dsp:sp modelId="{F2373507-2E78-4E37-BCEE-0E2BE5F1DD80}">
      <dsp:nvSpPr>
        <dsp:cNvPr id="0" name=""/>
        <dsp:cNvSpPr/>
      </dsp:nvSpPr>
      <dsp:spPr>
        <a:xfrm>
          <a:off x="0" y="2226967"/>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9451C-EAB7-4074-9E70-7E0A6E235F9A}">
      <dsp:nvSpPr>
        <dsp:cNvPr id="0" name=""/>
        <dsp:cNvSpPr/>
      </dsp:nvSpPr>
      <dsp:spPr>
        <a:xfrm>
          <a:off x="0" y="2226967"/>
          <a:ext cx="5024294" cy="1030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1.0 credit of “Elective”</a:t>
          </a:r>
        </a:p>
      </dsp:txBody>
      <dsp:txXfrm>
        <a:off x="0" y="2226967"/>
        <a:ext cx="5024294" cy="1030279"/>
      </dsp:txXfrm>
    </dsp:sp>
    <dsp:sp modelId="{81171A95-1DC0-42DA-AA31-368C8626947E}">
      <dsp:nvSpPr>
        <dsp:cNvPr id="0" name=""/>
        <dsp:cNvSpPr/>
      </dsp:nvSpPr>
      <dsp:spPr>
        <a:xfrm>
          <a:off x="0" y="3257247"/>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43AF1-378E-4A05-9B7D-56F0B6B4D413}">
      <dsp:nvSpPr>
        <dsp:cNvPr id="0" name=""/>
        <dsp:cNvSpPr/>
      </dsp:nvSpPr>
      <dsp:spPr>
        <a:xfrm>
          <a:off x="0" y="3257247"/>
          <a:ext cx="5029199" cy="978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Still 3.0 credits total</a:t>
          </a:r>
        </a:p>
      </dsp:txBody>
      <dsp:txXfrm>
        <a:off x="0" y="3257247"/>
        <a:ext cx="5029199" cy="9788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11DA6-C7B6-4C7B-A532-8C784826629E}">
      <dsp:nvSpPr>
        <dsp:cNvPr id="0" name=""/>
        <dsp:cNvSpPr/>
      </dsp:nvSpPr>
      <dsp:spPr>
        <a:xfrm>
          <a:off x="0" y="2039"/>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518EE-4781-4571-AC8E-DDE475E47B88}">
      <dsp:nvSpPr>
        <dsp:cNvPr id="0" name=""/>
        <dsp:cNvSpPr/>
      </dsp:nvSpPr>
      <dsp:spPr>
        <a:xfrm>
          <a:off x="0" y="2039"/>
          <a:ext cx="4977578" cy="139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Semibold" panose="020B0702040204020203" pitchFamily="34" charset="0"/>
              <a:cs typeface="Segoe UI Semibold" panose="020B0702040204020203" pitchFamily="34" charset="0"/>
            </a:rPr>
            <a:t>Meeting / exceeding standards on SBA assessments results in auto enrollment, leading to dual credit</a:t>
          </a:r>
        </a:p>
      </dsp:txBody>
      <dsp:txXfrm>
        <a:off x="0" y="2039"/>
        <a:ext cx="4977578" cy="1391052"/>
      </dsp:txXfrm>
    </dsp:sp>
    <dsp:sp modelId="{B7125475-8629-4707-A2AB-4AEE9EC1BB3F}">
      <dsp:nvSpPr>
        <dsp:cNvPr id="0" name=""/>
        <dsp:cNvSpPr/>
      </dsp:nvSpPr>
      <dsp:spPr>
        <a:xfrm>
          <a:off x="0" y="1393092"/>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E3954-8759-47A1-922B-B6808A08E2D4}">
      <dsp:nvSpPr>
        <dsp:cNvPr id="0" name=""/>
        <dsp:cNvSpPr/>
      </dsp:nvSpPr>
      <dsp:spPr>
        <a:xfrm>
          <a:off x="0" y="1393092"/>
          <a:ext cx="4977578" cy="139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Semibold" panose="020B0702040204020203" pitchFamily="34" charset="0"/>
              <a:cs typeface="Segoe UI Semibold" panose="020B0702040204020203" pitchFamily="34" charset="0"/>
            </a:rPr>
            <a:t>Automatically enrolled courses </a:t>
          </a:r>
          <a:r>
            <a:rPr lang="en-US" sz="3200" kern="1200" dirty="0">
              <a:latin typeface="Segoe UI Semibold" panose="020B0702040204020203" pitchFamily="34" charset="0"/>
              <a:cs typeface="Segoe UI Semibold" panose="020B0702040204020203" pitchFamily="34" charset="0"/>
            </a:rPr>
            <a:t>must align to HSBP</a:t>
          </a:r>
        </a:p>
      </dsp:txBody>
      <dsp:txXfrm>
        <a:off x="0" y="1393092"/>
        <a:ext cx="4977578" cy="1391052"/>
      </dsp:txXfrm>
    </dsp:sp>
    <dsp:sp modelId="{AC770B08-EB82-4FE9-B5BE-E1E7427EA95E}">
      <dsp:nvSpPr>
        <dsp:cNvPr id="0" name=""/>
        <dsp:cNvSpPr/>
      </dsp:nvSpPr>
      <dsp:spPr>
        <a:xfrm>
          <a:off x="0" y="2784145"/>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720D8-3A75-40C7-ADAA-F91A3B00E8C3}">
      <dsp:nvSpPr>
        <dsp:cNvPr id="0" name=""/>
        <dsp:cNvSpPr/>
      </dsp:nvSpPr>
      <dsp:spPr>
        <a:xfrm>
          <a:off x="0" y="2784145"/>
          <a:ext cx="4977578" cy="1391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Semibold" panose="020B0702040204020203" pitchFamily="34" charset="0"/>
              <a:cs typeface="Segoe UI Semibold" panose="020B0702040204020203" pitchFamily="34" charset="0"/>
            </a:rPr>
            <a:t>Amends existing statute; requires districts to adopt policy by 9/2021</a:t>
          </a:r>
        </a:p>
      </dsp:txBody>
      <dsp:txXfrm>
        <a:off x="0" y="2784145"/>
        <a:ext cx="4977578" cy="139105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3FDFA-7465-41E5-93BC-EE200752F520}">
      <dsp:nvSpPr>
        <dsp:cNvPr id="0" name=""/>
        <dsp:cNvSpPr/>
      </dsp:nvSpPr>
      <dsp:spPr>
        <a:xfrm>
          <a:off x="0" y="0"/>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EDBD7-8B83-4E18-B358-911853A70244}">
      <dsp:nvSpPr>
        <dsp:cNvPr id="0" name=""/>
        <dsp:cNvSpPr/>
      </dsp:nvSpPr>
      <dsp:spPr>
        <a:xfrm>
          <a:off x="0" y="0"/>
          <a:ext cx="5214370" cy="11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Add/Update Board Policies</a:t>
          </a:r>
        </a:p>
      </dsp:txBody>
      <dsp:txXfrm>
        <a:off x="0" y="0"/>
        <a:ext cx="5214370" cy="1123950"/>
      </dsp:txXfrm>
    </dsp:sp>
    <dsp:sp modelId="{B122A00D-C8E1-4567-A75D-D29BE2D5600B}">
      <dsp:nvSpPr>
        <dsp:cNvPr id="0" name=""/>
        <dsp:cNvSpPr/>
      </dsp:nvSpPr>
      <dsp:spPr>
        <a:xfrm>
          <a:off x="0" y="1123950"/>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72E69-343B-4DD4-884A-38D4D3DE46EC}">
      <dsp:nvSpPr>
        <dsp:cNvPr id="0" name=""/>
        <dsp:cNvSpPr/>
      </dsp:nvSpPr>
      <dsp:spPr>
        <a:xfrm>
          <a:off x="0" y="1123950"/>
          <a:ext cx="5214370" cy="11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Current district / building capacity in pathways</a:t>
          </a:r>
        </a:p>
      </dsp:txBody>
      <dsp:txXfrm>
        <a:off x="0" y="1123950"/>
        <a:ext cx="5214370" cy="1123950"/>
      </dsp:txXfrm>
    </dsp:sp>
    <dsp:sp modelId="{B2A46D28-A622-4748-82D6-028BD1C584FE}">
      <dsp:nvSpPr>
        <dsp:cNvPr id="0" name=""/>
        <dsp:cNvSpPr/>
      </dsp:nvSpPr>
      <dsp:spPr>
        <a:xfrm>
          <a:off x="0" y="2247900"/>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1632E-DF29-4777-84A4-DAEE2B0ADF55}">
      <dsp:nvSpPr>
        <dsp:cNvPr id="0" name=""/>
        <dsp:cNvSpPr/>
      </dsp:nvSpPr>
      <dsp:spPr>
        <a:xfrm>
          <a:off x="0" y="2247900"/>
          <a:ext cx="5214370" cy="11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Address opportunity gaps</a:t>
          </a:r>
        </a:p>
      </dsp:txBody>
      <dsp:txXfrm>
        <a:off x="0" y="2247900"/>
        <a:ext cx="5214370" cy="1123950"/>
      </dsp:txXfrm>
    </dsp:sp>
    <dsp:sp modelId="{D4CEDEAF-221D-4A56-AFBD-0DFDB059C433}">
      <dsp:nvSpPr>
        <dsp:cNvPr id="0" name=""/>
        <dsp:cNvSpPr/>
      </dsp:nvSpPr>
      <dsp:spPr>
        <a:xfrm>
          <a:off x="0" y="3371850"/>
          <a:ext cx="521437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7A7FA-157D-40CC-87A1-456CD790AE68}">
      <dsp:nvSpPr>
        <dsp:cNvPr id="0" name=""/>
        <dsp:cNvSpPr/>
      </dsp:nvSpPr>
      <dsp:spPr>
        <a:xfrm>
          <a:off x="0" y="3371850"/>
          <a:ext cx="5214370" cy="11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Segoe UI Semibold" panose="020B0702040204020203" pitchFamily="34" charset="0"/>
              <a:cs typeface="Segoe UI Semibold" panose="020B0702040204020203" pitchFamily="34" charset="0"/>
            </a:rPr>
            <a:t>What do we need to grow our options?</a:t>
          </a:r>
        </a:p>
      </dsp:txBody>
      <dsp:txXfrm>
        <a:off x="0" y="3371850"/>
        <a:ext cx="5214370" cy="11239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71842-DEF7-4A0F-8C38-5EDC8D7F7104}">
      <dsp:nvSpPr>
        <dsp:cNvPr id="0" name=""/>
        <dsp:cNvSpPr/>
      </dsp:nvSpPr>
      <dsp:spPr>
        <a:xfrm>
          <a:off x="0" y="0"/>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64EA7-DEB2-4CBE-BF2B-F8C298F3894A}">
      <dsp:nvSpPr>
        <dsp:cNvPr id="0" name=""/>
        <dsp:cNvSpPr/>
      </dsp:nvSpPr>
      <dsp:spPr>
        <a:xfrm>
          <a:off x="0" y="0"/>
          <a:ext cx="4977578" cy="11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Segoe UI Semibold" panose="020B0702040204020203" pitchFamily="34" charset="0"/>
              <a:cs typeface="Segoe UI Semibold" panose="020B0702040204020203" pitchFamily="34" charset="0"/>
            </a:rPr>
            <a:t>You’ll be assigned a chat room to discuss the following 2 topics:</a:t>
          </a:r>
        </a:p>
      </dsp:txBody>
      <dsp:txXfrm>
        <a:off x="0" y="0"/>
        <a:ext cx="4977578" cy="1111623"/>
      </dsp:txXfrm>
    </dsp:sp>
    <dsp:sp modelId="{5F557EB8-2718-4491-B1B2-CAB8BE04B6EF}">
      <dsp:nvSpPr>
        <dsp:cNvPr id="0" name=""/>
        <dsp:cNvSpPr/>
      </dsp:nvSpPr>
      <dsp:spPr>
        <a:xfrm>
          <a:off x="0" y="1111623"/>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2E861-866C-4DA3-A4A7-6290B25221F5}">
      <dsp:nvSpPr>
        <dsp:cNvPr id="0" name=""/>
        <dsp:cNvSpPr/>
      </dsp:nvSpPr>
      <dsp:spPr>
        <a:xfrm>
          <a:off x="0" y="1111623"/>
          <a:ext cx="4977578" cy="11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Segoe UI Semibold" panose="020B0702040204020203" pitchFamily="34" charset="0"/>
              <a:cs typeface="Segoe UI Semibold" panose="020B0702040204020203" pitchFamily="34" charset="0"/>
            </a:rPr>
            <a:t>What are your Hopes and Fears with implementing these new graduation requirements?</a:t>
          </a:r>
        </a:p>
      </dsp:txBody>
      <dsp:txXfrm>
        <a:off x="0" y="1111623"/>
        <a:ext cx="4977578" cy="1111623"/>
      </dsp:txXfrm>
    </dsp:sp>
    <dsp:sp modelId="{A25A468D-704B-4586-BB0B-91E97CB63CD2}">
      <dsp:nvSpPr>
        <dsp:cNvPr id="0" name=""/>
        <dsp:cNvSpPr/>
      </dsp:nvSpPr>
      <dsp:spPr>
        <a:xfrm>
          <a:off x="0" y="2223246"/>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429DF2-154A-4A93-B514-EE19A0421802}">
      <dsp:nvSpPr>
        <dsp:cNvPr id="0" name=""/>
        <dsp:cNvSpPr/>
      </dsp:nvSpPr>
      <dsp:spPr>
        <a:xfrm>
          <a:off x="0" y="2223246"/>
          <a:ext cx="4977578" cy="11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Segoe UI Semibold" panose="020B0702040204020203" pitchFamily="34" charset="0"/>
              <a:cs typeface="Segoe UI Semibold" panose="020B0702040204020203" pitchFamily="34" charset="0"/>
            </a:rPr>
            <a:t>What still need clarifications?</a:t>
          </a:r>
        </a:p>
      </dsp:txBody>
      <dsp:txXfrm>
        <a:off x="0" y="2223246"/>
        <a:ext cx="4977578" cy="1111623"/>
      </dsp:txXfrm>
    </dsp:sp>
    <dsp:sp modelId="{C251F59C-B216-40F1-8B49-B567C3EBF86B}">
      <dsp:nvSpPr>
        <dsp:cNvPr id="0" name=""/>
        <dsp:cNvSpPr/>
      </dsp:nvSpPr>
      <dsp:spPr>
        <a:xfrm>
          <a:off x="0" y="3334869"/>
          <a:ext cx="4977578"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A935F-957B-44C2-9D5C-56457FBBE0D7}">
      <dsp:nvSpPr>
        <dsp:cNvPr id="0" name=""/>
        <dsp:cNvSpPr/>
      </dsp:nvSpPr>
      <dsp:spPr>
        <a:xfrm>
          <a:off x="0" y="3334869"/>
          <a:ext cx="4977578" cy="11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Segoe UI Semibold" panose="020B0702040204020203" pitchFamily="34" charset="0"/>
              <a:cs typeface="Segoe UI Semibold" panose="020B0702040204020203" pitchFamily="34" charset="0"/>
            </a:rPr>
            <a:t>Please choose a recorder and a person to report out….</a:t>
          </a:r>
        </a:p>
      </dsp:txBody>
      <dsp:txXfrm>
        <a:off x="0" y="3334869"/>
        <a:ext cx="4977578" cy="1111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AF92A-4B3B-400A-923F-E08DA319F410}">
      <dsp:nvSpPr>
        <dsp:cNvPr id="0" name=""/>
        <dsp:cNvSpPr/>
      </dsp:nvSpPr>
      <dsp:spPr>
        <a:xfrm>
          <a:off x="537484" y="581"/>
          <a:ext cx="3106166" cy="3290676"/>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6"/>
              </a:solidFill>
              <a:latin typeface="Segoe UI Semibold" panose="020B0702040204020203" pitchFamily="34" charset="0"/>
              <a:cs typeface="Segoe UI Semibold" panose="020B0702040204020203" pitchFamily="34" charset="0"/>
            </a:rPr>
            <a:t>All students can use new pathways, including student receiving special education supports</a:t>
          </a:r>
        </a:p>
      </dsp:txBody>
      <dsp:txXfrm>
        <a:off x="537484" y="581"/>
        <a:ext cx="3106166" cy="3290676"/>
      </dsp:txXfrm>
    </dsp:sp>
    <dsp:sp modelId="{8CC455D0-67EB-4A18-88FF-5657D9008801}">
      <dsp:nvSpPr>
        <dsp:cNvPr id="0" name=""/>
        <dsp:cNvSpPr/>
      </dsp:nvSpPr>
      <dsp:spPr>
        <a:xfrm>
          <a:off x="3944027" y="581"/>
          <a:ext cx="3132599" cy="3290676"/>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Certificate of Individual Achievement through Class of 2021 </a:t>
          </a:r>
        </a:p>
      </dsp:txBody>
      <dsp:txXfrm>
        <a:off x="3944027" y="581"/>
        <a:ext cx="3132599" cy="3290676"/>
      </dsp:txXfrm>
    </dsp:sp>
    <dsp:sp modelId="{DBDDA46A-95FB-4DA0-A2B9-7E454C661617}">
      <dsp:nvSpPr>
        <dsp:cNvPr id="0" name=""/>
        <dsp:cNvSpPr/>
      </dsp:nvSpPr>
      <dsp:spPr>
        <a:xfrm>
          <a:off x="7377004" y="581"/>
          <a:ext cx="3149751" cy="3290676"/>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WA-AIM remains available for students with significant cognitive challenges </a:t>
          </a:r>
        </a:p>
      </dsp:txBody>
      <dsp:txXfrm>
        <a:off x="7377004" y="581"/>
        <a:ext cx="3149751" cy="3290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9953-D9EF-4C66-A939-79DDF02C1FBA}">
      <dsp:nvSpPr>
        <dsp:cNvPr id="0" name=""/>
        <dsp:cNvSpPr/>
      </dsp:nvSpPr>
      <dsp:spPr>
        <a:xfrm>
          <a:off x="0" y="499"/>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25B07-EB79-42D8-A2F3-C07D32D938F3}">
      <dsp:nvSpPr>
        <dsp:cNvPr id="0" name=""/>
        <dsp:cNvSpPr/>
      </dsp:nvSpPr>
      <dsp:spPr>
        <a:xfrm>
          <a:off x="0" y="499"/>
          <a:ext cx="5029192" cy="168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Built to prepare students for a meaningful first step after high school</a:t>
          </a:r>
        </a:p>
      </dsp:txBody>
      <dsp:txXfrm>
        <a:off x="0" y="499"/>
        <a:ext cx="5029192" cy="1685609"/>
      </dsp:txXfrm>
    </dsp:sp>
    <dsp:sp modelId="{D30BE2F3-4249-4186-9B09-D3BAD232D572}">
      <dsp:nvSpPr>
        <dsp:cNvPr id="0" name=""/>
        <dsp:cNvSpPr/>
      </dsp:nvSpPr>
      <dsp:spPr>
        <a:xfrm>
          <a:off x="0" y="1686108"/>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15658-2E0E-4D0A-9DE2-739334E43E01}">
      <dsp:nvSpPr>
        <dsp:cNvPr id="0" name=""/>
        <dsp:cNvSpPr/>
      </dsp:nvSpPr>
      <dsp:spPr>
        <a:xfrm>
          <a:off x="0" y="1686108"/>
          <a:ext cx="5024294" cy="12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Equal in value and expectations</a:t>
          </a:r>
        </a:p>
      </dsp:txBody>
      <dsp:txXfrm>
        <a:off x="0" y="1686108"/>
        <a:ext cx="5024294" cy="1275794"/>
      </dsp:txXfrm>
    </dsp:sp>
    <dsp:sp modelId="{F2373507-2E78-4E37-BCEE-0E2BE5F1DD80}">
      <dsp:nvSpPr>
        <dsp:cNvPr id="0" name=""/>
        <dsp:cNvSpPr/>
      </dsp:nvSpPr>
      <dsp:spPr>
        <a:xfrm>
          <a:off x="0" y="2961903"/>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9451C-EAB7-4074-9E70-7E0A6E235F9A}">
      <dsp:nvSpPr>
        <dsp:cNvPr id="0" name=""/>
        <dsp:cNvSpPr/>
      </dsp:nvSpPr>
      <dsp:spPr>
        <a:xfrm>
          <a:off x="0" y="2961903"/>
          <a:ext cx="5024294" cy="12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Connected to students’ post-high school goal(s) = HSBP</a:t>
          </a:r>
        </a:p>
      </dsp:txBody>
      <dsp:txXfrm>
        <a:off x="0" y="2961903"/>
        <a:ext cx="5024294" cy="1275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C9953-D9EF-4C66-A939-79DDF02C1FBA}">
      <dsp:nvSpPr>
        <dsp:cNvPr id="0" name=""/>
        <dsp:cNvSpPr/>
      </dsp:nvSpPr>
      <dsp:spPr>
        <a:xfrm>
          <a:off x="0" y="499"/>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25B07-EB79-42D8-A2F3-C07D32D938F3}">
      <dsp:nvSpPr>
        <dsp:cNvPr id="0" name=""/>
        <dsp:cNvSpPr/>
      </dsp:nvSpPr>
      <dsp:spPr>
        <a:xfrm>
          <a:off x="0" y="499"/>
          <a:ext cx="5029192" cy="168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“Alternatives” to the high school state assessment</a:t>
          </a:r>
        </a:p>
      </dsp:txBody>
      <dsp:txXfrm>
        <a:off x="0" y="499"/>
        <a:ext cx="5029192" cy="1685609"/>
      </dsp:txXfrm>
    </dsp:sp>
    <dsp:sp modelId="{D30BE2F3-4249-4186-9B09-D3BAD232D572}">
      <dsp:nvSpPr>
        <dsp:cNvPr id="0" name=""/>
        <dsp:cNvSpPr/>
      </dsp:nvSpPr>
      <dsp:spPr>
        <a:xfrm>
          <a:off x="0" y="1686108"/>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15658-2E0E-4D0A-9DE2-739334E43E01}">
      <dsp:nvSpPr>
        <dsp:cNvPr id="0" name=""/>
        <dsp:cNvSpPr/>
      </dsp:nvSpPr>
      <dsp:spPr>
        <a:xfrm>
          <a:off x="0" y="1686108"/>
          <a:ext cx="5024294" cy="12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Ways to “track” students</a:t>
          </a:r>
        </a:p>
      </dsp:txBody>
      <dsp:txXfrm>
        <a:off x="0" y="1686108"/>
        <a:ext cx="5024294" cy="1275794"/>
      </dsp:txXfrm>
    </dsp:sp>
    <dsp:sp modelId="{F2373507-2E78-4E37-BCEE-0E2BE5F1DD80}">
      <dsp:nvSpPr>
        <dsp:cNvPr id="0" name=""/>
        <dsp:cNvSpPr/>
      </dsp:nvSpPr>
      <dsp:spPr>
        <a:xfrm>
          <a:off x="0" y="2961903"/>
          <a:ext cx="5029199"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9451C-EAB7-4074-9E70-7E0A6E235F9A}">
      <dsp:nvSpPr>
        <dsp:cNvPr id="0" name=""/>
        <dsp:cNvSpPr/>
      </dsp:nvSpPr>
      <dsp:spPr>
        <a:xfrm>
          <a:off x="0" y="2961903"/>
          <a:ext cx="5024294" cy="1275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Segoe UI Semibold" panose="020B0702040204020203" pitchFamily="34" charset="0"/>
              <a:cs typeface="Segoe UI Semibold" panose="020B0702040204020203" pitchFamily="34" charset="0"/>
            </a:rPr>
            <a:t>New “boxes to check” for graduation</a:t>
          </a:r>
        </a:p>
      </dsp:txBody>
      <dsp:txXfrm>
        <a:off x="0" y="2961903"/>
        <a:ext cx="5024294" cy="12757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AF92A-4B3B-400A-923F-E08DA319F410}">
      <dsp:nvSpPr>
        <dsp:cNvPr id="0" name=""/>
        <dsp:cNvSpPr/>
      </dsp:nvSpPr>
      <dsp:spPr>
        <a:xfrm>
          <a:off x="4650" y="174857"/>
          <a:ext cx="2465938" cy="3931918"/>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Segoe UI Semibold" panose="020B0702040204020203" pitchFamily="34" charset="0"/>
              <a:cs typeface="Segoe UI Semibold" panose="020B0702040204020203" pitchFamily="34" charset="0"/>
            </a:rPr>
            <a:t>2 High School Credits in CTE courses</a:t>
          </a:r>
        </a:p>
      </dsp:txBody>
      <dsp:txXfrm>
        <a:off x="4650" y="174857"/>
        <a:ext cx="2465938" cy="3931918"/>
      </dsp:txXfrm>
    </dsp:sp>
    <dsp:sp modelId="{AEC1B369-3280-44FC-AB1E-7B56CEF87B21}">
      <dsp:nvSpPr>
        <dsp:cNvPr id="0" name=""/>
        <dsp:cNvSpPr/>
      </dsp:nvSpPr>
      <dsp:spPr>
        <a:xfrm>
          <a:off x="2706152" y="174857"/>
          <a:ext cx="2465938" cy="3931918"/>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Segoe UI Semibold" panose="020B0702040204020203" pitchFamily="34" charset="0"/>
              <a:cs typeface="Segoe UI Semibold" panose="020B0702040204020203" pitchFamily="34" charset="0"/>
            </a:rPr>
            <a:t>Same CTE Program Area or approved local sequence</a:t>
          </a:r>
        </a:p>
      </dsp:txBody>
      <dsp:txXfrm>
        <a:off x="2706152" y="174857"/>
        <a:ext cx="2465938" cy="3931918"/>
      </dsp:txXfrm>
    </dsp:sp>
    <dsp:sp modelId="{EF59E353-D26F-44FC-912F-34953030381D}">
      <dsp:nvSpPr>
        <dsp:cNvPr id="0" name=""/>
        <dsp:cNvSpPr/>
      </dsp:nvSpPr>
      <dsp:spPr>
        <a:xfrm>
          <a:off x="5407655" y="174857"/>
          <a:ext cx="2465938" cy="3931918"/>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Segoe UI Semibold" panose="020B0702040204020203" pitchFamily="34" charset="0"/>
              <a:cs typeface="Segoe UI Semibold" panose="020B0702040204020203" pitchFamily="34" charset="0"/>
            </a:rPr>
            <a:t>Includes dual credit opportunity and/or leads to a credential</a:t>
          </a:r>
        </a:p>
      </dsp:txBody>
      <dsp:txXfrm>
        <a:off x="5407655" y="174857"/>
        <a:ext cx="2465938" cy="3931918"/>
      </dsp:txXfrm>
    </dsp:sp>
    <dsp:sp modelId="{350DBAC5-7B0B-4F8C-9652-B709BEFD0E0D}">
      <dsp:nvSpPr>
        <dsp:cNvPr id="0" name=""/>
        <dsp:cNvSpPr/>
      </dsp:nvSpPr>
      <dsp:spPr>
        <a:xfrm>
          <a:off x="8109158" y="174857"/>
          <a:ext cx="2465938" cy="3931918"/>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solidFill>
                <a:srgbClr val="FFFFFF"/>
              </a:solidFill>
              <a:latin typeface="Segoe UI Semibold" panose="020B0702040204020203" pitchFamily="34" charset="0"/>
              <a:cs typeface="Segoe UI Semibold" panose="020B0702040204020203" pitchFamily="34" charset="0"/>
            </a:rPr>
            <a:t>Or</a:t>
          </a:r>
        </a:p>
        <a:p>
          <a:pPr marL="0" lvl="0" indent="0" algn="ctr" defTabSz="1244600">
            <a:lnSpc>
              <a:spcPct val="90000"/>
            </a:lnSpc>
            <a:spcBef>
              <a:spcPct val="0"/>
            </a:spcBef>
            <a:spcAft>
              <a:spcPct val="35000"/>
            </a:spcAft>
            <a:buNone/>
          </a:pPr>
          <a:r>
            <a:rPr lang="en-US" sz="2800" kern="1200" dirty="0">
              <a:solidFill>
                <a:srgbClr val="FFFFFF"/>
              </a:solidFill>
              <a:latin typeface="Segoe UI Semibold" panose="020B0702040204020203" pitchFamily="34" charset="0"/>
              <a:cs typeface="Segoe UI Semibold" panose="020B0702040204020203" pitchFamily="34" charset="0"/>
            </a:rPr>
            <a:t>Complete a Core Plus program</a:t>
          </a:r>
        </a:p>
      </dsp:txBody>
      <dsp:txXfrm>
        <a:off x="8109158" y="174857"/>
        <a:ext cx="2465938" cy="39319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AF92A-4B3B-400A-923F-E08DA319F410}">
      <dsp:nvSpPr>
        <dsp:cNvPr id="0" name=""/>
        <dsp:cNvSpPr/>
      </dsp:nvSpPr>
      <dsp:spPr>
        <a:xfrm>
          <a:off x="3099" y="174859"/>
          <a:ext cx="2458964" cy="3931913"/>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6"/>
              </a:solidFill>
              <a:latin typeface="Segoe UI Semibold" panose="020B0702040204020203" pitchFamily="34" charset="0"/>
              <a:cs typeface="Segoe UI Semibold" panose="020B0702040204020203" pitchFamily="34" charset="0"/>
            </a:rPr>
            <a:t>2 High School Credits in CTE courses</a:t>
          </a:r>
        </a:p>
      </dsp:txBody>
      <dsp:txXfrm>
        <a:off x="3099" y="174859"/>
        <a:ext cx="2458964" cy="3931913"/>
      </dsp:txXfrm>
    </dsp:sp>
    <dsp:sp modelId="{8CC455D0-67EB-4A18-88FF-5657D9008801}">
      <dsp:nvSpPr>
        <dsp:cNvPr id="0" name=""/>
        <dsp:cNvSpPr/>
      </dsp:nvSpPr>
      <dsp:spPr>
        <a:xfrm>
          <a:off x="2707960" y="174859"/>
          <a:ext cx="2458964" cy="3931913"/>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Locally approved</a:t>
          </a:r>
        </a:p>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a:t>
          </a:r>
          <a:r>
            <a:rPr lang="en-US" sz="2400" kern="1200" dirty="0">
              <a:solidFill>
                <a:schemeClr val="accent6"/>
              </a:solidFill>
              <a:latin typeface="Segoe UI Semibold" panose="020B0702040204020203" pitchFamily="34" charset="0"/>
              <a:ea typeface="+mn-ea"/>
              <a:cs typeface="Segoe UI Semibold" panose="020B0702040204020203" pitchFamily="34" charset="0"/>
            </a:rPr>
            <a:t>board or designee, and/or CTE advisory committee</a:t>
          </a:r>
          <a:r>
            <a:rPr lang="en-US" sz="2800" kern="1200" dirty="0">
              <a:solidFill>
                <a:schemeClr val="accent6"/>
              </a:solidFill>
              <a:latin typeface="Segoe UI Semibold" panose="020B0702040204020203" pitchFamily="34" charset="0"/>
              <a:ea typeface="+mn-ea"/>
              <a:cs typeface="Segoe UI Semibold" panose="020B0702040204020203" pitchFamily="34" charset="0"/>
            </a:rPr>
            <a:t>)</a:t>
          </a:r>
          <a:endParaRPr lang="en-US" sz="2800" u="sng" kern="1200" dirty="0">
            <a:solidFill>
              <a:schemeClr val="accent6"/>
            </a:solidFill>
            <a:latin typeface="Segoe UI Semibold" panose="020B0702040204020203" pitchFamily="34" charset="0"/>
            <a:ea typeface="+mn-ea"/>
            <a:cs typeface="Segoe UI Semibold" panose="020B0702040204020203" pitchFamily="34" charset="0"/>
          </a:endParaRPr>
        </a:p>
      </dsp:txBody>
      <dsp:txXfrm>
        <a:off x="2707960" y="174859"/>
        <a:ext cx="2458964" cy="3931913"/>
      </dsp:txXfrm>
    </dsp:sp>
    <dsp:sp modelId="{DBDDA46A-95FB-4DA0-A2B9-7E454C661617}">
      <dsp:nvSpPr>
        <dsp:cNvPr id="0" name=""/>
        <dsp:cNvSpPr/>
      </dsp:nvSpPr>
      <dsp:spPr>
        <a:xfrm>
          <a:off x="5412821" y="174859"/>
          <a:ext cx="2458964" cy="3931913"/>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Approved by OSPI </a:t>
          </a:r>
        </a:p>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(45 day turnaround)</a:t>
          </a:r>
        </a:p>
      </dsp:txBody>
      <dsp:txXfrm>
        <a:off x="5412821" y="174859"/>
        <a:ext cx="2458964" cy="3931913"/>
      </dsp:txXfrm>
    </dsp:sp>
    <dsp:sp modelId="{3E383DA2-1A7E-4CB0-9776-E6FA4118B00E}">
      <dsp:nvSpPr>
        <dsp:cNvPr id="0" name=""/>
        <dsp:cNvSpPr/>
      </dsp:nvSpPr>
      <dsp:spPr>
        <a:xfrm>
          <a:off x="8117682" y="174859"/>
          <a:ext cx="2458964" cy="3931913"/>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Approved local sequences available statewide</a:t>
          </a:r>
        </a:p>
        <a:p>
          <a:pPr marL="0" lvl="0" indent="0" algn="ctr" defTabSz="1466850">
            <a:lnSpc>
              <a:spcPct val="90000"/>
            </a:lnSpc>
            <a:spcBef>
              <a:spcPct val="0"/>
            </a:spcBef>
            <a:spcAft>
              <a:spcPct val="35000"/>
            </a:spcAft>
            <a:buNone/>
          </a:pPr>
          <a:r>
            <a:rPr lang="en-US" sz="2800" kern="1200" dirty="0">
              <a:solidFill>
                <a:schemeClr val="accent6"/>
              </a:solidFill>
              <a:latin typeface="Segoe UI Semibold" panose="020B0702040204020203" pitchFamily="34" charset="0"/>
              <a:ea typeface="+mn-ea"/>
              <a:cs typeface="Segoe UI Semibold" panose="020B0702040204020203" pitchFamily="34" charset="0"/>
            </a:rPr>
            <a:t>(notify OSPI if using)</a:t>
          </a:r>
        </a:p>
      </dsp:txBody>
      <dsp:txXfrm>
        <a:off x="8117682" y="174859"/>
        <a:ext cx="2458964" cy="3931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A55CF-682A-4183-9C2E-2223A39E8D26}">
      <dsp:nvSpPr>
        <dsp:cNvPr id="0" name=""/>
        <dsp:cNvSpPr/>
      </dsp:nvSpPr>
      <dsp:spPr>
        <a:xfrm>
          <a:off x="8323" y="183469"/>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ctr" defTabSz="1511300">
            <a:lnSpc>
              <a:spcPct val="90000"/>
            </a:lnSpc>
            <a:spcBef>
              <a:spcPct val="0"/>
            </a:spcBef>
            <a:spcAft>
              <a:spcPct val="35000"/>
            </a:spcAft>
            <a:buNone/>
          </a:pPr>
          <a:r>
            <a:rPr lang="en-US" sz="3700" kern="1200" dirty="0">
              <a:solidFill>
                <a:schemeClr val="bg2"/>
              </a:solidFill>
              <a:latin typeface="Segoe UI Semibold" panose="020B0702040204020203" pitchFamily="34" charset="0"/>
              <a:cs typeface="Segoe UI Semibold" panose="020B0702040204020203" pitchFamily="34" charset="0"/>
            </a:rPr>
            <a:t>SBE </a:t>
          </a:r>
          <a:r>
            <a:rPr lang="en-US" sz="3700" kern="1200" dirty="0">
              <a:solidFill>
                <a:schemeClr val="bg2"/>
              </a:solidFill>
              <a:latin typeface="Segoe UI Semibold" panose="020B0702040204020203" pitchFamily="34" charset="0"/>
              <a:cs typeface="Segoe UI Semibold" panose="020B0702040204020203" pitchFamily="34" charset="0"/>
              <a:hlinkClick xmlns:r="http://schemas.openxmlformats.org/officeDocument/2006/relationships" r:id="rId1"/>
            </a:rPr>
            <a:t>posts</a:t>
          </a:r>
          <a:r>
            <a:rPr lang="en-US" sz="3700" kern="1200" dirty="0">
              <a:solidFill>
                <a:schemeClr val="bg2"/>
              </a:solidFill>
              <a:latin typeface="Segoe UI Semibold" panose="020B0702040204020203" pitchFamily="34" charset="0"/>
              <a:cs typeface="Segoe UI Semibold" panose="020B0702040204020203" pitchFamily="34" charset="0"/>
            </a:rPr>
            <a:t> minimum score annually</a:t>
          </a:r>
        </a:p>
        <a:p>
          <a:pPr marL="571500" lvl="1" indent="-403225" algn="l" defTabSz="1066800">
            <a:lnSpc>
              <a:spcPct val="90000"/>
            </a:lnSpc>
            <a:spcBef>
              <a:spcPct val="0"/>
            </a:spcBef>
            <a:spcAft>
              <a:spcPts val="1800"/>
            </a:spcAft>
            <a:buChar char="•"/>
          </a:pPr>
          <a:endParaRPr lang="en-US" sz="2400" kern="1200" dirty="0">
            <a:solidFill>
              <a:srgbClr val="FFFFFF"/>
            </a:solidFill>
            <a:latin typeface="Segoe UI Light" panose="020B0502040204020203" pitchFamily="34" charset="0"/>
            <a:ea typeface="+mn-ea"/>
            <a:cs typeface="Segoe UI Light" panose="020B0502040204020203" pitchFamily="34" charset="0"/>
          </a:endParaRPr>
        </a:p>
      </dsp:txBody>
      <dsp:txXfrm>
        <a:off x="8323" y="183469"/>
        <a:ext cx="3525843" cy="3988651"/>
      </dsp:txXfrm>
    </dsp:sp>
    <dsp:sp modelId="{E543A065-C03B-4A99-8C46-29F4E481191B}">
      <dsp:nvSpPr>
        <dsp:cNvPr id="0" name=""/>
        <dsp:cNvSpPr/>
      </dsp:nvSpPr>
      <dsp:spPr>
        <a:xfrm>
          <a:off x="7473020" y="193973"/>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ctr" defTabSz="1644650">
            <a:lnSpc>
              <a:spcPct val="90000"/>
            </a:lnSpc>
            <a:spcBef>
              <a:spcPct val="0"/>
            </a:spcBef>
            <a:spcAft>
              <a:spcPct val="35000"/>
            </a:spcAft>
            <a:buNone/>
          </a:pPr>
          <a:r>
            <a:rPr lang="en-US" sz="3700" kern="1200" dirty="0">
              <a:solidFill>
                <a:schemeClr val="bg2"/>
              </a:solidFill>
              <a:latin typeface="Segoe UI Semibold" panose="020B0702040204020203" pitchFamily="34" charset="0"/>
              <a:cs typeface="Segoe UI Semibold" panose="020B0702040204020203" pitchFamily="34" charset="0"/>
            </a:rPr>
            <a:t>Students not required to meet other enlistment criteria </a:t>
          </a:r>
        </a:p>
        <a:p>
          <a:pPr marL="228600" lvl="1" indent="0" algn="l" defTabSz="1066800">
            <a:lnSpc>
              <a:spcPct val="90000"/>
            </a:lnSpc>
            <a:spcBef>
              <a:spcPct val="0"/>
            </a:spcBef>
            <a:spcAft>
              <a:spcPct val="15000"/>
            </a:spcAft>
            <a:buNone/>
          </a:pPr>
          <a:endParaRPr lang="en-US" sz="2900" kern="1200" dirty="0">
            <a:solidFill>
              <a:schemeClr val="bg2"/>
            </a:solidFill>
            <a:latin typeface="Segoe UI Light" panose="020B0502040204020203" pitchFamily="34" charset="0"/>
            <a:ea typeface="+mn-ea"/>
            <a:cs typeface="Segoe UI Light" panose="020B0502040204020203" pitchFamily="34" charset="0"/>
          </a:endParaRPr>
        </a:p>
      </dsp:txBody>
      <dsp:txXfrm>
        <a:off x="7473020" y="193973"/>
        <a:ext cx="3525843" cy="3988651"/>
      </dsp:txXfrm>
    </dsp:sp>
    <dsp:sp modelId="{B5D9F102-1B5B-454F-AC54-751A8E3F8730}">
      <dsp:nvSpPr>
        <dsp:cNvPr id="0" name=""/>
        <dsp:cNvSpPr/>
      </dsp:nvSpPr>
      <dsp:spPr>
        <a:xfrm>
          <a:off x="3744212" y="193986"/>
          <a:ext cx="3525843" cy="3988651"/>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644650">
            <a:lnSpc>
              <a:spcPct val="90000"/>
            </a:lnSpc>
            <a:spcBef>
              <a:spcPct val="0"/>
            </a:spcBef>
            <a:spcAft>
              <a:spcPct val="35000"/>
            </a:spcAft>
            <a:buNone/>
          </a:pPr>
          <a:r>
            <a:rPr lang="en-US" sz="3600" kern="1200" dirty="0">
              <a:solidFill>
                <a:schemeClr val="bg2"/>
              </a:solidFill>
              <a:latin typeface="Segoe UI Semibold" panose="020B0702040204020203" pitchFamily="34" charset="0"/>
              <a:cs typeface="Segoe UI Semibold" panose="020B0702040204020203" pitchFamily="34" charset="0"/>
            </a:rPr>
            <a:t>Meet or exceed minimum score to serve (</a:t>
          </a:r>
          <a:r>
            <a:rPr lang="en-US" sz="3200" kern="1200" dirty="0">
              <a:solidFill>
                <a:schemeClr val="bg2"/>
              </a:solidFill>
              <a:latin typeface="Segoe UI Semibold" panose="020B0702040204020203" pitchFamily="34" charset="0"/>
              <a:cs typeface="Segoe UI Semibold" panose="020B0702040204020203" pitchFamily="34" charset="0"/>
            </a:rPr>
            <a:t>year taken or any year after, before student turns 21</a:t>
          </a:r>
          <a:r>
            <a:rPr lang="en-US" sz="3600" kern="1200" dirty="0">
              <a:solidFill>
                <a:schemeClr val="bg2"/>
              </a:solidFill>
              <a:latin typeface="Segoe UI Semibold" panose="020B0702040204020203" pitchFamily="34" charset="0"/>
              <a:cs typeface="Segoe UI Semibold" panose="020B0702040204020203" pitchFamily="34" charset="0"/>
            </a:rPr>
            <a:t>)</a:t>
          </a:r>
        </a:p>
        <a:p>
          <a:pPr marL="228600" lvl="1" indent="0" algn="l" defTabSz="1066800">
            <a:lnSpc>
              <a:spcPct val="90000"/>
            </a:lnSpc>
            <a:spcBef>
              <a:spcPct val="0"/>
            </a:spcBef>
            <a:spcAft>
              <a:spcPct val="15000"/>
            </a:spcAft>
            <a:buNone/>
          </a:pPr>
          <a:endParaRPr lang="en-US" sz="2900" kern="1200" dirty="0">
            <a:solidFill>
              <a:srgbClr val="FFFFFF"/>
            </a:solidFill>
            <a:latin typeface="Segoe UI Light" panose="020B0502040204020203" pitchFamily="34" charset="0"/>
            <a:ea typeface="+mn-ea"/>
            <a:cs typeface="Segoe UI Light" panose="020B0502040204020203" pitchFamily="34" charset="0"/>
          </a:endParaRPr>
        </a:p>
      </dsp:txBody>
      <dsp:txXfrm>
        <a:off x="3744212" y="193986"/>
        <a:ext cx="3525843" cy="39886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1946-44B9-4D64-9201-92937E34844D}">
      <dsp:nvSpPr>
        <dsp:cNvPr id="0" name=""/>
        <dsp:cNvSpPr/>
      </dsp:nvSpPr>
      <dsp:spPr>
        <a:xfrm>
          <a:off x="1918251" y="2001"/>
          <a:ext cx="3436540" cy="3065017"/>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168275" lvl="0" indent="0" algn="l" defTabSz="1422400">
            <a:lnSpc>
              <a:spcPct val="90000"/>
            </a:lnSpc>
            <a:spcBef>
              <a:spcPct val="0"/>
            </a:spcBef>
            <a:spcAft>
              <a:spcPct val="35000"/>
            </a:spcAft>
            <a:buNone/>
          </a:pPr>
          <a:r>
            <a:rPr lang="en-US" sz="3200" kern="1200" dirty="0">
              <a:solidFill>
                <a:srgbClr val="FFFFFF"/>
              </a:solidFill>
              <a:latin typeface="Segoe UI Semibold" panose="020B0702040204020203" pitchFamily="34" charset="0"/>
              <a:cs typeface="Segoe UI Semibold" panose="020B0702040204020203" pitchFamily="34" charset="0"/>
            </a:rPr>
            <a:t>Graduation scores set by SBE</a:t>
          </a:r>
        </a:p>
      </dsp:txBody>
      <dsp:txXfrm>
        <a:off x="1918251" y="2001"/>
        <a:ext cx="3436540" cy="3065017"/>
      </dsp:txXfrm>
    </dsp:sp>
    <dsp:sp modelId="{6E497D4E-6C90-4F71-BF8D-60DB62F3DAC3}">
      <dsp:nvSpPr>
        <dsp:cNvPr id="0" name=""/>
        <dsp:cNvSpPr/>
      </dsp:nvSpPr>
      <dsp:spPr>
        <a:xfrm>
          <a:off x="5545914" y="2001"/>
          <a:ext cx="3571918" cy="3065017"/>
        </a:xfrm>
        <a:prstGeom prst="rect">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31775" lvl="1" indent="0" algn="l" defTabSz="1244600">
            <a:lnSpc>
              <a:spcPct val="90000"/>
            </a:lnSpc>
            <a:spcBef>
              <a:spcPct val="0"/>
            </a:spcBef>
            <a:spcAft>
              <a:spcPts val="1800"/>
            </a:spcAft>
            <a:buNone/>
          </a:pPr>
          <a:r>
            <a:rPr lang="en-US" sz="3200" kern="1200" dirty="0">
              <a:solidFill>
                <a:srgbClr val="FFFFFF"/>
              </a:solidFill>
              <a:latin typeface="Segoe UI Semibold" panose="020B0702040204020203" pitchFamily="34" charset="0"/>
              <a:ea typeface="+mn-ea"/>
              <a:cs typeface="Segoe UI Semibold" panose="020B0702040204020203" pitchFamily="34" charset="0"/>
            </a:rPr>
            <a:t>WA-AIM still available for “significantly cognitively challenged” students</a:t>
          </a:r>
        </a:p>
      </dsp:txBody>
      <dsp:txXfrm>
        <a:off x="5545914" y="2001"/>
        <a:ext cx="3571918" cy="30650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17C2C0-36FF-4D69-99FE-6CAA47280005}"/>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7D98DB9-F04A-4ECB-8A19-5A8543999F3A}"/>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64E366A2-3B1F-4A29-8B53-49D85AEA10DD}" type="datetimeFigureOut">
              <a:rPr lang="en-US" smtClean="0"/>
              <a:t>1/27/2020</a:t>
            </a:fld>
            <a:endParaRPr lang="en-US"/>
          </a:p>
        </p:txBody>
      </p:sp>
      <p:sp>
        <p:nvSpPr>
          <p:cNvPr id="4" name="Footer Placeholder 3">
            <a:extLst>
              <a:ext uri="{FF2B5EF4-FFF2-40B4-BE49-F238E27FC236}">
                <a16:creationId xmlns:a16="http://schemas.microsoft.com/office/drawing/2014/main" id="{470D34A2-2E35-403A-93D7-71BF96AE167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F85830-4714-4B8B-9170-343E744B104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9C2F7C-7F0C-40DE-8A99-8EA0C590B512}" type="slidenum">
              <a:rPr lang="en-US" smtClean="0"/>
              <a:t>‹#›</a:t>
            </a:fld>
            <a:endParaRPr lang="en-US"/>
          </a:p>
        </p:txBody>
      </p:sp>
    </p:spTree>
    <p:extLst>
      <p:ext uri="{BB962C8B-B14F-4D97-AF65-F5344CB8AC3E}">
        <p14:creationId xmlns:p14="http://schemas.microsoft.com/office/powerpoint/2010/main" val="247511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C12B79E4-ABEE-48B5-934C-A05F18B350D0}" type="datetimeFigureOut">
              <a:rPr lang="en-US" smtClean="0"/>
              <a:t>1/27/2020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staff.</a:t>
            </a:r>
          </a:p>
          <a:p>
            <a:r>
              <a:rPr lang="en-US" dirty="0"/>
              <a:t>Awareness of two room constraints and how we will be managing that.</a:t>
            </a:r>
          </a:p>
        </p:txBody>
      </p:sp>
      <p:sp>
        <p:nvSpPr>
          <p:cNvPr id="4" name="Slide Number Placeholder 3"/>
          <p:cNvSpPr>
            <a:spLocks noGrp="1"/>
          </p:cNvSpPr>
          <p:nvPr>
            <p:ph type="sldNum" sz="quarter" idx="5"/>
          </p:nvPr>
        </p:nvSpPr>
        <p:spPr/>
        <p:txBody>
          <a:bodyPr/>
          <a:lstStyle/>
          <a:p>
            <a:pPr defTabSz="931774">
              <a:defRPr/>
            </a:pPr>
            <a:fld id="{E881032E-8435-4810-B872-D429860A9133}"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92751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this requires us to shift our thinking as adults in buildings and adults running the systems that support students.</a:t>
            </a:r>
          </a:p>
          <a:p>
            <a:endParaRPr lang="en-US" dirty="0"/>
          </a:p>
          <a:p>
            <a:r>
              <a:rPr lang="en-US" dirty="0"/>
              <a:t>This is a system change. While it will be hard in some areas, in others it is simply asking us to do more of what we know is already working.</a:t>
            </a:r>
          </a:p>
          <a:p>
            <a:endParaRPr lang="en-US" dirty="0"/>
          </a:p>
          <a:p>
            <a:r>
              <a:rPr lang="en-US" dirty="0"/>
              <a:t>There are several different paths that will ensure students can get a running start into their adult lives that will lead to them being self-sufficient and able to take care of themselves, their families and their communities.</a:t>
            </a:r>
          </a:p>
          <a:p>
            <a:pPr marL="174708" indent="-174708">
              <a:buFontTx/>
              <a:buChar char="-"/>
            </a:pPr>
            <a:r>
              <a:rPr lang="en-US" dirty="0"/>
              <a:t>And supporting students in building agency in designing their high school experience, and connecting it to what they hope for after high school, can only lead to good things.</a:t>
            </a:r>
          </a:p>
          <a:p>
            <a:pPr marL="174708" indent="-174708">
              <a:buFontTx/>
              <a:buChar char="-"/>
            </a:pPr>
            <a:r>
              <a:rPr lang="en-US" dirty="0"/>
              <a:t>University-for-all doesn’t serve our students, our communities, or our economy very well. </a:t>
            </a:r>
          </a:p>
          <a:p>
            <a:endParaRPr lang="en-US" dirty="0"/>
          </a:p>
          <a:p>
            <a:r>
              <a:rPr lang="en-US" dirty="0"/>
              <a:t>Have to solve for this year’s seniors while thinking about the future: master schedules, middle school transitions, budgets, messaging post-high school options beyond university or nothing. </a:t>
            </a:r>
          </a:p>
          <a:p>
            <a:endParaRPr lang="en-US" dirty="0"/>
          </a:p>
          <a:p>
            <a:r>
              <a:rPr lang="en-US" dirty="0"/>
              <a:t>We have to do both – we have to work for the kids right in front of us and we have to work for the kids who are on their way to us.</a:t>
            </a:r>
          </a:p>
        </p:txBody>
      </p:sp>
      <p:sp>
        <p:nvSpPr>
          <p:cNvPr id="4" name="Slide Number Placeholder 3"/>
          <p:cNvSpPr>
            <a:spLocks noGrp="1"/>
          </p:cNvSpPr>
          <p:nvPr>
            <p:ph type="sldNum" sz="quarter" idx="5"/>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256683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1599 is built off of all these values, and built to deliver on our promise that all students are prepared for life after high school.</a:t>
            </a:r>
          </a:p>
          <a:p>
            <a:endParaRPr lang="en-US" dirty="0"/>
          </a:p>
          <a:p>
            <a:r>
              <a:rPr lang="en-US" dirty="0"/>
              <a:t>This is the question that is at the heart of everything we should do as it relates to implementing the requirements and the aspiration of the graduation pathways policy. </a:t>
            </a:r>
          </a:p>
          <a:p>
            <a:endParaRPr lang="en-US" dirty="0"/>
          </a:p>
          <a:p>
            <a:r>
              <a:rPr lang="en-US" dirty="0"/>
              <a:t>I haven’t met an educator who doesn’t worry about whether their students will be successful when they’re 20, 20, 30…. We know we are building the next generation and we want them to be great.</a:t>
            </a:r>
          </a:p>
          <a:p>
            <a:endParaRPr lang="en-US" dirty="0"/>
          </a:p>
          <a:p>
            <a:r>
              <a:rPr lang="en-US" dirty="0"/>
              <a:t>When we think about our sphere of influence, and where we as K12 educators can have the most impact for students as they leave our schools, we know that it is that first year after graduation. That is where we can have the biggest impact around making sure our young adults are set up for success. </a:t>
            </a:r>
          </a:p>
          <a:p>
            <a:endParaRPr lang="en-US" dirty="0"/>
          </a:p>
          <a:p>
            <a:r>
              <a:rPr lang="en-US" dirty="0"/>
              <a:t>Graduation pathways are built as an answer to this question. </a:t>
            </a:r>
          </a:p>
        </p:txBody>
      </p:sp>
      <p:sp>
        <p:nvSpPr>
          <p:cNvPr id="4" name="Slide Number Placeholder 3"/>
          <p:cNvSpPr>
            <a:spLocks noGrp="1"/>
          </p:cNvSpPr>
          <p:nvPr>
            <p:ph type="sldNum" sz="quarter" idx="5"/>
          </p:nvPr>
        </p:nvSpPr>
        <p:spPr/>
        <p:txBody>
          <a:bodyPr/>
          <a:lstStyle/>
          <a:p>
            <a:fld id="{E881032E-8435-4810-B872-D429860A9133}" type="slidenum">
              <a:rPr lang="en-US" smtClean="0"/>
              <a:t>11</a:t>
            </a:fld>
            <a:endParaRPr lang="en-US"/>
          </a:p>
        </p:txBody>
      </p:sp>
    </p:spTree>
    <p:extLst>
      <p:ext uri="{BB962C8B-B14F-4D97-AF65-F5344CB8AC3E}">
        <p14:creationId xmlns:p14="http://schemas.microsoft.com/office/powerpoint/2010/main" val="174240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pathways are built off of things already in place that we believe in.</a:t>
            </a:r>
          </a:p>
          <a:p>
            <a:endParaRPr lang="en-US" dirty="0"/>
          </a:p>
          <a:p>
            <a:r>
              <a:rPr lang="en-US" dirty="0"/>
              <a:t>First, the HSBP. 1599 clarifies and strengthens the role of the HSBP in helping students have agency in their HS career and ensuring that the courses they take and the pathways they choose line up with their goals for after high school. More on changes to HSBP later.</a:t>
            </a:r>
          </a:p>
          <a:p>
            <a:endParaRPr lang="en-US" dirty="0"/>
          </a:p>
          <a:p>
            <a:r>
              <a:rPr lang="en-US" dirty="0"/>
              <a:t>Second, pathways is built off the belief that learning happens in the classroom with teachers and students, and that the core instruction that all our students receive matters. Particularly those 17 credits of core instruction…. More flexibility was built into the 24 credit requirement, which I’ll touch on later as well. </a:t>
            </a:r>
          </a:p>
          <a:p>
            <a:pPr marL="174708" indent="-174708">
              <a:buFontTx/>
              <a:buChar char="-"/>
            </a:pPr>
            <a:r>
              <a:rPr lang="en-US" dirty="0"/>
              <a:t>4 credits of ELA, 3 of math, 3 of science, 3 of social studies…. </a:t>
            </a:r>
          </a:p>
          <a:p>
            <a:pPr marL="174708" indent="-174708">
              <a:buFontTx/>
              <a:buChar char="-"/>
            </a:pPr>
            <a:endParaRPr lang="en-US" dirty="0"/>
          </a:p>
          <a:p>
            <a:pPr marL="174708" indent="-174708">
              <a:buFontTx/>
              <a:buChar char="-"/>
            </a:pPr>
            <a:endParaRPr lang="en-US" dirty="0"/>
          </a:p>
          <a:p>
            <a:r>
              <a:rPr lang="en-US" dirty="0"/>
              <a:t>.</a:t>
            </a:r>
          </a:p>
        </p:txBody>
      </p:sp>
      <p:sp>
        <p:nvSpPr>
          <p:cNvPr id="4" name="Slide Number Placeholder 3"/>
          <p:cNvSpPr>
            <a:spLocks noGrp="1"/>
          </p:cNvSpPr>
          <p:nvPr>
            <p:ph type="sldNum" sz="quarter" idx="5"/>
          </p:nvPr>
        </p:nvSpPr>
        <p:spPr/>
        <p:txBody>
          <a:bodyPr/>
          <a:lstStyle/>
          <a:p>
            <a:fld id="{E881032E-8435-4810-B872-D429860A9133}" type="slidenum">
              <a:rPr lang="en-US" smtClean="0"/>
              <a:t>12</a:t>
            </a:fld>
            <a:endParaRPr lang="en-US"/>
          </a:p>
        </p:txBody>
      </p:sp>
    </p:spTree>
    <p:extLst>
      <p:ext uri="{BB962C8B-B14F-4D97-AF65-F5344CB8AC3E}">
        <p14:creationId xmlns:p14="http://schemas.microsoft.com/office/powerpoint/2010/main" val="2412291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163098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4057634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391748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overview –this handout is in the</a:t>
            </a:r>
            <a:r>
              <a:rPr lang="en-US" baseline="0" dirty="0"/>
              <a:t> OSPI Graduation Pathway Toolkit</a:t>
            </a:r>
            <a:r>
              <a:rPr lang="en-US" dirty="0"/>
              <a:t> as well.</a:t>
            </a:r>
          </a:p>
        </p:txBody>
      </p:sp>
      <p:sp>
        <p:nvSpPr>
          <p:cNvPr id="4" name="Slide Number Placeholder 3"/>
          <p:cNvSpPr>
            <a:spLocks noGrp="1"/>
          </p:cNvSpPr>
          <p:nvPr>
            <p:ph type="sldNum" sz="quarter" idx="5"/>
          </p:nvPr>
        </p:nvSpPr>
        <p:spPr/>
        <p:txBody>
          <a:bodyPr/>
          <a:lstStyle/>
          <a:p>
            <a:fld id="{E881032E-8435-4810-B872-D429860A9133}" type="slidenum">
              <a:rPr lang="en-US" smtClean="0"/>
              <a:t>16</a:t>
            </a:fld>
            <a:endParaRPr lang="en-US"/>
          </a:p>
        </p:txBody>
      </p:sp>
    </p:spTree>
    <p:extLst>
      <p:ext uri="{BB962C8B-B14F-4D97-AF65-F5344CB8AC3E}">
        <p14:creationId xmlns:p14="http://schemas.microsoft.com/office/powerpoint/2010/main" val="253927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CTE Grad Pathways are sequences of courses, resulting in two or more HS credits in CTE, in the same program area, that lead to an industry recognized credential or includes the opportunity to earn dual credit.</a:t>
            </a:r>
          </a:p>
          <a:p>
            <a:endParaRPr lang="en-US" dirty="0"/>
          </a:p>
          <a:p>
            <a:r>
              <a:rPr lang="en-US" dirty="0"/>
              <a:t>OSPI will administer a process for reviewing and approving local sequences including more than one CTE Program Area, developed by individual districts.</a:t>
            </a:r>
          </a:p>
          <a:p>
            <a:endParaRPr lang="en-US" dirty="0"/>
          </a:p>
          <a:p>
            <a:r>
              <a:rPr lang="en-US" dirty="0"/>
              <a:t>Core Plus programming meets the definition of the CTE Grad Pathway in almost all cases, but it is also called out specifically in the law. “Complete the curriculum requirements of a Core Plus program” means completing Core Plus course work, and earning the Core Plus certificate which demonstrates readiness for entry level employment with Core Plus employer partners.</a:t>
            </a:r>
          </a:p>
        </p:txBody>
      </p:sp>
      <p:sp>
        <p:nvSpPr>
          <p:cNvPr id="4" name="Slide Number Placeholder 3"/>
          <p:cNvSpPr>
            <a:spLocks noGrp="1"/>
          </p:cNvSpPr>
          <p:nvPr>
            <p:ph type="sldNum" sz="quarter" idx="5"/>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326916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OSPI has developed a form that will be made available and must be used to apply for sequence approvals. </a:t>
            </a:r>
          </a:p>
        </p:txBody>
      </p:sp>
      <p:sp>
        <p:nvSpPr>
          <p:cNvPr id="4" name="Slide Number Placeholder 3"/>
          <p:cNvSpPr>
            <a:spLocks noGrp="1"/>
          </p:cNvSpPr>
          <p:nvPr>
            <p:ph type="sldNum" sz="quarter" idx="5"/>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4164038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24674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like to get to know our audience</a:t>
            </a:r>
            <a:r>
              <a:rPr lang="en-US" baseline="0" dirty="0"/>
              <a:t> so that we can tailor our content to your needs. </a:t>
            </a:r>
          </a:p>
          <a:p>
            <a:endParaRPr lang="en-US" baseline="0" dirty="0"/>
          </a:p>
          <a:p>
            <a:r>
              <a:rPr lang="en-US" baseline="0" dirty="0"/>
              <a:t>We’re adding a question today about if you’re from a school that’s been identified for comprehensive and targeted supports because we are focused on supporting the mission of system and school improvement.  </a:t>
            </a:r>
          </a:p>
          <a:p>
            <a:endParaRPr lang="en-US" baseline="0" dirty="0"/>
          </a:p>
          <a:p>
            <a:r>
              <a:rPr lang="en-US" baseline="0" dirty="0"/>
              <a:t>As we go along today we will pause at polling questions to answer audience questions, so please use the questions button at any time to ask our presenters more and we’ll either answer live or reply. </a:t>
            </a:r>
          </a:p>
          <a:p>
            <a:endParaRPr lang="en-US" baseline="0" dirty="0"/>
          </a:p>
          <a:p>
            <a:r>
              <a:rPr lang="en-US" baseline="0" dirty="0"/>
              <a:t>Next up we have Kim Reykdal with us</a:t>
            </a:r>
          </a:p>
          <a:p>
            <a:endParaRPr lang="en-US" dirty="0"/>
          </a:p>
        </p:txBody>
      </p:sp>
      <p:sp>
        <p:nvSpPr>
          <p:cNvPr id="4" name="Slide Number Placeholder 3"/>
          <p:cNvSpPr>
            <a:spLocks noGrp="1"/>
          </p:cNvSpPr>
          <p:nvPr>
            <p:ph type="sldNum" sz="quarter" idx="10"/>
          </p:nvPr>
        </p:nvSpPr>
        <p:spPr/>
        <p:txBody>
          <a:bodyPr/>
          <a:lstStyle/>
          <a:p>
            <a:pPr defTabSz="949478">
              <a:defRPr/>
            </a:pPr>
            <a:fld id="{E881032E-8435-4810-B872-D429860A9133}" type="slidenum">
              <a:rPr lang="en-US">
                <a:solidFill>
                  <a:prstClr val="black"/>
                </a:solidFill>
                <a:latin typeface="Calibri" panose="020F0502020204030204"/>
              </a:rPr>
              <a:pPr defTabSz="94947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362553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20</a:t>
            </a:fld>
            <a:endParaRPr lang="en-US"/>
          </a:p>
        </p:txBody>
      </p:sp>
    </p:spTree>
    <p:extLst>
      <p:ext uri="{BB962C8B-B14F-4D97-AF65-F5344CB8AC3E}">
        <p14:creationId xmlns:p14="http://schemas.microsoft.com/office/powerpoint/2010/main" val="907952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21</a:t>
            </a:fld>
            <a:endParaRPr lang="en-US"/>
          </a:p>
        </p:txBody>
      </p:sp>
    </p:spTree>
    <p:extLst>
      <p:ext uri="{BB962C8B-B14F-4D97-AF65-F5344CB8AC3E}">
        <p14:creationId xmlns:p14="http://schemas.microsoft.com/office/powerpoint/2010/main" val="70270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22</a:t>
            </a:fld>
            <a:endParaRPr lang="en-US"/>
          </a:p>
        </p:txBody>
      </p:sp>
    </p:spTree>
    <p:extLst>
      <p:ext uri="{BB962C8B-B14F-4D97-AF65-F5344CB8AC3E}">
        <p14:creationId xmlns:p14="http://schemas.microsoft.com/office/powerpoint/2010/main" val="135947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23</a:t>
            </a:fld>
            <a:endParaRPr lang="en-US"/>
          </a:p>
        </p:txBody>
      </p:sp>
    </p:spTree>
    <p:extLst>
      <p:ext uri="{BB962C8B-B14F-4D97-AF65-F5344CB8AC3E}">
        <p14:creationId xmlns:p14="http://schemas.microsoft.com/office/powerpoint/2010/main" val="156833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24</a:t>
            </a:fld>
            <a:endParaRPr lang="en-US"/>
          </a:p>
        </p:txBody>
      </p:sp>
    </p:spTree>
    <p:extLst>
      <p:ext uri="{BB962C8B-B14F-4D97-AF65-F5344CB8AC3E}">
        <p14:creationId xmlns:p14="http://schemas.microsoft.com/office/powerpoint/2010/main" val="1937377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25</a:t>
            </a:fld>
            <a:endParaRPr lang="en-US"/>
          </a:p>
        </p:txBody>
      </p:sp>
    </p:spTree>
    <p:extLst>
      <p:ext uri="{BB962C8B-B14F-4D97-AF65-F5344CB8AC3E}">
        <p14:creationId xmlns:p14="http://schemas.microsoft.com/office/powerpoint/2010/main" val="3497109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Smarter, ACT/SAT don’t change from prior iterations.</a:t>
            </a:r>
          </a:p>
          <a:p>
            <a:r>
              <a:rPr lang="en-US" dirty="0"/>
              <a:t>Dual Credit exam scores don’t change – course option is new (next slide)</a:t>
            </a:r>
          </a:p>
        </p:txBody>
      </p:sp>
      <p:sp>
        <p:nvSpPr>
          <p:cNvPr id="4" name="Slide Number Placeholder 3"/>
          <p:cNvSpPr>
            <a:spLocks noGrp="1"/>
          </p:cNvSpPr>
          <p:nvPr>
            <p:ph type="sldNum" sz="quarter" idx="5"/>
          </p:nvPr>
        </p:nvSpPr>
        <p:spPr/>
        <p:txBody>
          <a:bodyPr/>
          <a:lstStyle/>
          <a:p>
            <a:fld id="{E881032E-8435-4810-B872-D429860A9133}" type="slidenum">
              <a:rPr lang="en-US" smtClean="0"/>
              <a:t>26</a:t>
            </a:fld>
            <a:endParaRPr lang="en-US"/>
          </a:p>
        </p:txBody>
      </p:sp>
    </p:spTree>
    <p:extLst>
      <p:ext uri="{BB962C8B-B14F-4D97-AF65-F5344CB8AC3E}">
        <p14:creationId xmlns:p14="http://schemas.microsoft.com/office/powerpoint/2010/main" val="1779930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27</a:t>
            </a:fld>
            <a:endParaRPr lang="en-US"/>
          </a:p>
        </p:txBody>
      </p:sp>
    </p:spTree>
    <p:extLst>
      <p:ext uri="{BB962C8B-B14F-4D97-AF65-F5344CB8AC3E}">
        <p14:creationId xmlns:p14="http://schemas.microsoft.com/office/powerpoint/2010/main" val="1370881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28</a:t>
            </a:fld>
            <a:endParaRPr lang="en-US"/>
          </a:p>
        </p:txBody>
      </p:sp>
    </p:spTree>
    <p:extLst>
      <p:ext uri="{BB962C8B-B14F-4D97-AF65-F5344CB8AC3E}">
        <p14:creationId xmlns:p14="http://schemas.microsoft.com/office/powerpoint/2010/main" val="891703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1599 changes OSPI’s role in graduation. </a:t>
            </a:r>
          </a:p>
          <a:p>
            <a:endParaRPr lang="en-US" dirty="0"/>
          </a:p>
          <a:p>
            <a:r>
              <a:rPr lang="en-US" dirty="0"/>
              <a:t>We are no longer “box checkers”. Our job isn’t to check that students can OSPI </a:t>
            </a:r>
            <a:r>
              <a:rPr lang="en-US" u="sng" dirty="0"/>
              <a:t>no longer determines</a:t>
            </a:r>
            <a:r>
              <a:rPr lang="en-US" dirty="0"/>
              <a:t> if a student is eligible to graduate through meeting the requirement of a Certificate of Academic Achievement (CAA) or Certificate of Individual Achievement (CIA). </a:t>
            </a:r>
          </a:p>
          <a:p>
            <a:endParaRPr lang="en-US" dirty="0"/>
          </a:p>
          <a:p>
            <a:r>
              <a:rPr lang="en-US" dirty="0"/>
              <a:t>OSPI does not determine whether a student has fulfilled the requirements of a pathway as specified in a students’ High School and Beyond Plan (HSBP). </a:t>
            </a:r>
          </a:p>
        </p:txBody>
      </p:sp>
      <p:sp>
        <p:nvSpPr>
          <p:cNvPr id="4" name="Slide Number Placeholder 3"/>
          <p:cNvSpPr>
            <a:spLocks noGrp="1"/>
          </p:cNvSpPr>
          <p:nvPr>
            <p:ph type="sldNum" sz="quarter" idx="5"/>
          </p:nvPr>
        </p:nvSpPr>
        <p:spPr/>
        <p:txBody>
          <a:bodyPr/>
          <a:lstStyle/>
          <a:p>
            <a:fld id="{E881032E-8435-4810-B872-D429860A9133}" type="slidenum">
              <a:rPr lang="en-US" smtClean="0"/>
              <a:t>29</a:t>
            </a:fld>
            <a:endParaRPr lang="en-US"/>
          </a:p>
        </p:txBody>
      </p:sp>
    </p:spTree>
    <p:extLst>
      <p:ext uri="{BB962C8B-B14F-4D97-AF65-F5344CB8AC3E}">
        <p14:creationId xmlns:p14="http://schemas.microsoft.com/office/powerpoint/2010/main" val="246355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there are a lot of questions.</a:t>
            </a:r>
          </a:p>
          <a:p>
            <a:endParaRPr lang="en-US" dirty="0"/>
          </a:p>
          <a:p>
            <a:r>
              <a:rPr lang="en-US" dirty="0"/>
              <a:t>Our goals for today:</a:t>
            </a:r>
          </a:p>
          <a:p>
            <a:pPr marL="174708" indent="-174708">
              <a:buFontTx/>
              <a:buChar char="-"/>
            </a:pPr>
            <a:r>
              <a:rPr lang="en-US" dirty="0"/>
              <a:t>You leave understanding the “thou </a:t>
            </a:r>
            <a:r>
              <a:rPr lang="en-US" dirty="0" err="1"/>
              <a:t>shalts</a:t>
            </a:r>
            <a:r>
              <a:rPr lang="en-US" dirty="0"/>
              <a:t>” or clear lines </a:t>
            </a:r>
          </a:p>
          <a:p>
            <a:pPr marL="640594" lvl="1" indent="-174708">
              <a:buFontTx/>
              <a:buChar char="-"/>
            </a:pPr>
            <a:r>
              <a:rPr lang="en-US" dirty="0"/>
              <a:t>What counts?</a:t>
            </a:r>
          </a:p>
          <a:p>
            <a:pPr marL="640594" lvl="1" indent="-174708">
              <a:buFontTx/>
              <a:buChar char="-"/>
            </a:pPr>
            <a:r>
              <a:rPr lang="en-US" dirty="0"/>
              <a:t>What are we required to do?</a:t>
            </a:r>
          </a:p>
          <a:p>
            <a:pPr marL="174708" indent="-174708">
              <a:buFontTx/>
              <a:buChar char="-"/>
            </a:pPr>
            <a:r>
              <a:rPr lang="en-US" dirty="0"/>
              <a:t>And that you leave with more questions that only you and your communities back home can answer.</a:t>
            </a:r>
          </a:p>
          <a:p>
            <a:pPr marL="174708" indent="-174708">
              <a:buFontTx/>
              <a:buChar char="-"/>
            </a:pPr>
            <a:r>
              <a:rPr lang="en-US" dirty="0"/>
              <a:t>We’ll talk specifically about HSBPs and the two most significant areas of change – how we will serve students with IEPs, and how we will fully leverage the CTE opportunity. </a:t>
            </a:r>
          </a:p>
          <a:p>
            <a:pPr marL="174708" indent="-174708">
              <a:buFontTx/>
              <a:buChar char="-"/>
            </a:pPr>
            <a:r>
              <a:rPr lang="en-US" dirty="0"/>
              <a:t>The through line to all of this is how we will keep equity at the center of our work in serving students and preparing them for life after high school.</a:t>
            </a:r>
          </a:p>
          <a:p>
            <a:endParaRPr lang="en-US" dirty="0"/>
          </a:p>
          <a:p>
            <a:r>
              <a:rPr lang="en-US" dirty="0"/>
              <a:t>Your questions help us get better. Please type</a:t>
            </a:r>
            <a:r>
              <a:rPr lang="en-US" baseline="0" dirty="0"/>
              <a:t> </a:t>
            </a:r>
            <a:r>
              <a:rPr lang="en-US" dirty="0"/>
              <a:t>questions in the chat box. We will answer as many as we can during this webinar, and collect the rest to inform an update to OSPIs FAQ. </a:t>
            </a:r>
          </a:p>
        </p:txBody>
      </p:sp>
      <p:sp>
        <p:nvSpPr>
          <p:cNvPr id="4" name="Slide Number Placeholder 3"/>
          <p:cNvSpPr>
            <a:spLocks noGrp="1"/>
          </p:cNvSpPr>
          <p:nvPr>
            <p:ph type="sldNum" sz="quarter" idx="5"/>
          </p:nvPr>
        </p:nvSpPr>
        <p:spPr/>
        <p:txBody>
          <a:bodyPr/>
          <a:lstStyle/>
          <a:p>
            <a:fld id="{E881032E-8435-4810-B872-D429860A9133}" type="slidenum">
              <a:rPr lang="en-US" smtClean="0"/>
              <a:t>3</a:t>
            </a:fld>
            <a:endParaRPr lang="en-US"/>
          </a:p>
        </p:txBody>
      </p:sp>
    </p:spTree>
    <p:extLst>
      <p:ext uri="{BB962C8B-B14F-4D97-AF65-F5344CB8AC3E}">
        <p14:creationId xmlns:p14="http://schemas.microsoft.com/office/powerpoint/2010/main" val="559748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OSPI will no longer inform school districts about an individual student’s progress towards graduation</a:t>
            </a:r>
            <a:r>
              <a:rPr lang="en-US" b="1" dirty="0"/>
              <a:t>, </a:t>
            </a:r>
            <a:r>
              <a:rPr lang="en-US" dirty="0"/>
              <a:t>OSPI will provide districts information about student pathways to support their work with students.</a:t>
            </a:r>
          </a:p>
          <a:p>
            <a:endParaRPr lang="en-US" dirty="0"/>
          </a:p>
          <a:p>
            <a:r>
              <a:rPr lang="en-US" dirty="0"/>
              <a:t>OSPI’s goal is to capture the required data in a manner that minimizes the administrative burden on districts, but still enables OSPI to create a report for districts that allows them to:  (1) know which pathways students have met, especially important for transfer students; and (2) know how OSPI is compiling pathways participation data to meet the HB 1599 reporting requirements. </a:t>
            </a:r>
          </a:p>
          <a:p>
            <a:pPr lvl="0"/>
            <a:endParaRPr lang="en-US" dirty="0"/>
          </a:p>
          <a:p>
            <a:pPr lvl="0"/>
            <a:r>
              <a:rPr lang="en-US" dirty="0"/>
              <a:t>Majority of pathways are already in CEDARS. DSAs with College Board, IBO, ACT, Cambridge are necessary to get the data – districts will always have it earlier. ASVAB scores collected in grad alts until CEDARS change for next year.</a:t>
            </a:r>
          </a:p>
        </p:txBody>
      </p:sp>
      <p:sp>
        <p:nvSpPr>
          <p:cNvPr id="4" name="Slide Number Placeholder 3"/>
          <p:cNvSpPr>
            <a:spLocks noGrp="1"/>
          </p:cNvSpPr>
          <p:nvPr>
            <p:ph type="sldNum" sz="quarter" idx="5"/>
          </p:nvPr>
        </p:nvSpPr>
        <p:spPr/>
        <p:txBody>
          <a:bodyPr/>
          <a:lstStyle/>
          <a:p>
            <a:fld id="{E881032E-8435-4810-B872-D429860A9133}" type="slidenum">
              <a:rPr lang="en-US" smtClean="0"/>
              <a:t>30</a:t>
            </a:fld>
            <a:endParaRPr lang="en-US"/>
          </a:p>
        </p:txBody>
      </p:sp>
    </p:spTree>
    <p:extLst>
      <p:ext uri="{BB962C8B-B14F-4D97-AF65-F5344CB8AC3E}">
        <p14:creationId xmlns:p14="http://schemas.microsoft.com/office/powerpoint/2010/main" val="80967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role is to partner with districts as they identify where they need to grow pathway access and use our programmatic resources to improve delivery and access to pathways. This is a cross-agency lift: our learning and teaching team are growing access to transition courses and standards based instruction that supports ELA and math proficiency; our CTE team obviously has a bigger and brighter role in helping districts deliver valuable CTE programming; our dual credit team has to help figure out closing significant gaps in dual credit access; our special education team is working to increase inclusionary practices earlier in a our systems so students served by IEPs aren’t prevented from accessing the pathways; our counseling team is strengthening HSBP use; our data team is working to make sure we can grow data practices in the field while meeting our state requirements for data and reporting; and our assessment team is getting to focus assessment practices that are deeply imbedded in learning and teaching, and helping educators use assessment data.</a:t>
            </a:r>
          </a:p>
          <a:p>
            <a:endParaRPr lang="en-US" dirty="0"/>
          </a:p>
          <a:p>
            <a:r>
              <a:rPr lang="en-US" dirty="0"/>
              <a:t>This means that district and building roles that have been focused on compliance regarding graduation will also change. </a:t>
            </a:r>
          </a:p>
        </p:txBody>
      </p:sp>
      <p:sp>
        <p:nvSpPr>
          <p:cNvPr id="4" name="Slide Number Placeholder 3"/>
          <p:cNvSpPr>
            <a:spLocks noGrp="1"/>
          </p:cNvSpPr>
          <p:nvPr>
            <p:ph type="sldNum" sz="quarter" idx="5"/>
          </p:nvPr>
        </p:nvSpPr>
        <p:spPr/>
        <p:txBody>
          <a:bodyPr/>
          <a:lstStyle/>
          <a:p>
            <a:fld id="{E881032E-8435-4810-B872-D429860A9133}" type="slidenum">
              <a:rPr lang="en-US" smtClean="0"/>
              <a:t>31</a:t>
            </a:fld>
            <a:endParaRPr lang="en-US"/>
          </a:p>
        </p:txBody>
      </p:sp>
    </p:spTree>
    <p:extLst>
      <p:ext uri="{BB962C8B-B14F-4D97-AF65-F5344CB8AC3E}">
        <p14:creationId xmlns:p14="http://schemas.microsoft.com/office/powerpoint/2010/main" val="1682198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32</a:t>
            </a:fld>
            <a:endParaRPr lang="en-US"/>
          </a:p>
        </p:txBody>
      </p:sp>
    </p:spTree>
    <p:extLst>
      <p:ext uri="{BB962C8B-B14F-4D97-AF65-F5344CB8AC3E}">
        <p14:creationId xmlns:p14="http://schemas.microsoft.com/office/powerpoint/2010/main" val="3984404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33</a:t>
            </a:fld>
            <a:endParaRPr lang="en-US"/>
          </a:p>
        </p:txBody>
      </p:sp>
    </p:spTree>
    <p:extLst>
      <p:ext uri="{BB962C8B-B14F-4D97-AF65-F5344CB8AC3E}">
        <p14:creationId xmlns:p14="http://schemas.microsoft.com/office/powerpoint/2010/main" val="3629055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SBE rules state that students have until the end of 11</a:t>
            </a:r>
            <a:r>
              <a:rPr lang="en-US" baseline="30000" dirty="0"/>
              <a:t>th</a:t>
            </a:r>
            <a:r>
              <a:rPr lang="en-US" dirty="0"/>
              <a:t> grade to either </a:t>
            </a:r>
            <a:r>
              <a:rPr lang="en-US" b="1" dirty="0"/>
              <a:t>opt out</a:t>
            </a:r>
            <a:r>
              <a:rPr lang="en-US" dirty="0"/>
              <a:t> or </a:t>
            </a:r>
            <a:r>
              <a:rPr lang="en-US" b="1" dirty="0"/>
              <a:t>change</a:t>
            </a:r>
            <a:r>
              <a:rPr lang="en-US" dirty="0"/>
              <a:t> to a non-numerical grade any of the high school credits taken in middle school that were automatically added to their high school transcript.  The rules do not address adding credits back that were removed; however, it is recommended that this process remain an opt out process only, as per the statute.  Local districts should plan to adopt a policy that provides a consistent and clear procedure for this process.  OSPI will be updating current WACs and guidance resources soon. </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34</a:t>
            </a:fld>
            <a:endParaRPr lang="en-US"/>
          </a:p>
        </p:txBody>
      </p:sp>
    </p:spTree>
    <p:extLst>
      <p:ext uri="{BB962C8B-B14F-4D97-AF65-F5344CB8AC3E}">
        <p14:creationId xmlns:p14="http://schemas.microsoft.com/office/powerpoint/2010/main" val="3488511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35</a:t>
            </a:fld>
            <a:endParaRPr lang="en-US"/>
          </a:p>
        </p:txBody>
      </p:sp>
    </p:spTree>
    <p:extLst>
      <p:ext uri="{BB962C8B-B14F-4D97-AF65-F5344CB8AC3E}">
        <p14:creationId xmlns:p14="http://schemas.microsoft.com/office/powerpoint/2010/main" val="12805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36</a:t>
            </a:fld>
            <a:endParaRPr lang="en-US"/>
          </a:p>
        </p:txBody>
      </p:sp>
    </p:spTree>
    <p:extLst>
      <p:ext uri="{BB962C8B-B14F-4D97-AF65-F5344CB8AC3E}">
        <p14:creationId xmlns:p14="http://schemas.microsoft.com/office/powerpoint/2010/main" val="852197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37</a:t>
            </a:fld>
            <a:endParaRPr lang="en-US"/>
          </a:p>
        </p:txBody>
      </p:sp>
    </p:spTree>
    <p:extLst>
      <p:ext uri="{BB962C8B-B14F-4D97-AF65-F5344CB8AC3E}">
        <p14:creationId xmlns:p14="http://schemas.microsoft.com/office/powerpoint/2010/main" val="1357173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38</a:t>
            </a:fld>
            <a:endParaRPr lang="en-US"/>
          </a:p>
        </p:txBody>
      </p:sp>
    </p:spTree>
    <p:extLst>
      <p:ext uri="{BB962C8B-B14F-4D97-AF65-F5344CB8AC3E}">
        <p14:creationId xmlns:p14="http://schemas.microsoft.com/office/powerpoint/2010/main" val="2969137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Class of 2020 has the waiver. </a:t>
            </a:r>
          </a:p>
          <a:p>
            <a:endParaRPr lang="en-US" dirty="0"/>
          </a:p>
          <a:p>
            <a:r>
              <a:rPr lang="en-US" dirty="0"/>
              <a:t>Use your data: which of these pathways would your students have qualified last year? How many of your students haven’t yet met the requirements of at least one pathway? Will they need the waiver?</a:t>
            </a:r>
          </a:p>
          <a:p>
            <a:endParaRPr lang="en-US" dirty="0"/>
          </a:p>
          <a:p>
            <a:r>
              <a:rPr lang="en-US" dirty="0"/>
              <a:t>What about your junior class? What additional access does your district need to secure for 2021?</a:t>
            </a:r>
          </a:p>
          <a:p>
            <a:endParaRPr lang="en-US" dirty="0"/>
          </a:p>
          <a:p>
            <a:r>
              <a:rPr lang="en-US" dirty="0"/>
              <a:t>Remember what it will take to make sure students with IEPs have equitable access to the pathways.</a:t>
            </a:r>
          </a:p>
          <a:p>
            <a:endParaRPr lang="en-US" dirty="0"/>
          </a:p>
          <a:p>
            <a:r>
              <a:rPr lang="en-US" dirty="0"/>
              <a:t>Think ahead: what story does your district want the data to tell? When OSPI has to report on disaggregated data about which of our students are accessing which of the pathways, how do you want that to look?</a:t>
            </a:r>
          </a:p>
          <a:p>
            <a:endParaRPr lang="en-US" dirty="0"/>
          </a:p>
          <a:p>
            <a:r>
              <a:rPr lang="en-US" dirty="0"/>
              <a:t>How can you leverage this move district goals around equity, access to CTE, equivalencies, enhanced community relationships?</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39</a:t>
            </a:fld>
            <a:endParaRPr lang="en-US"/>
          </a:p>
        </p:txBody>
      </p:sp>
    </p:spTree>
    <p:extLst>
      <p:ext uri="{BB962C8B-B14F-4D97-AF65-F5344CB8AC3E}">
        <p14:creationId xmlns:p14="http://schemas.microsoft.com/office/powerpoint/2010/main" val="375633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4</a:t>
            </a:fld>
            <a:endParaRPr lang="en-US"/>
          </a:p>
        </p:txBody>
      </p:sp>
    </p:spTree>
    <p:extLst>
      <p:ext uri="{BB962C8B-B14F-4D97-AF65-F5344CB8AC3E}">
        <p14:creationId xmlns:p14="http://schemas.microsoft.com/office/powerpoint/2010/main" val="3413306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40</a:t>
            </a:fld>
            <a:endParaRPr lang="en-US"/>
          </a:p>
        </p:txBody>
      </p:sp>
    </p:spTree>
    <p:extLst>
      <p:ext uri="{BB962C8B-B14F-4D97-AF65-F5344CB8AC3E}">
        <p14:creationId xmlns:p14="http://schemas.microsoft.com/office/powerpoint/2010/main" val="716332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41</a:t>
            </a:fld>
            <a:endParaRPr lang="en-US"/>
          </a:p>
        </p:txBody>
      </p:sp>
    </p:spTree>
    <p:extLst>
      <p:ext uri="{BB962C8B-B14F-4D97-AF65-F5344CB8AC3E}">
        <p14:creationId xmlns:p14="http://schemas.microsoft.com/office/powerpoint/2010/main" val="1832442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42</a:t>
            </a:fld>
            <a:endParaRPr lang="en-US"/>
          </a:p>
        </p:txBody>
      </p:sp>
    </p:spTree>
    <p:extLst>
      <p:ext uri="{BB962C8B-B14F-4D97-AF65-F5344CB8AC3E}">
        <p14:creationId xmlns:p14="http://schemas.microsoft.com/office/powerpoint/2010/main" val="2445914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1181100"/>
            <a:ext cx="5667375" cy="3189288"/>
          </a:xfrm>
        </p:spPr>
      </p:sp>
      <p:sp>
        <p:nvSpPr>
          <p:cNvPr id="3" name="Notes Placeholder 2"/>
          <p:cNvSpPr>
            <a:spLocks noGrp="1"/>
          </p:cNvSpPr>
          <p:nvPr>
            <p:ph type="body" idx="1"/>
          </p:nvPr>
        </p:nvSpPr>
        <p:spPr/>
        <p:txBody>
          <a:bodyPr/>
          <a:lstStyle/>
          <a:p>
            <a:pPr defTabSz="967518">
              <a:defRPr/>
            </a:pPr>
            <a:r>
              <a:rPr lang="en-US" dirty="0"/>
              <a:t>We like to</a:t>
            </a:r>
            <a:r>
              <a:rPr lang="en-US" baseline="0" dirty="0"/>
              <a:t> give credit where it is due. If you liked an image from </a:t>
            </a:r>
            <a:r>
              <a:rPr lang="en-US" dirty="0"/>
              <a:t>GATE Equity Webinar,</a:t>
            </a:r>
            <a:r>
              <a:rPr lang="en-US" baseline="0" dirty="0"/>
              <a:t> we</a:t>
            </a:r>
            <a:r>
              <a:rPr lang="en-US" dirty="0"/>
              <a:t> use</a:t>
            </a:r>
            <a:r>
              <a:rPr lang="en-US" baseline="0" dirty="0"/>
              <a:t> images that are provided by schools we work with, are in the creative commons, or are from the Noun Project. </a:t>
            </a:r>
            <a:endParaRPr lang="en-US" dirty="0"/>
          </a:p>
          <a:p>
            <a:endParaRPr lang="en-US" dirty="0"/>
          </a:p>
        </p:txBody>
      </p:sp>
      <p:sp>
        <p:nvSpPr>
          <p:cNvPr id="4" name="Slide Number Placeholder 3"/>
          <p:cNvSpPr>
            <a:spLocks noGrp="1"/>
          </p:cNvSpPr>
          <p:nvPr>
            <p:ph type="sldNum" sz="quarter" idx="10"/>
          </p:nvPr>
        </p:nvSpPr>
        <p:spPr/>
        <p:txBody>
          <a:bodyPr/>
          <a:lstStyle/>
          <a:p>
            <a:pPr defTabSz="931774"/>
            <a:fld id="{E881032E-8435-4810-B872-D429860A9133}" type="slidenum">
              <a:rPr lang="en-US">
                <a:solidFill>
                  <a:prstClr val="black"/>
                </a:solidFill>
                <a:latin typeface="Calibri" panose="020F0502020204030204"/>
              </a:rPr>
              <a:pPr defTabSz="931774"/>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40696971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44</a:t>
            </a:fld>
            <a:endParaRPr lang="en-US"/>
          </a:p>
        </p:txBody>
      </p:sp>
    </p:spTree>
    <p:extLst>
      <p:ext uri="{BB962C8B-B14F-4D97-AF65-F5344CB8AC3E}">
        <p14:creationId xmlns:p14="http://schemas.microsoft.com/office/powerpoint/2010/main" val="152229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 pathways were built to deliver on the promise of our vision:</a:t>
            </a:r>
          </a:p>
        </p:txBody>
      </p:sp>
      <p:sp>
        <p:nvSpPr>
          <p:cNvPr id="4" name="Slide Number Placeholder 3"/>
          <p:cNvSpPr>
            <a:spLocks noGrp="1"/>
          </p:cNvSpPr>
          <p:nvPr>
            <p:ph type="sldNum" sz="quarter" idx="5"/>
          </p:nvPr>
        </p:nvSpPr>
        <p:spPr/>
        <p:txBody>
          <a:bodyPr/>
          <a:lstStyle/>
          <a:p>
            <a:fld id="{E881032E-8435-4810-B872-D429860A9133}" type="slidenum">
              <a:rPr lang="en-US" smtClean="0"/>
              <a:t>5</a:t>
            </a:fld>
            <a:endParaRPr lang="en-US"/>
          </a:p>
        </p:txBody>
      </p:sp>
    </p:spTree>
    <p:extLst>
      <p:ext uri="{BB962C8B-B14F-4D97-AF65-F5344CB8AC3E}">
        <p14:creationId xmlns:p14="http://schemas.microsoft.com/office/powerpoint/2010/main" val="233035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see our equity statement – ensure we are making it live and breathe in our work. Zoom in on two ideas.</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6</a:t>
            </a:fld>
            <a:endParaRPr lang="en-US"/>
          </a:p>
        </p:txBody>
      </p:sp>
    </p:spTree>
    <p:extLst>
      <p:ext uri="{BB962C8B-B14F-4D97-AF65-F5344CB8AC3E}">
        <p14:creationId xmlns:p14="http://schemas.microsoft.com/office/powerpoint/2010/main" val="52135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 1599 is absolutely built off of these values, and built to deliver on our promise that all students are prepared for life after high school.</a:t>
            </a:r>
          </a:p>
          <a:p>
            <a:endParaRPr lang="en-US" dirty="0"/>
          </a:p>
          <a:p>
            <a:r>
              <a:rPr lang="en-US" dirty="0"/>
              <a:t>Graduation rates class of 2018:</a:t>
            </a:r>
          </a:p>
          <a:p>
            <a:r>
              <a:rPr lang="en-US" dirty="0"/>
              <a:t>81% all, but 60% for our native kids, 75% for our black </a:t>
            </a:r>
            <a:br>
              <a:rPr lang="en-US" dirty="0"/>
            </a:b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7</a:t>
            </a:fld>
            <a:endParaRPr lang="en-US"/>
          </a:p>
        </p:txBody>
      </p:sp>
    </p:spTree>
    <p:extLst>
      <p:ext uri="{BB962C8B-B14F-4D97-AF65-F5344CB8AC3E}">
        <p14:creationId xmlns:p14="http://schemas.microsoft.com/office/powerpoint/2010/main" val="47518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8</a:t>
            </a:fld>
            <a:endParaRPr lang="en-US"/>
          </a:p>
        </p:txBody>
      </p:sp>
    </p:spTree>
    <p:extLst>
      <p:ext uri="{BB962C8B-B14F-4D97-AF65-F5344CB8AC3E}">
        <p14:creationId xmlns:p14="http://schemas.microsoft.com/office/powerpoint/2010/main" val="253299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1032E-8435-4810-B872-D429860A9133}" type="slidenum">
              <a:rPr lang="en-US" smtClean="0"/>
              <a:t>9</a:t>
            </a:fld>
            <a:endParaRPr lang="en-US"/>
          </a:p>
        </p:txBody>
      </p:sp>
    </p:spTree>
    <p:extLst>
      <p:ext uri="{BB962C8B-B14F-4D97-AF65-F5344CB8AC3E}">
        <p14:creationId xmlns:p14="http://schemas.microsoft.com/office/powerpoint/2010/main" val="968493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descr="OSPI Logo">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57499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1846" y="125706"/>
            <a:ext cx="1428307" cy="1428307"/>
          </a:xfrm>
          <a:prstGeom prst="rect">
            <a:avLst/>
          </a:prstGeom>
        </p:spPr>
      </p:pic>
    </p:spTree>
    <p:extLst>
      <p:ext uri="{BB962C8B-B14F-4D97-AF65-F5344CB8AC3E}">
        <p14:creationId xmlns:p14="http://schemas.microsoft.com/office/powerpoint/2010/main" val="108730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normAutofit/>
          </a:bodyPr>
          <a:lstStyle>
            <a:lvl1pPr>
              <a:defRPr sz="4000" baseline="0">
                <a:latin typeface="Segoe UI Semibold" panose="020B0702040204020203" pitchFamily="34" charset="0"/>
                <a:cs typeface="Segoe UI Semibold" panose="020B0702040204020203" pitchFamily="34" charset="0"/>
              </a:defRPr>
            </a:lvl1pPr>
          </a:lstStyle>
          <a:p>
            <a:r>
              <a:rPr lang="en-US" dirty="0"/>
              <a:t>Click to edit Master title style but no more than two lines max high</a:t>
            </a:r>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26320D6E-0773-4165-94E5-8A9EF573FD72}" type="datetime1">
              <a:rPr lang="en-US" sz="1200" baseline="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89215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2904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40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A9713F64-B8B6-ED40-B25E-73F92316E07E}"/>
              </a:ext>
            </a:extLst>
          </p:cNvPr>
          <p:cNvSpPr txBox="1"/>
          <p:nvPr userDrawn="1"/>
        </p:nvSpPr>
        <p:spPr>
          <a:xfrm>
            <a:off x="10377377" y="6339391"/>
            <a:ext cx="1686246" cy="276999"/>
          </a:xfrm>
          <a:prstGeom prst="rect">
            <a:avLst/>
          </a:prstGeom>
          <a:noFill/>
        </p:spPr>
        <p:txBody>
          <a:bodyPr wrap="square" rtlCol="0">
            <a:spAutoFit/>
          </a:bodyPr>
          <a:lstStyle/>
          <a:p>
            <a:pPr algn="r"/>
            <a:fld id="{BF0865BB-D413-43B9-BE37-82134C9995CC}"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88803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a:solidFill>
            <a:srgbClr val="336699"/>
          </a:solidFill>
        </p:spPr>
        <p:txBody>
          <a:bodyPr anchor="b">
            <a:normAutofit/>
          </a:bodyPr>
          <a:lstStyle>
            <a:lvl1pPr>
              <a:defRPr sz="3800" baseline="0">
                <a:solidFill>
                  <a:schemeClr val="bg1"/>
                </a:solidFill>
                <a:latin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rgbClr val="336699"/>
          </a:solidFill>
        </p:spPr>
        <p:txBody>
          <a:bodyPr>
            <a:normAutofit/>
          </a:bodyPr>
          <a:lstStyle>
            <a:lvl1pPr marL="0" indent="0">
              <a:buNone/>
              <a:defRPr sz="1800">
                <a:solidFill>
                  <a:schemeClr val="bg1"/>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fld id="{35A4B76A-327D-4959-B3E8-7914CA4C7B2E}"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17173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Box 8">
            <a:extLst>
              <a:ext uri="{FF2B5EF4-FFF2-40B4-BE49-F238E27FC236}">
                <a16:creationId xmlns:a16="http://schemas.microsoft.com/office/drawing/2014/main" id="{67A46D28-35EF-334C-A58A-82335A4938D1}"/>
              </a:ext>
            </a:extLst>
          </p:cNvPr>
          <p:cNvSpPr txBox="1"/>
          <p:nvPr userDrawn="1"/>
        </p:nvSpPr>
        <p:spPr>
          <a:xfrm>
            <a:off x="10377377" y="6339391"/>
            <a:ext cx="1686246" cy="276999"/>
          </a:xfrm>
          <a:prstGeom prst="rect">
            <a:avLst/>
          </a:prstGeom>
          <a:noFill/>
        </p:spPr>
        <p:txBody>
          <a:bodyPr wrap="square" rtlCol="0">
            <a:spAutoFit/>
          </a:bodyPr>
          <a:lstStyle/>
          <a:p>
            <a:pPr algn="r"/>
            <a:fld id="{3F83AAA5-6E38-402E-B6D8-9C43B35423E2}" type="datetime1">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67333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pic>
        <p:nvPicPr>
          <p:cNvPr id="8" name="Picture 7">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1847" y="125708"/>
            <a:ext cx="1428307" cy="1063013"/>
          </a:xfrm>
          <a:prstGeom prst="rect">
            <a:avLst/>
          </a:prstGeom>
        </p:spPr>
      </p:pic>
    </p:spTree>
    <p:extLst>
      <p:ext uri="{BB962C8B-B14F-4D97-AF65-F5344CB8AC3E}">
        <p14:creationId xmlns:p14="http://schemas.microsoft.com/office/powerpoint/2010/main" val="339590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BF7FD54-69B1-F147-9B2B-1E9F4A800D2E}"/>
              </a:ext>
            </a:extLst>
          </p:cNvPr>
          <p:cNvSpPr txBox="1"/>
          <p:nvPr userDrawn="1"/>
        </p:nvSpPr>
        <p:spPr>
          <a:xfrm>
            <a:off x="10377378" y="6339391"/>
            <a:ext cx="1686247" cy="230832"/>
          </a:xfrm>
          <a:prstGeom prst="rect">
            <a:avLst/>
          </a:prstGeom>
          <a:noFill/>
        </p:spPr>
        <p:txBody>
          <a:bodyPr wrap="square" rtlCol="0">
            <a:spAutoFit/>
          </a:bodyPr>
          <a:lstStyle/>
          <a:p>
            <a:pPr algn="r"/>
            <a:r>
              <a:rPr lang="en-US" sz="9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26320D6E-0773-4165-94E5-8A9EF573FD72}" type="datetime1">
              <a:rPr lang="en-US" sz="900" baseline="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9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TextBox 8"/>
          <p:cNvSpPr txBox="1"/>
          <p:nvPr userDrawn="1"/>
        </p:nvSpPr>
        <p:spPr>
          <a:xfrm>
            <a:off x="5756778" y="6293224"/>
            <a:ext cx="4332941" cy="300082"/>
          </a:xfrm>
          <a:prstGeom prst="rect">
            <a:avLst/>
          </a:prstGeom>
          <a:solidFill>
            <a:srgbClr val="244A5F"/>
          </a:solidFill>
        </p:spPr>
        <p:txBody>
          <a:bodyPr wrap="square" rtlCol="0">
            <a:spAutoFit/>
          </a:bodyPr>
          <a:lstStyle/>
          <a:p>
            <a:r>
              <a:rPr lang="en-US" sz="1350" dirty="0">
                <a:solidFill>
                  <a:schemeClr val="bg1"/>
                </a:solidFill>
              </a:rPr>
              <a:t>School Counseling</a:t>
            </a:r>
          </a:p>
        </p:txBody>
      </p:sp>
    </p:spTree>
    <p:extLst>
      <p:ext uri="{BB962C8B-B14F-4D97-AF65-F5344CB8AC3E}">
        <p14:creationId xmlns:p14="http://schemas.microsoft.com/office/powerpoint/2010/main" val="763103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7" y="0"/>
            <a:ext cx="2686493" cy="4072270"/>
          </a:xfrm>
          <a:prstGeom prst="rect">
            <a:avLst/>
          </a:prstGeom>
        </p:spPr>
      </p:pic>
    </p:spTree>
    <p:extLst>
      <p:ext uri="{BB962C8B-B14F-4D97-AF65-F5344CB8AC3E}">
        <p14:creationId xmlns:p14="http://schemas.microsoft.com/office/powerpoint/2010/main" val="337010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A9713F64-B8B6-ED40-B25E-73F92316E07E}"/>
              </a:ext>
            </a:extLst>
          </p:cNvPr>
          <p:cNvSpPr txBox="1"/>
          <p:nvPr userDrawn="1"/>
        </p:nvSpPr>
        <p:spPr>
          <a:xfrm>
            <a:off x="10377378" y="6339391"/>
            <a:ext cx="1686247" cy="230832"/>
          </a:xfrm>
          <a:prstGeom prst="rect">
            <a:avLst/>
          </a:prstGeom>
          <a:noFill/>
        </p:spPr>
        <p:txBody>
          <a:bodyPr wrap="square" rtlCol="0">
            <a:spAutoFit/>
          </a:bodyPr>
          <a:lstStyle/>
          <a:p>
            <a:pPr algn="r"/>
            <a:fld id="{BF0865BB-D413-43B9-BE37-82134C9995CC}" type="datetime1">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Box 9"/>
          <p:cNvSpPr txBox="1"/>
          <p:nvPr userDrawn="1"/>
        </p:nvSpPr>
        <p:spPr>
          <a:xfrm>
            <a:off x="5756778" y="6293224"/>
            <a:ext cx="4332941" cy="300082"/>
          </a:xfrm>
          <a:prstGeom prst="rect">
            <a:avLst/>
          </a:prstGeom>
          <a:solidFill>
            <a:srgbClr val="244A5F"/>
          </a:solidFill>
        </p:spPr>
        <p:txBody>
          <a:bodyPr wrap="square" rtlCol="0">
            <a:spAutoFit/>
          </a:bodyPr>
          <a:lstStyle/>
          <a:p>
            <a:r>
              <a:rPr lang="en-US" sz="1350" dirty="0">
                <a:solidFill>
                  <a:schemeClr val="bg1"/>
                </a:solidFill>
              </a:rPr>
              <a:t>School Counseling</a:t>
            </a:r>
          </a:p>
        </p:txBody>
      </p:sp>
    </p:spTree>
    <p:extLst>
      <p:ext uri="{BB962C8B-B14F-4D97-AF65-F5344CB8AC3E}">
        <p14:creationId xmlns:p14="http://schemas.microsoft.com/office/powerpoint/2010/main" val="158947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HEX">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BF7FD54-69B1-F147-9B2B-1E9F4A800D2E}"/>
              </a:ext>
            </a:extLst>
          </p:cNvPr>
          <p:cNvSpPr txBox="1"/>
          <p:nvPr userDrawn="1"/>
        </p:nvSpPr>
        <p:spPr>
          <a:xfrm>
            <a:off x="9868277" y="6321973"/>
            <a:ext cx="21953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TextBox 8">
            <a:extLst>
              <a:ext uri="{FF2B5EF4-FFF2-40B4-BE49-F238E27FC236}">
                <a16:creationId xmlns:a16="http://schemas.microsoft.com/office/drawing/2014/main" id="{E53AA0D2-BD30-40BE-887E-B5411144E807}"/>
              </a:ext>
            </a:extLst>
          </p:cNvPr>
          <p:cNvSpPr txBox="1"/>
          <p:nvPr userDrawn="1"/>
        </p:nvSpPr>
        <p:spPr>
          <a:xfrm>
            <a:off x="5612788" y="629722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Graduation Pathways</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56885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616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65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5275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A46D28-35EF-334C-A58A-82335A4938D1}"/>
              </a:ext>
            </a:extLst>
          </p:cNvPr>
          <p:cNvSpPr txBox="1"/>
          <p:nvPr userDrawn="1"/>
        </p:nvSpPr>
        <p:spPr>
          <a:xfrm>
            <a:off x="10377378" y="6339391"/>
            <a:ext cx="1686247" cy="230832"/>
          </a:xfrm>
          <a:prstGeom prst="rect">
            <a:avLst/>
          </a:prstGeom>
          <a:noFill/>
        </p:spPr>
        <p:txBody>
          <a:bodyPr wrap="square" rtlCol="0">
            <a:spAutoFit/>
          </a:bodyPr>
          <a:lstStyle/>
          <a:p>
            <a:pPr algn="r"/>
            <a:fld id="{35A4B76A-327D-4959-B3E8-7914CA4C7B2E}" type="datetime1">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Box 9"/>
          <p:cNvSpPr txBox="1"/>
          <p:nvPr userDrawn="1"/>
        </p:nvSpPr>
        <p:spPr>
          <a:xfrm>
            <a:off x="5756778" y="6293224"/>
            <a:ext cx="4332941" cy="300082"/>
          </a:xfrm>
          <a:prstGeom prst="rect">
            <a:avLst/>
          </a:prstGeom>
          <a:solidFill>
            <a:srgbClr val="244A5F"/>
          </a:solidFill>
        </p:spPr>
        <p:txBody>
          <a:bodyPr wrap="square" rtlCol="0">
            <a:spAutoFit/>
          </a:bodyPr>
          <a:lstStyle/>
          <a:p>
            <a:r>
              <a:rPr lang="en-US" sz="1350" dirty="0">
                <a:solidFill>
                  <a:schemeClr val="bg1"/>
                </a:solidFill>
              </a:rPr>
              <a:t>School Counseling</a:t>
            </a:r>
          </a:p>
        </p:txBody>
      </p:sp>
    </p:spTree>
    <p:extLst>
      <p:ext uri="{BB962C8B-B14F-4D97-AF65-F5344CB8AC3E}">
        <p14:creationId xmlns:p14="http://schemas.microsoft.com/office/powerpoint/2010/main" val="984896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A46D28-35EF-334C-A58A-82335A4938D1}"/>
              </a:ext>
            </a:extLst>
          </p:cNvPr>
          <p:cNvSpPr txBox="1"/>
          <p:nvPr userDrawn="1"/>
        </p:nvSpPr>
        <p:spPr>
          <a:xfrm>
            <a:off x="10377378" y="6339391"/>
            <a:ext cx="1686247" cy="230832"/>
          </a:xfrm>
          <a:prstGeom prst="rect">
            <a:avLst/>
          </a:prstGeom>
          <a:noFill/>
        </p:spPr>
        <p:txBody>
          <a:bodyPr wrap="square" rtlCol="0">
            <a:spAutoFit/>
          </a:bodyPr>
          <a:lstStyle/>
          <a:p>
            <a:pPr algn="r"/>
            <a:fld id="{3F83AAA5-6E38-402E-B6D8-9C43B35423E2}" type="datetime1">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1/27/2020</a:t>
            </a:fld>
            <a:r>
              <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   </a:t>
            </a:r>
            <a:fld id="{3C001E99-0A0D-EE42-8F0D-DFB068775785}" type="slidenum">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0" name="TextBox 9"/>
          <p:cNvSpPr txBox="1"/>
          <p:nvPr userDrawn="1"/>
        </p:nvSpPr>
        <p:spPr>
          <a:xfrm>
            <a:off x="5756778" y="6293224"/>
            <a:ext cx="4332941" cy="300082"/>
          </a:xfrm>
          <a:prstGeom prst="rect">
            <a:avLst/>
          </a:prstGeom>
          <a:solidFill>
            <a:srgbClr val="244A5F"/>
          </a:solidFill>
        </p:spPr>
        <p:txBody>
          <a:bodyPr wrap="square" rtlCol="0">
            <a:spAutoFit/>
          </a:bodyPr>
          <a:lstStyle/>
          <a:p>
            <a:r>
              <a:rPr lang="en-US" sz="1350" dirty="0">
                <a:solidFill>
                  <a:schemeClr val="bg1"/>
                </a:solidFill>
              </a:rPr>
              <a:t>School Counseling</a:t>
            </a:r>
          </a:p>
        </p:txBody>
      </p:sp>
    </p:spTree>
    <p:extLst>
      <p:ext uri="{BB962C8B-B14F-4D97-AF65-F5344CB8AC3E}">
        <p14:creationId xmlns:p14="http://schemas.microsoft.com/office/powerpoint/2010/main" val="3969340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72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8281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9" y="226422"/>
            <a:ext cx="12182052" cy="6620944"/>
          </a:xfrm>
          <a:prstGeom prst="rect">
            <a:avLst/>
          </a:prstGeom>
        </p:spPr>
      </p:pic>
      <p:sp>
        <p:nvSpPr>
          <p:cNvPr id="4" name="TextBox 3">
            <a:extLst>
              <a:ext uri="{FF2B5EF4-FFF2-40B4-BE49-F238E27FC236}">
                <a16:creationId xmlns:a16="http://schemas.microsoft.com/office/drawing/2014/main" id="{FBF7FD54-69B1-F147-9B2B-1E9F4A800D2E}"/>
              </a:ext>
            </a:extLst>
          </p:cNvPr>
          <p:cNvSpPr txBox="1"/>
          <p:nvPr userDrawn="1"/>
        </p:nvSpPr>
        <p:spPr>
          <a:xfrm>
            <a:off x="8627954" y="6339391"/>
            <a:ext cx="3435671" cy="230832"/>
          </a:xfrm>
          <a:prstGeom prst="rect">
            <a:avLst/>
          </a:prstGeom>
          <a:noFill/>
        </p:spPr>
        <p:txBody>
          <a:bodyPr wrap="square" rtlCol="0">
            <a:spAutoFit/>
          </a:bodyPr>
          <a:lstStyle/>
          <a:p>
            <a:pPr algn="r"/>
            <a:r>
              <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September 12, 2019    |   </a:t>
            </a:r>
            <a:fld id="{3C001E99-0A0D-EE42-8F0D-DFB068775785}" type="slidenum">
              <a:rPr lang="en-US" sz="9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9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5" name="Title 1"/>
          <p:cNvSpPr>
            <a:spLocks noGrp="1"/>
          </p:cNvSpPr>
          <p:nvPr>
            <p:ph type="title" hasCustomPrompt="1"/>
          </p:nvPr>
        </p:nvSpPr>
        <p:spPr>
          <a:xfrm>
            <a:off x="838200" y="422277"/>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6" name="Content Placeholder 2"/>
          <p:cNvSpPr>
            <a:spLocks noGrp="1"/>
          </p:cNvSpPr>
          <p:nvPr>
            <p:ph idx="1"/>
          </p:nvPr>
        </p:nvSpPr>
        <p:spPr>
          <a:xfrm>
            <a:off x="838200" y="1882777"/>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226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148935" y="6321973"/>
            <a:ext cx="1914688"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Graduation Pathways</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8722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58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Box 4">
            <a:extLst>
              <a:ext uri="{FF2B5EF4-FFF2-40B4-BE49-F238E27FC236}">
                <a16:creationId xmlns:a16="http://schemas.microsoft.com/office/drawing/2014/main" id="{D64FE895-40E1-432D-B1D1-74900515992A}"/>
              </a:ext>
            </a:extLst>
          </p:cNvPr>
          <p:cNvSpPr txBox="1"/>
          <p:nvPr userDrawn="1"/>
        </p:nvSpPr>
        <p:spPr>
          <a:xfrm>
            <a:off x="10103667" y="6321973"/>
            <a:ext cx="195995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63635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8" name="TextBox 7">
            <a:extLst>
              <a:ext uri="{FF2B5EF4-FFF2-40B4-BE49-F238E27FC236}">
                <a16:creationId xmlns:a16="http://schemas.microsoft.com/office/drawing/2014/main" id="{FBF7FD54-69B1-F147-9B2B-1E9F4A800D2E}"/>
              </a:ext>
            </a:extLst>
          </p:cNvPr>
          <p:cNvSpPr txBox="1"/>
          <p:nvPr userDrawn="1"/>
        </p:nvSpPr>
        <p:spPr>
          <a:xfrm>
            <a:off x="9927760" y="6321973"/>
            <a:ext cx="2135863"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5266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5266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40674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103667" y="6321973"/>
            <a:ext cx="195995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3645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3645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00606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 name="TextBox 10">
            <a:extLst>
              <a:ext uri="{FF2B5EF4-FFF2-40B4-BE49-F238E27FC236}">
                <a16:creationId xmlns:a16="http://schemas.microsoft.com/office/drawing/2014/main" id="{07F6CA02-0940-4F89-9521-B537C4CB5727}"/>
              </a:ext>
            </a:extLst>
          </p:cNvPr>
          <p:cNvSpPr txBox="1"/>
          <p:nvPr userDrawn="1"/>
        </p:nvSpPr>
        <p:spPr>
          <a:xfrm>
            <a:off x="10103667" y="6321973"/>
            <a:ext cx="195995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6316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9" name="TextBox 8">
            <a:extLst>
              <a:ext uri="{FF2B5EF4-FFF2-40B4-BE49-F238E27FC236}">
                <a16:creationId xmlns:a16="http://schemas.microsoft.com/office/drawing/2014/main" id="{BFCE145F-3BEC-441A-919F-C7BCFA59BBCE}"/>
              </a:ext>
            </a:extLst>
          </p:cNvPr>
          <p:cNvSpPr txBox="1"/>
          <p:nvPr userDrawn="1"/>
        </p:nvSpPr>
        <p:spPr>
          <a:xfrm>
            <a:off x="10103667" y="6321973"/>
            <a:ext cx="195995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November 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1765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6"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5362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0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1/27/2020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784827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0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flickr.com/photos/lwr/3957502707/"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21.png"/><Relationship Id="rId7" Type="http://schemas.openxmlformats.org/officeDocument/2006/relationships/diagramLayout" Target="../diagrams/layout1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Data" Target="../diagrams/data13.xml"/><Relationship Id="rId5" Type="http://schemas.openxmlformats.org/officeDocument/2006/relationships/image" Target="../media/image31.svg"/><Relationship Id="rId10" Type="http://schemas.microsoft.com/office/2007/relationships/diagramDrawing" Target="../diagrams/drawing13.xml"/><Relationship Id="rId4" Type="http://schemas.openxmlformats.org/officeDocument/2006/relationships/image" Target="../media/image30.png"/><Relationship Id="rId9" Type="http://schemas.openxmlformats.org/officeDocument/2006/relationships/diagramColors" Target="../diagrams/colors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1.png"/><Relationship Id="rId7" Type="http://schemas.openxmlformats.org/officeDocument/2006/relationships/diagramColors" Target="../diagrams/colors1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21.png"/><Relationship Id="rId7" Type="http://schemas.openxmlformats.org/officeDocument/2006/relationships/diagramLayout" Target="../diagrams/layout15.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Data" Target="../diagrams/data15.xml"/><Relationship Id="rId5" Type="http://schemas.openxmlformats.org/officeDocument/2006/relationships/image" Target="../media/image33.svg"/><Relationship Id="rId10" Type="http://schemas.microsoft.com/office/2007/relationships/diagramDrawing" Target="../diagrams/drawing15.xml"/><Relationship Id="rId4" Type="http://schemas.openxmlformats.org/officeDocument/2006/relationships/image" Target="../media/image32.png"/><Relationship Id="rId9" Type="http://schemas.openxmlformats.org/officeDocument/2006/relationships/diagramColors" Target="../diagrams/colors15.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21.png"/><Relationship Id="rId7" Type="http://schemas.openxmlformats.org/officeDocument/2006/relationships/diagramLayout" Target="../diagrams/layout16.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Data" Target="../diagrams/data16.xml"/><Relationship Id="rId5" Type="http://schemas.openxmlformats.org/officeDocument/2006/relationships/image" Target="../media/image35.svg"/><Relationship Id="rId10" Type="http://schemas.microsoft.com/office/2007/relationships/diagramDrawing" Target="../diagrams/drawing16.xml"/><Relationship Id="rId4" Type="http://schemas.openxmlformats.org/officeDocument/2006/relationships/image" Target="../media/image34.png"/><Relationship Id="rId9" Type="http://schemas.openxmlformats.org/officeDocument/2006/relationships/diagramColors" Target="../diagrams/colors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1.png"/><Relationship Id="rId7" Type="http://schemas.openxmlformats.org/officeDocument/2006/relationships/diagramColors" Target="../diagrams/colors17.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21.png"/><Relationship Id="rId7" Type="http://schemas.openxmlformats.org/officeDocument/2006/relationships/diagramLayout" Target="../diagrams/layout18.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Data" Target="../diagrams/data18.xml"/><Relationship Id="rId5" Type="http://schemas.openxmlformats.org/officeDocument/2006/relationships/image" Target="../media/image38.svg"/><Relationship Id="rId10" Type="http://schemas.microsoft.com/office/2007/relationships/diagramDrawing" Target="../diagrams/drawing18.xml"/><Relationship Id="rId4" Type="http://schemas.openxmlformats.org/officeDocument/2006/relationships/image" Target="../media/image37.png"/><Relationship Id="rId9" Type="http://schemas.openxmlformats.org/officeDocument/2006/relationships/diagramColors" Target="../diagrams/colors1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21.png"/><Relationship Id="rId7" Type="http://schemas.openxmlformats.org/officeDocument/2006/relationships/diagramLayout" Target="../diagrams/layout19.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Data" Target="../diagrams/data19.xml"/><Relationship Id="rId5" Type="http://schemas.openxmlformats.org/officeDocument/2006/relationships/image" Target="../media/image41.svg"/><Relationship Id="rId10" Type="http://schemas.microsoft.com/office/2007/relationships/diagramDrawing" Target="../diagrams/drawing19.xml"/><Relationship Id="rId4" Type="http://schemas.openxmlformats.org/officeDocument/2006/relationships/image" Target="../media/image40.png"/><Relationship Id="rId9" Type="http://schemas.openxmlformats.org/officeDocument/2006/relationships/diagramColors" Target="../diagrams/colors19.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21.png"/><Relationship Id="rId7" Type="http://schemas.openxmlformats.org/officeDocument/2006/relationships/diagramQuickStyle" Target="../diagrams/quickStyle20.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42.png"/><Relationship Id="rId9" Type="http://schemas.microsoft.com/office/2007/relationships/diagramDrawing" Target="../diagrams/drawing20.xml"/></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21.png"/><Relationship Id="rId7" Type="http://schemas.openxmlformats.org/officeDocument/2006/relationships/diagramLayout" Target="../diagrams/layout21.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Data" Target="../diagrams/data21.xml"/><Relationship Id="rId5" Type="http://schemas.openxmlformats.org/officeDocument/2006/relationships/image" Target="../media/image44.svg"/><Relationship Id="rId10" Type="http://schemas.microsoft.com/office/2007/relationships/diagramDrawing" Target="../diagrams/drawing21.xml"/><Relationship Id="rId4" Type="http://schemas.openxmlformats.org/officeDocument/2006/relationships/image" Target="../media/image43.png"/><Relationship Id="rId9" Type="http://schemas.openxmlformats.org/officeDocument/2006/relationships/diagramColors" Target="../diagrams/colors21.xml"/></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image" Target="../media/image21.png"/><Relationship Id="rId7" Type="http://schemas.openxmlformats.org/officeDocument/2006/relationships/diagramLayout" Target="../diagrams/layout22.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Data" Target="../diagrams/data22.xml"/><Relationship Id="rId5" Type="http://schemas.openxmlformats.org/officeDocument/2006/relationships/image" Target="../media/image46.svg"/><Relationship Id="rId10" Type="http://schemas.microsoft.com/office/2007/relationships/diagramDrawing" Target="../diagrams/drawing22.xml"/><Relationship Id="rId4" Type="http://schemas.openxmlformats.org/officeDocument/2006/relationships/image" Target="../media/image45.png"/><Relationship Id="rId9" Type="http://schemas.openxmlformats.org/officeDocument/2006/relationships/diagramColors" Target="../diagrams/colors2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8" Type="http://schemas.openxmlformats.org/officeDocument/2006/relationships/hyperlink" Target="https://www.k12.wa.us/student-success/special-education/program-improvement/technical-assistance/secondary-transition#hsbp-ieps" TargetMode="External"/><Relationship Id="rId3" Type="http://schemas.openxmlformats.org/officeDocument/2006/relationships/hyperlink" Target="http://www.sbe.wa.gov/our-work/graduation-pathway-options" TargetMode="External"/><Relationship Id="rId7" Type="http://schemas.openxmlformats.org/officeDocument/2006/relationships/hyperlink" Target="https://www.k12.wa.us/student-success/graduation/graduation-requirements/graduation-pathways-toolkit/high-school-beyond-planning"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s://www.k12.wa.us/student-success/graduation/graduation-requirements/multiple-pathways-graduation-house-bill-1599" TargetMode="External"/><Relationship Id="rId5" Type="http://schemas.openxmlformats.org/officeDocument/2006/relationships/hyperlink" Target="http://www.sbe.wa.gov/our-work/graduation-requirements/graduation-requirements-class-2020" TargetMode="External"/><Relationship Id="rId4" Type="http://schemas.openxmlformats.org/officeDocument/2006/relationships/hyperlink" Target="http://www.sbe.wa.gov/our-work/graduation-requirements/graduation-pathway-options/asvab" TargetMode="External"/><Relationship Id="rId9" Type="http://schemas.openxmlformats.org/officeDocument/2006/relationships/hyperlink" Target="https://readysetgrad.wa.gov/#college/financial-aid-10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hyperlink" Target="mailto:Kim.Reykdal@k12.wa.u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k12.wa.us/" TargetMode="External"/><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hyperlink" Target="https://creativecommons.org/licenses/by/4.0/" TargetMode="Externa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image" Target="../media/image21.png"/><Relationship Id="rId7" Type="http://schemas.openxmlformats.org/officeDocument/2006/relationships/diagramLayout" Target="../diagrams/layout23.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Data" Target="../diagrams/data23.xml"/><Relationship Id="rId5" Type="http://schemas.openxmlformats.org/officeDocument/2006/relationships/image" Target="../media/image50.svg"/><Relationship Id="rId10" Type="http://schemas.microsoft.com/office/2007/relationships/diagramDrawing" Target="../diagrams/drawing23.xml"/><Relationship Id="rId4" Type="http://schemas.openxmlformats.org/officeDocument/2006/relationships/image" Target="../media/image49.png"/><Relationship Id="rId9" Type="http://schemas.openxmlformats.org/officeDocument/2006/relationships/diagramColors" Target="../diagrams/colors2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5">
            <a:extLst>
              <a:ext uri="{FF2B5EF4-FFF2-40B4-BE49-F238E27FC236}">
                <a16:creationId xmlns:a16="http://schemas.microsoft.com/office/drawing/2014/main" id="{564D0AD3-C11C-FE46-A133-7DBA0BD9443F}"/>
              </a:ext>
            </a:extLst>
          </p:cNvPr>
          <p:cNvSpPr txBox="1">
            <a:spLocks/>
          </p:cNvSpPr>
          <p:nvPr/>
        </p:nvSpPr>
        <p:spPr>
          <a:xfrm>
            <a:off x="1524000" y="6426195"/>
            <a:ext cx="9144000" cy="42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44A5F"/>
                </a:solidFill>
                <a:effectLst/>
                <a:uLnTx/>
                <a:uFillTx/>
                <a:latin typeface="Segoe UI Light" panose="020B0502040204020203" pitchFamily="34" charset="0"/>
                <a:ea typeface="+mn-ea"/>
                <a:cs typeface="Segoe UI Light" panose="020B0502040204020203" pitchFamily="34" charset="0"/>
              </a:rPr>
              <a:t>Chris Reykdal, State Superintendent</a:t>
            </a:r>
          </a:p>
        </p:txBody>
      </p:sp>
      <p:sp>
        <p:nvSpPr>
          <p:cNvPr id="4" name="Title 4">
            <a:extLst>
              <a:ext uri="{FF2B5EF4-FFF2-40B4-BE49-F238E27FC236}">
                <a16:creationId xmlns:a16="http://schemas.microsoft.com/office/drawing/2014/main" id="{EEC2653B-09B9-2F4B-BFD1-78702681655A}"/>
              </a:ext>
            </a:extLst>
          </p:cNvPr>
          <p:cNvSpPr txBox="1">
            <a:spLocks/>
          </p:cNvSpPr>
          <p:nvPr/>
        </p:nvSpPr>
        <p:spPr>
          <a:xfrm>
            <a:off x="0" y="5822335"/>
            <a:ext cx="12192000" cy="564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244A5F"/>
                </a:solidFill>
                <a:effectLst/>
                <a:uLnTx/>
                <a:uFillTx/>
                <a:latin typeface="Segoe UI Light" panose="020B0502040204020203" pitchFamily="34" charset="0"/>
                <a:ea typeface="+mj-ea"/>
                <a:cs typeface="Segoe UI Light" panose="020B0502040204020203" pitchFamily="34" charset="0"/>
              </a:rPr>
              <a:t>Office of Superintendent of Public Instruction</a:t>
            </a:r>
          </a:p>
        </p:txBody>
      </p:sp>
      <p:sp>
        <p:nvSpPr>
          <p:cNvPr id="3" name="Subtitle 2">
            <a:extLst>
              <a:ext uri="{FF2B5EF4-FFF2-40B4-BE49-F238E27FC236}">
                <a16:creationId xmlns:a16="http://schemas.microsoft.com/office/drawing/2014/main" id="{2F70EFD7-1A35-414B-9579-82D9296B813E}"/>
              </a:ext>
            </a:extLst>
          </p:cNvPr>
          <p:cNvSpPr>
            <a:spLocks noGrp="1"/>
          </p:cNvSpPr>
          <p:nvPr>
            <p:ph type="subTitle" idx="1"/>
          </p:nvPr>
        </p:nvSpPr>
        <p:spPr>
          <a:xfrm>
            <a:off x="1524000" y="2974241"/>
            <a:ext cx="9144000" cy="1111747"/>
          </a:xfrm>
        </p:spPr>
        <p:txBody>
          <a:bodyPr/>
          <a:lstStyle/>
          <a:p>
            <a:r>
              <a:rPr lang="en-US" sz="3200" dirty="0">
                <a:latin typeface="Segoe UI Semibold" panose="020B0702040204020203" pitchFamily="34" charset="0"/>
                <a:cs typeface="Segoe UI Semibold" panose="020B0702040204020203" pitchFamily="34" charset="0"/>
              </a:rPr>
              <a:t>OSPI-WSAC Wednesday Webinar Series</a:t>
            </a:r>
          </a:p>
          <a:p>
            <a:r>
              <a:rPr lang="en-US" sz="2800" dirty="0">
                <a:latin typeface="Segoe UI Semibold" panose="020B0702040204020203" pitchFamily="34" charset="0"/>
                <a:cs typeface="Segoe UI Semibold" panose="020B0702040204020203" pitchFamily="34" charset="0"/>
              </a:rPr>
              <a:t>December 4, 2019</a:t>
            </a:r>
          </a:p>
        </p:txBody>
      </p:sp>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a:xfrm>
            <a:off x="1524000" y="704353"/>
            <a:ext cx="9144000" cy="2162672"/>
          </a:xfrm>
        </p:spPr>
        <p:txBody>
          <a:bodyPr/>
          <a:lstStyle/>
          <a:p>
            <a:r>
              <a:rPr lang="en-US" dirty="0">
                <a:latin typeface="Segoe UI Semibold" panose="020B0702040204020203" pitchFamily="34" charset="0"/>
                <a:cs typeface="Segoe UI Semibold" panose="020B0702040204020203" pitchFamily="34" charset="0"/>
              </a:rPr>
              <a:t>Pathways to Graduation</a:t>
            </a:r>
          </a:p>
        </p:txBody>
      </p:sp>
      <p:sp>
        <p:nvSpPr>
          <p:cNvPr id="6" name="Subtitle 2">
            <a:extLst>
              <a:ext uri="{FF2B5EF4-FFF2-40B4-BE49-F238E27FC236}">
                <a16:creationId xmlns:a16="http://schemas.microsoft.com/office/drawing/2014/main" id="{2F70EFD7-1A35-414B-9579-82D9296B813E}"/>
              </a:ext>
            </a:extLst>
          </p:cNvPr>
          <p:cNvSpPr txBox="1">
            <a:spLocks/>
          </p:cNvSpPr>
          <p:nvPr/>
        </p:nvSpPr>
        <p:spPr>
          <a:xfrm>
            <a:off x="6638925" y="4523393"/>
            <a:ext cx="5076825" cy="861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244A5F"/>
                </a:solidFill>
                <a:effectLst/>
                <a:uLnTx/>
                <a:uFillTx/>
                <a:latin typeface="Segoe UI" panose="020B0502040204020203" pitchFamily="34" charset="0"/>
                <a:ea typeface="+mn-ea"/>
                <a:cs typeface="Segoe UI" panose="020B0502040204020203" pitchFamily="34" charset="0"/>
              </a:rPr>
              <a:t>Kim Reykdal, OSPI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4A5F"/>
                </a:solidFill>
                <a:effectLst/>
                <a:uLnTx/>
                <a:uFillTx/>
                <a:latin typeface="Segoe UI" panose="020B0502040204020203" pitchFamily="34" charset="0"/>
                <a:ea typeface="+mn-ea"/>
                <a:cs typeface="Segoe UI" panose="020B0502040204020203" pitchFamily="34" charset="0"/>
              </a:rPr>
              <a:t>Program Supervisor Lead, School Counseling</a:t>
            </a:r>
          </a:p>
        </p:txBody>
      </p:sp>
      <p:sp>
        <p:nvSpPr>
          <p:cNvPr id="7" name="Subtitle 2">
            <a:extLst>
              <a:ext uri="{FF2B5EF4-FFF2-40B4-BE49-F238E27FC236}">
                <a16:creationId xmlns:a16="http://schemas.microsoft.com/office/drawing/2014/main" id="{2F70EFD7-1A35-414B-9579-82D9296B813E}"/>
              </a:ext>
            </a:extLst>
          </p:cNvPr>
          <p:cNvSpPr txBox="1">
            <a:spLocks/>
          </p:cNvSpPr>
          <p:nvPr/>
        </p:nvSpPr>
        <p:spPr>
          <a:xfrm>
            <a:off x="857250" y="4523393"/>
            <a:ext cx="5076825" cy="861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244A5F"/>
                </a:solidFill>
                <a:effectLst/>
                <a:uLnTx/>
                <a:uFillTx/>
                <a:latin typeface="Segoe UI" panose="020B0502040204020203" pitchFamily="34" charset="0"/>
                <a:ea typeface="+mn-ea"/>
                <a:cs typeface="Segoe UI" panose="020B0502040204020203" pitchFamily="34" charset="0"/>
              </a:rPr>
              <a:t>Linda Drake, SBE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4A5F"/>
                </a:solidFill>
                <a:effectLst/>
                <a:uLnTx/>
                <a:uFillTx/>
                <a:latin typeface="Segoe UI" panose="020B0502040204020203" pitchFamily="34" charset="0"/>
                <a:ea typeface="+mn-ea"/>
                <a:cs typeface="Segoe UI" panose="020B0502040204020203" pitchFamily="34" charset="0"/>
              </a:rPr>
              <a:t>Director, Career &amp; College Ready Initiatives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050" y="286267"/>
            <a:ext cx="4533900" cy="952500"/>
          </a:xfrm>
          <a:prstGeom prst="rect">
            <a:avLst/>
          </a:prstGeom>
        </p:spPr>
      </p:pic>
      <p:pic>
        <p:nvPicPr>
          <p:cNvPr id="11" name="Picture 10">
            <a:extLst>
              <a:ext uri="{FF2B5EF4-FFF2-40B4-BE49-F238E27FC236}">
                <a16:creationId xmlns:a16="http://schemas.microsoft.com/office/drawing/2014/main" id="{028C9385-C911-4832-A4D3-D8B6299969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7" y="72026"/>
            <a:ext cx="1381138" cy="1380982"/>
          </a:xfrm>
          <a:prstGeom prst="rect">
            <a:avLst/>
          </a:prstGeom>
        </p:spPr>
      </p:pic>
    </p:spTree>
    <p:extLst>
      <p:ext uri="{BB962C8B-B14F-4D97-AF65-F5344CB8AC3E}">
        <p14:creationId xmlns:p14="http://schemas.microsoft.com/office/powerpoint/2010/main" val="89885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sign that says shift key&#10;&#10;">
            <a:extLst>
              <a:ext uri="{FF2B5EF4-FFF2-40B4-BE49-F238E27FC236}">
                <a16:creationId xmlns:a16="http://schemas.microsoft.com/office/drawing/2014/main" id="{6F915B8D-B90E-440F-A846-9DB863F043D0}"/>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3238" b="20512"/>
          <a:stretch/>
        </p:blipFill>
        <p:spPr>
          <a:xfrm>
            <a:off x="20" y="10"/>
            <a:ext cx="12191980" cy="6857990"/>
          </a:xfrm>
          <a:prstGeom prst="rect">
            <a:avLst/>
          </a:prstGeom>
        </p:spPr>
      </p:pic>
    </p:spTree>
    <p:extLst>
      <p:ext uri="{BB962C8B-B14F-4D97-AF65-F5344CB8AC3E}">
        <p14:creationId xmlns:p14="http://schemas.microsoft.com/office/powerpoint/2010/main" val="120695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5404FA-7DF5-47B3-B9E8-87F5A5A3F25A}"/>
              </a:ext>
            </a:extLst>
          </p:cNvPr>
          <p:cNvSpPr/>
          <p:nvPr/>
        </p:nvSpPr>
        <p:spPr>
          <a:xfrm>
            <a:off x="1649994" y="998807"/>
            <a:ext cx="8892012" cy="4860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dirty="0">
                <a:solidFill>
                  <a:schemeClr val="accent6"/>
                </a:solidFill>
                <a:latin typeface="Segoe UI Semibold" panose="020B0702040204020203" pitchFamily="34" charset="0"/>
                <a:ea typeface="Segoe UI Black" panose="020B0A02040204020203" pitchFamily="34" charset="0"/>
                <a:cs typeface="Segoe UI Semibold" panose="020B0702040204020203" pitchFamily="34" charset="0"/>
              </a:rPr>
              <a:t>How do we make sure each and every student has a clear path for after high school, starting with the first year after graduation? </a:t>
            </a:r>
          </a:p>
        </p:txBody>
      </p:sp>
    </p:spTree>
    <p:extLst>
      <p:ext uri="{BB962C8B-B14F-4D97-AF65-F5344CB8AC3E}">
        <p14:creationId xmlns:p14="http://schemas.microsoft.com/office/powerpoint/2010/main" val="300147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Three graduation requirements: high school and beyond plans, high school instruction, and a graduation pathways.">
            <a:extLst>
              <a:ext uri="{FF2B5EF4-FFF2-40B4-BE49-F238E27FC236}">
                <a16:creationId xmlns:a16="http://schemas.microsoft.com/office/drawing/2014/main" id="{637B895B-BCB1-4D5A-B28E-3F2BC6CEE84E}"/>
              </a:ext>
            </a:extLst>
          </p:cNvPr>
          <p:cNvGraphicFramePr/>
          <p:nvPr>
            <p:extLst>
              <p:ext uri="{D42A27DB-BD31-4B8C-83A1-F6EECF244321}">
                <p14:modId xmlns:p14="http://schemas.microsoft.com/office/powerpoint/2010/main" val="206971995"/>
              </p:ext>
            </p:extLst>
          </p:nvPr>
        </p:nvGraphicFramePr>
        <p:xfrm>
          <a:off x="1267725" y="1446664"/>
          <a:ext cx="9468068" cy="532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0">
            <a:extLst>
              <a:ext uri="{FF2B5EF4-FFF2-40B4-BE49-F238E27FC236}">
                <a16:creationId xmlns:a16="http://schemas.microsoft.com/office/drawing/2014/main" id="{29D6D12A-90EA-4049-AFF1-0D609A467D64}"/>
              </a:ext>
            </a:extLst>
          </p:cNvPr>
          <p:cNvSpPr>
            <a:spLocks noGrp="1"/>
          </p:cNvSpPr>
          <p:nvPr>
            <p:ph type="title"/>
          </p:nvPr>
        </p:nvSpPr>
        <p:spPr>
          <a:xfrm>
            <a:off x="617483" y="432786"/>
            <a:ext cx="10515600" cy="1325563"/>
          </a:xfrm>
        </p:spPr>
        <p:txBody>
          <a:bodyPr>
            <a:normAutofit/>
          </a:bodyPr>
          <a:lstStyle/>
          <a:p>
            <a:r>
              <a:rPr lang="en-US" b="1" dirty="0">
                <a:latin typeface="Segoe UI Semibold" panose="020B0702040204020203" pitchFamily="34" charset="0"/>
                <a:cs typeface="Segoe UI Semibold" panose="020B0702040204020203" pitchFamily="34" charset="0"/>
              </a:rPr>
              <a:t>Class of 2020 Graduation Requirements</a:t>
            </a:r>
          </a:p>
        </p:txBody>
      </p:sp>
    </p:spTree>
    <p:extLst>
      <p:ext uri="{BB962C8B-B14F-4D97-AF65-F5344CB8AC3E}">
        <p14:creationId xmlns:p14="http://schemas.microsoft.com/office/powerpoint/2010/main" val="1678167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8147481-0FA4-4329-9961-9067B635DC7B}"/>
              </a:ext>
            </a:extLst>
          </p:cNvPr>
          <p:cNvSpPr>
            <a:spLocks noGrp="1"/>
          </p:cNvSpPr>
          <p:nvPr>
            <p:ph type="title"/>
          </p:nvPr>
        </p:nvSpPr>
        <p:spPr>
          <a:xfrm>
            <a:off x="838200" y="422275"/>
            <a:ext cx="8459709" cy="1325563"/>
          </a:xfrm>
        </p:spPr>
        <p:txBody>
          <a:bodyPr/>
          <a:lstStyle/>
          <a:p>
            <a:r>
              <a:rPr lang="en-US" b="1" dirty="0">
                <a:latin typeface="Segoe UI Semibold" panose="020B0702040204020203" pitchFamily="34" charset="0"/>
                <a:cs typeface="Segoe UI Semibold" panose="020B0702040204020203" pitchFamily="34" charset="0"/>
              </a:rPr>
              <a:t>All means all.</a:t>
            </a:r>
          </a:p>
        </p:txBody>
      </p:sp>
      <p:graphicFrame>
        <p:nvGraphicFramePr>
          <p:cNvPr id="4" name="Content Placeholder 2" descr="all students can use new pathways. Including students with disabilities. Students can still earn a certificate of individual achievement through class of 2021. WA-AIM assessment available. ">
            <a:extLst>
              <a:ext uri="{FF2B5EF4-FFF2-40B4-BE49-F238E27FC236}">
                <a16:creationId xmlns:a16="http://schemas.microsoft.com/office/drawing/2014/main" id="{E7FE3238-9327-42C3-A7C8-33C0AAB7122A}"/>
              </a:ext>
            </a:extLst>
          </p:cNvPr>
          <p:cNvGraphicFramePr>
            <a:graphicFrameLocks noGrp="1"/>
          </p:cNvGraphicFramePr>
          <p:nvPr>
            <p:ph idx="1"/>
            <p:extLst>
              <p:ext uri="{D42A27DB-BD31-4B8C-83A1-F6EECF244321}">
                <p14:modId xmlns:p14="http://schemas.microsoft.com/office/powerpoint/2010/main" val="1097639274"/>
              </p:ext>
            </p:extLst>
          </p:nvPr>
        </p:nvGraphicFramePr>
        <p:xfrm>
          <a:off x="563880" y="1819402"/>
          <a:ext cx="11064240"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104523" y="5332491"/>
            <a:ext cx="10013132" cy="706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04523" y="5362410"/>
            <a:ext cx="10013132" cy="646331"/>
          </a:xfrm>
          <a:prstGeom prst="rect">
            <a:avLst/>
          </a:prstGeom>
          <a:noFill/>
        </p:spPr>
        <p:txBody>
          <a:bodyPr wrap="square" rtlCol="0">
            <a:spAutoFit/>
          </a:bodyPr>
          <a:lstStyle/>
          <a:p>
            <a:r>
              <a:rPr lang="en-US" dirty="0">
                <a:solidFill>
                  <a:schemeClr val="bg2"/>
                </a:solidFill>
                <a:latin typeface="Segoe UI Semibold" panose="020B0702040204020203" pitchFamily="34" charset="0"/>
                <a:cs typeface="Segoe UI Semibold" panose="020B0702040204020203" pitchFamily="34" charset="0"/>
              </a:rPr>
              <a:t>WAC 180-51-115: Graduation credit and subject area </a:t>
            </a:r>
            <a:r>
              <a:rPr lang="en-US" dirty="0" err="1">
                <a:solidFill>
                  <a:schemeClr val="bg2"/>
                </a:solidFill>
                <a:latin typeface="Segoe UI Semibold" panose="020B0702040204020203" pitchFamily="34" charset="0"/>
                <a:cs typeface="Segoe UI Semibold" panose="020B0702040204020203" pitchFamily="34" charset="0"/>
              </a:rPr>
              <a:t>reqs</a:t>
            </a:r>
            <a:r>
              <a:rPr lang="en-US" dirty="0">
                <a:solidFill>
                  <a:schemeClr val="bg2"/>
                </a:solidFill>
                <a:latin typeface="Segoe UI Semibold" panose="020B0702040204020203" pitchFamily="34" charset="0"/>
                <a:cs typeface="Segoe UI Semibold" panose="020B0702040204020203" pitchFamily="34" charset="0"/>
              </a:rPr>
              <a:t>. may be </a:t>
            </a:r>
            <a:r>
              <a:rPr lang="en-US" b="1" u="sng" dirty="0">
                <a:solidFill>
                  <a:schemeClr val="bg2"/>
                </a:solidFill>
                <a:latin typeface="Segoe UI" panose="020B0502040204020203" pitchFamily="34" charset="0"/>
                <a:cs typeface="Segoe UI" panose="020B0502040204020203" pitchFamily="34" charset="0"/>
              </a:rPr>
              <a:t>substituted</a:t>
            </a:r>
            <a:r>
              <a:rPr lang="en-US" dirty="0">
                <a:solidFill>
                  <a:schemeClr val="bg2"/>
                </a:solidFill>
                <a:latin typeface="Segoe UI Semibold" panose="020B0702040204020203" pitchFamily="34" charset="0"/>
                <a:cs typeface="Segoe UI Semibold" panose="020B0702040204020203" pitchFamily="34" charset="0"/>
              </a:rPr>
              <a:t> with comparable </a:t>
            </a:r>
          </a:p>
          <a:p>
            <a:r>
              <a:rPr lang="en-US" dirty="0">
                <a:solidFill>
                  <a:schemeClr val="bg2"/>
                </a:solidFill>
                <a:latin typeface="Segoe UI Semibold" panose="020B0702040204020203" pitchFamily="34" charset="0"/>
                <a:cs typeface="Segoe UI Semibold" panose="020B0702040204020203" pitchFamily="34" charset="0"/>
              </a:rPr>
              <a:t>                            content per the HSBP, if determined necessary by the student’s IEP team</a:t>
            </a:r>
          </a:p>
        </p:txBody>
      </p:sp>
    </p:spTree>
    <p:extLst>
      <p:ext uri="{BB962C8B-B14F-4D97-AF65-F5344CB8AC3E}">
        <p14:creationId xmlns:p14="http://schemas.microsoft.com/office/powerpoint/2010/main" val="364622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Graduation Pathways Are…</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2" descr="Credit earned before HS: automatically transcripted. Must opt out. Need final Rules from State Board of Education. Local districts should adopt policies. ">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1444389145"/>
              </p:ext>
            </p:extLst>
          </p:nvPr>
        </p:nvGraphicFramePr>
        <p:xfrm>
          <a:off x="6090574" y="2421682"/>
          <a:ext cx="5029200" cy="4238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descr="File:Graduate clip art.png - Wikimedia Commons"/>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95879" y="1712693"/>
            <a:ext cx="2304065" cy="3317298"/>
          </a:xfrm>
          <a:prstGeom prst="rect">
            <a:avLst/>
          </a:prstGeom>
        </p:spPr>
      </p:pic>
    </p:spTree>
    <p:extLst>
      <p:ext uri="{BB962C8B-B14F-4D97-AF65-F5344CB8AC3E}">
        <p14:creationId xmlns:p14="http://schemas.microsoft.com/office/powerpoint/2010/main" val="127438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6094105" y="802955"/>
            <a:ext cx="4977976" cy="1454051"/>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Graduation Pathways Are Not…</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2" descr="Credit earned before HS: automatically transcripted. Must opt out. Need final Rules from State Board of Education. Local districts should adopt policies. ">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3905261958"/>
              </p:ext>
            </p:extLst>
          </p:nvPr>
        </p:nvGraphicFramePr>
        <p:xfrm>
          <a:off x="6090574" y="2421682"/>
          <a:ext cx="5029200" cy="4238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File:Ic dnd forwardslash 48px.svg - Wikimedia Commons"/>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6603" y="1997736"/>
            <a:ext cx="3000703" cy="3000703"/>
          </a:xfrm>
          <a:prstGeom prst="rect">
            <a:avLst/>
          </a:prstGeom>
        </p:spPr>
      </p:pic>
    </p:spTree>
    <p:extLst>
      <p:ext uri="{BB962C8B-B14F-4D97-AF65-F5344CB8AC3E}">
        <p14:creationId xmlns:p14="http://schemas.microsoft.com/office/powerpoint/2010/main" val="292386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2876549" cy="6858000"/>
          </a:xfrm>
          <a:prstGeom prst="rect">
            <a:avLst/>
          </a:prstGeom>
          <a:solidFill>
            <a:srgbClr val="244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D9D49C18-B290-44FE-9D8E-CA0A0FA663B8}"/>
              </a:ext>
            </a:extLst>
          </p:cNvPr>
          <p:cNvSpPr txBox="1">
            <a:spLocks/>
          </p:cNvSpPr>
          <p:nvPr/>
        </p:nvSpPr>
        <p:spPr>
          <a:xfrm>
            <a:off x="103216" y="998140"/>
            <a:ext cx="3375709" cy="17976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endParaRPr lang="en-US" dirty="0">
              <a:solidFill>
                <a:schemeClr val="bg2"/>
              </a:solidFill>
              <a:latin typeface="Segoe UI Semibold" panose="020B0702040204020203" pitchFamily="34" charset="0"/>
              <a:cs typeface="Segoe UI Semibold" panose="020B0702040204020203" pitchFamily="34" charset="0"/>
            </a:endParaRPr>
          </a:p>
        </p:txBody>
      </p:sp>
      <p:sp>
        <p:nvSpPr>
          <p:cNvPr id="12" name="Title 10">
            <a:extLst>
              <a:ext uri="{FF2B5EF4-FFF2-40B4-BE49-F238E27FC236}">
                <a16:creationId xmlns:a16="http://schemas.microsoft.com/office/drawing/2014/main" id="{D9D49C18-B290-44FE-9D8E-CA0A0FA663B8}"/>
              </a:ext>
            </a:extLst>
          </p:cNvPr>
          <p:cNvSpPr txBox="1">
            <a:spLocks/>
          </p:cNvSpPr>
          <p:nvPr/>
        </p:nvSpPr>
        <p:spPr>
          <a:xfrm>
            <a:off x="255617" y="1150540"/>
            <a:ext cx="2540136" cy="2643351"/>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en-US" sz="4600" dirty="0">
                <a:solidFill>
                  <a:schemeClr val="bg2"/>
                </a:solidFill>
                <a:latin typeface="Segoe UI Semibold" panose="020B0702040204020203" pitchFamily="34" charset="0"/>
                <a:cs typeface="Segoe UI Semibold" panose="020B0702040204020203" pitchFamily="34" charset="0"/>
              </a:rPr>
              <a:t>Graduation</a:t>
            </a:r>
          </a:p>
          <a:p>
            <a:r>
              <a:rPr lang="en-US" sz="4600" dirty="0">
                <a:solidFill>
                  <a:schemeClr val="bg2"/>
                </a:solidFill>
                <a:latin typeface="Segoe UI Semibold" panose="020B0702040204020203" pitchFamily="34" charset="0"/>
                <a:cs typeface="Segoe UI Semibold" panose="020B0702040204020203" pitchFamily="34" charset="0"/>
              </a:rPr>
              <a:t>Pathways:  </a:t>
            </a:r>
          </a:p>
          <a:p>
            <a:endParaRPr lang="en-US" sz="2300" dirty="0">
              <a:solidFill>
                <a:schemeClr val="bg2"/>
              </a:solidFill>
              <a:latin typeface="Segoe UI Semibold" panose="020B0702040204020203" pitchFamily="34" charset="0"/>
              <a:cs typeface="Segoe UI Semibold" panose="020B0702040204020203" pitchFamily="34" charset="0"/>
            </a:endParaRPr>
          </a:p>
          <a:p>
            <a:pPr>
              <a:lnSpc>
                <a:spcPct val="120000"/>
              </a:lnSpc>
            </a:pPr>
            <a:r>
              <a:rPr lang="en-US" sz="3600" dirty="0">
                <a:solidFill>
                  <a:schemeClr val="bg2"/>
                </a:solidFill>
                <a:latin typeface="Segoe UI Semibold" panose="020B0702040204020203" pitchFamily="34" charset="0"/>
                <a:cs typeface="Segoe UI Semibold" panose="020B0702040204020203" pitchFamily="34" charset="0"/>
              </a:rPr>
              <a:t>A Meaningful 1</a:t>
            </a:r>
            <a:r>
              <a:rPr lang="en-US" sz="3600" baseline="30000" dirty="0">
                <a:solidFill>
                  <a:schemeClr val="bg2"/>
                </a:solidFill>
                <a:latin typeface="Segoe UI Semibold" panose="020B0702040204020203" pitchFamily="34" charset="0"/>
                <a:cs typeface="Segoe UI Semibold" panose="020B0702040204020203" pitchFamily="34" charset="0"/>
              </a:rPr>
              <a:t>st</a:t>
            </a:r>
            <a:r>
              <a:rPr lang="en-US" sz="3600" dirty="0">
                <a:solidFill>
                  <a:schemeClr val="bg2"/>
                </a:solidFill>
                <a:latin typeface="Segoe UI Semibold" panose="020B0702040204020203" pitchFamily="34" charset="0"/>
                <a:cs typeface="Segoe UI Semibold" panose="020B0702040204020203" pitchFamily="34" charset="0"/>
              </a:rPr>
              <a:t> Step After High School</a:t>
            </a:r>
          </a:p>
        </p:txBody>
      </p:sp>
      <p:pic>
        <p:nvPicPr>
          <p:cNvPr id="7" name="Picture 6">
            <a:extLst>
              <a:ext uri="{FF2B5EF4-FFF2-40B4-BE49-F238E27FC236}">
                <a16:creationId xmlns:a16="http://schemas.microsoft.com/office/drawing/2014/main" id="{42C9A6D5-AB61-450A-A0AD-05EEDCE61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 y="3942756"/>
            <a:ext cx="1671321" cy="1917104"/>
          </a:xfrm>
          <a:prstGeom prst="rect">
            <a:avLst/>
          </a:prstGeom>
        </p:spPr>
      </p:pic>
      <p:pic>
        <p:nvPicPr>
          <p:cNvPr id="3" name="Picture 2"/>
          <p:cNvPicPr>
            <a:picLocks noChangeAspect="1"/>
          </p:cNvPicPr>
          <p:nvPr/>
        </p:nvPicPr>
        <p:blipFill>
          <a:blip r:embed="rId4"/>
          <a:stretch>
            <a:fillRect/>
          </a:stretch>
        </p:blipFill>
        <p:spPr>
          <a:xfrm>
            <a:off x="2948154" y="0"/>
            <a:ext cx="9262895" cy="6577781"/>
          </a:xfrm>
          <a:prstGeom prst="rect">
            <a:avLst/>
          </a:prstGeom>
        </p:spPr>
      </p:pic>
    </p:spTree>
    <p:extLst>
      <p:ext uri="{BB962C8B-B14F-4D97-AF65-F5344CB8AC3E}">
        <p14:creationId xmlns:p14="http://schemas.microsoft.com/office/powerpoint/2010/main" val="84855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D6D12A-90EA-4049-AFF1-0D609A467D64}"/>
              </a:ext>
            </a:extLst>
          </p:cNvPr>
          <p:cNvSpPr>
            <a:spLocks noGrp="1"/>
          </p:cNvSpPr>
          <p:nvPr>
            <p:ph type="title"/>
          </p:nvPr>
        </p:nvSpPr>
        <p:spPr/>
        <p:txBody>
          <a:bodyPr>
            <a:normAutofit/>
          </a:bodyPr>
          <a:lstStyle/>
          <a:p>
            <a:r>
              <a:rPr lang="en-US" dirty="0">
                <a:latin typeface="Segoe UI Semibold" panose="020B0702040204020203" pitchFamily="34" charset="0"/>
                <a:cs typeface="Segoe UI Semibold" panose="020B0702040204020203" pitchFamily="34" charset="0"/>
              </a:rPr>
              <a:t>CTE Graduation Pathways</a:t>
            </a:r>
          </a:p>
        </p:txBody>
      </p:sp>
      <p:graphicFrame>
        <p:nvGraphicFramePr>
          <p:cNvPr id="5" name="Content Placeholder 2" descr="all students can use new pathways. Including students with disabilities. Students can still earn a certificate of individual achievement through class of 2021. WA-AIM assessment available. ">
            <a:extLst>
              <a:ext uri="{FF2B5EF4-FFF2-40B4-BE49-F238E27FC236}">
                <a16:creationId xmlns:a16="http://schemas.microsoft.com/office/drawing/2014/main" id="{D2B86CCB-8D9D-4768-B297-2974B52DD1B6}"/>
              </a:ext>
            </a:extLst>
          </p:cNvPr>
          <p:cNvGraphicFramePr>
            <a:graphicFrameLocks noGrp="1"/>
          </p:cNvGraphicFramePr>
          <p:nvPr>
            <p:ph idx="1"/>
            <p:extLst>
              <p:ext uri="{D42A27DB-BD31-4B8C-83A1-F6EECF244321}">
                <p14:modId xmlns:p14="http://schemas.microsoft.com/office/powerpoint/2010/main" val="3108589517"/>
              </p:ext>
            </p:extLst>
          </p:nvPr>
        </p:nvGraphicFramePr>
        <p:xfrm>
          <a:off x="774053" y="1747838"/>
          <a:ext cx="10579747" cy="4281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560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D6D12A-90EA-4049-AFF1-0D609A467D64}"/>
              </a:ext>
            </a:extLst>
          </p:cNvPr>
          <p:cNvSpPr>
            <a:spLocks noGrp="1"/>
          </p:cNvSpPr>
          <p:nvPr>
            <p:ph type="title"/>
          </p:nvPr>
        </p:nvSpPr>
        <p:spPr/>
        <p:txBody>
          <a:bodyPr>
            <a:normAutofit/>
          </a:bodyPr>
          <a:lstStyle/>
          <a:p>
            <a:r>
              <a:rPr lang="en-US" b="1" u="sng" dirty="0">
                <a:latin typeface="Segoe UI Semibold" panose="020B0702040204020203" pitchFamily="34" charset="0"/>
                <a:cs typeface="Segoe UI Semibold" panose="020B0702040204020203" pitchFamily="34" charset="0"/>
              </a:rPr>
              <a:t>Local</a:t>
            </a:r>
            <a:r>
              <a:rPr lang="en-US" b="1" dirty="0">
                <a:latin typeface="Segoe UI Semibold" panose="020B0702040204020203" pitchFamily="34" charset="0"/>
                <a:cs typeface="Segoe UI Semibold" panose="020B0702040204020203" pitchFamily="34" charset="0"/>
              </a:rPr>
              <a:t> CTE Grad Pathway Sequences (</a:t>
            </a:r>
            <a:r>
              <a:rPr lang="en-US" sz="4000" dirty="0">
                <a:latin typeface="Segoe UI" panose="020B0502040204020203" pitchFamily="34" charset="0"/>
                <a:cs typeface="Segoe UI" panose="020B0502040204020203" pitchFamily="34" charset="0"/>
              </a:rPr>
              <a:t>using more than 1 CTE program area</a:t>
            </a:r>
            <a:r>
              <a:rPr lang="en-US" b="1" dirty="0">
                <a:latin typeface="Segoe UI Semibold" panose="020B0702040204020203" pitchFamily="34" charset="0"/>
                <a:cs typeface="Segoe UI Semibold" panose="020B0702040204020203" pitchFamily="34" charset="0"/>
              </a:rPr>
              <a:t>)</a:t>
            </a:r>
          </a:p>
        </p:txBody>
      </p:sp>
      <p:graphicFrame>
        <p:nvGraphicFramePr>
          <p:cNvPr id="5" name="Content Placeholder 2" descr="all students can use new pathways. Including students with disabilities. Students can still earn a certificate of individual achievement through class of 2021. WA-AIM assessment available. ">
            <a:extLst>
              <a:ext uri="{FF2B5EF4-FFF2-40B4-BE49-F238E27FC236}">
                <a16:creationId xmlns:a16="http://schemas.microsoft.com/office/drawing/2014/main" id="{D2B86CCB-8D9D-4768-B297-2974B52DD1B6}"/>
              </a:ext>
            </a:extLst>
          </p:cNvPr>
          <p:cNvGraphicFramePr>
            <a:graphicFrameLocks noGrp="1"/>
          </p:cNvGraphicFramePr>
          <p:nvPr>
            <p:ph idx="1"/>
            <p:extLst>
              <p:ext uri="{D42A27DB-BD31-4B8C-83A1-F6EECF244321}">
                <p14:modId xmlns:p14="http://schemas.microsoft.com/office/powerpoint/2010/main" val="3924782735"/>
              </p:ext>
            </p:extLst>
          </p:nvPr>
        </p:nvGraphicFramePr>
        <p:xfrm>
          <a:off x="774053" y="1747838"/>
          <a:ext cx="10579747" cy="4281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11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Military Pathway (</a:t>
            </a:r>
            <a:r>
              <a:rPr lang="en-US" sz="4000" dirty="0">
                <a:latin typeface="Segoe UI" panose="020B0502040204020203" pitchFamily="34" charset="0"/>
                <a:cs typeface="Segoe UI" panose="020B0502040204020203" pitchFamily="34" charset="0"/>
              </a:rPr>
              <a:t>ASVAB</a:t>
            </a:r>
            <a:r>
              <a:rPr lang="en-US" b="1" dirty="0">
                <a:latin typeface="Segoe UI Semibold" panose="020B0702040204020203" pitchFamily="34" charset="0"/>
                <a:cs typeface="Segoe UI Semibold" panose="020B0702040204020203" pitchFamily="34" charset="0"/>
              </a:rPr>
              <a:t>)</a:t>
            </a:r>
          </a:p>
        </p:txBody>
      </p:sp>
      <p:graphicFrame>
        <p:nvGraphicFramePr>
          <p:cNvPr id="7" name="Diagram 6" descr="Slide describing Smarter Balance assessment, ACT or SAT assessment, or dual credit exam thresholds for grad requirements.">
            <a:extLst>
              <a:ext uri="{FF2B5EF4-FFF2-40B4-BE49-F238E27FC236}">
                <a16:creationId xmlns:a16="http://schemas.microsoft.com/office/drawing/2014/main" id="{656DD199-1C6A-4C59-B324-8A49C69F6CE1}"/>
              </a:ext>
            </a:extLst>
          </p:cNvPr>
          <p:cNvGraphicFramePr/>
          <p:nvPr>
            <p:extLst>
              <p:ext uri="{D42A27DB-BD31-4B8C-83A1-F6EECF244321}">
                <p14:modId xmlns:p14="http://schemas.microsoft.com/office/powerpoint/2010/main" val="1901822519"/>
              </p:ext>
            </p:extLst>
          </p:nvPr>
        </p:nvGraphicFramePr>
        <p:xfrm>
          <a:off x="593725" y="1821497"/>
          <a:ext cx="11004550" cy="437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55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2276"/>
            <a:ext cx="6791325" cy="1092200"/>
          </a:xfrm>
        </p:spPr>
        <p:txBody>
          <a:bodyPr/>
          <a:lstStyle/>
          <a:p>
            <a:r>
              <a:rPr lang="en-US" dirty="0"/>
              <a:t>Who’s On the Line…?</a:t>
            </a:r>
          </a:p>
        </p:txBody>
      </p:sp>
      <p:sp>
        <p:nvSpPr>
          <p:cNvPr id="3" name="Content Placeholder 2">
            <a:extLst>
              <a:ext uri="{FF2B5EF4-FFF2-40B4-BE49-F238E27FC236}">
                <a16:creationId xmlns:a16="http://schemas.microsoft.com/office/drawing/2014/main" id="{2F23AE95-4D0A-284B-9D54-62B8D4F484DE}"/>
              </a:ext>
            </a:extLst>
          </p:cNvPr>
          <p:cNvSpPr>
            <a:spLocks noGrp="1"/>
          </p:cNvSpPr>
          <p:nvPr>
            <p:ph idx="1"/>
          </p:nvPr>
        </p:nvSpPr>
        <p:spPr>
          <a:xfrm>
            <a:off x="927563" y="1590397"/>
            <a:ext cx="8198853" cy="4543703"/>
          </a:xfrm>
        </p:spPr>
        <p:txBody>
          <a:bodyPr numCol="2">
            <a:noAutofit/>
          </a:bodyPr>
          <a:lstStyle/>
          <a:p>
            <a:pPr marL="0" indent="0">
              <a:buNone/>
            </a:pPr>
            <a:r>
              <a:rPr lang="en-US" sz="2000" b="1" dirty="0"/>
              <a:t>Who’s here?</a:t>
            </a:r>
          </a:p>
          <a:p>
            <a:pPr>
              <a:buFont typeface="Wingdings" panose="05000000000000000000" pitchFamily="2" charset="2"/>
              <a:buChar char="q"/>
            </a:pPr>
            <a:r>
              <a:rPr lang="en-US" sz="2000" dirty="0"/>
              <a:t> Building Administrator </a:t>
            </a:r>
          </a:p>
          <a:p>
            <a:pPr>
              <a:buFont typeface="Wingdings" panose="05000000000000000000" pitchFamily="2" charset="2"/>
              <a:buChar char="q"/>
            </a:pPr>
            <a:r>
              <a:rPr lang="en-US" sz="2000" dirty="0"/>
              <a:t> School Counselor</a:t>
            </a:r>
          </a:p>
          <a:p>
            <a:pPr>
              <a:buFont typeface="Wingdings" panose="05000000000000000000" pitchFamily="2" charset="2"/>
              <a:buChar char="q"/>
            </a:pPr>
            <a:r>
              <a:rPr lang="en-US" sz="2000" dirty="0"/>
              <a:t> Teacher</a:t>
            </a:r>
          </a:p>
          <a:p>
            <a:pPr>
              <a:buFont typeface="Wingdings" panose="05000000000000000000" pitchFamily="2" charset="2"/>
              <a:buChar char="q"/>
            </a:pPr>
            <a:r>
              <a:rPr lang="en-US" sz="2000" dirty="0"/>
              <a:t> CTE Director</a:t>
            </a:r>
          </a:p>
          <a:p>
            <a:pPr>
              <a:buFont typeface="Wingdings" panose="05000000000000000000" pitchFamily="2" charset="2"/>
              <a:buChar char="q"/>
            </a:pPr>
            <a:r>
              <a:rPr lang="en-US" sz="2000" dirty="0"/>
              <a:t> ESD staff</a:t>
            </a:r>
          </a:p>
          <a:p>
            <a:pPr>
              <a:buFont typeface="Wingdings" panose="05000000000000000000" pitchFamily="2" charset="2"/>
              <a:buChar char="q"/>
            </a:pPr>
            <a:r>
              <a:rPr lang="en-US" sz="2000" dirty="0"/>
              <a:t> District staff</a:t>
            </a:r>
          </a:p>
          <a:p>
            <a:pPr>
              <a:buFont typeface="Wingdings" panose="05000000000000000000" pitchFamily="2" charset="2"/>
              <a:buChar char="q"/>
            </a:pPr>
            <a:r>
              <a:rPr lang="en-US" sz="2000" dirty="0"/>
              <a:t> State Agency</a:t>
            </a:r>
          </a:p>
          <a:p>
            <a:pPr>
              <a:buFont typeface="Wingdings" panose="05000000000000000000" pitchFamily="2" charset="2"/>
              <a:buChar char="q"/>
            </a:pPr>
            <a:r>
              <a:rPr lang="en-US" sz="2000" dirty="0"/>
              <a:t> CIP</a:t>
            </a:r>
          </a:p>
          <a:p>
            <a:pPr>
              <a:buFont typeface="Wingdings" panose="05000000000000000000" pitchFamily="2" charset="2"/>
              <a:buChar char="q"/>
            </a:pPr>
            <a:r>
              <a:rPr lang="en-US" sz="2000" dirty="0"/>
              <a:t> Education Association</a:t>
            </a:r>
          </a:p>
          <a:p>
            <a:pPr>
              <a:buFont typeface="Wingdings" panose="05000000000000000000" pitchFamily="2" charset="2"/>
              <a:buChar char="q"/>
            </a:pPr>
            <a:r>
              <a:rPr lang="en-US" sz="2000" dirty="0"/>
              <a:t> Other</a:t>
            </a:r>
          </a:p>
          <a:p>
            <a:pPr marL="0" indent="0">
              <a:buNone/>
            </a:pPr>
            <a:r>
              <a:rPr lang="en-US" sz="2000" b="1" dirty="0"/>
              <a:t>How familiar are you with the new Graduation Pathways?</a:t>
            </a:r>
          </a:p>
          <a:p>
            <a:pPr marL="514350" indent="-514350">
              <a:buFont typeface="+mj-lt"/>
              <a:buAutoNum type="alphaUcPeriod"/>
            </a:pPr>
            <a:r>
              <a:rPr lang="en-US" sz="2000" dirty="0"/>
              <a:t>I’ve received some training and/or info about the final rules already but want to hear it again</a:t>
            </a:r>
          </a:p>
          <a:p>
            <a:pPr marL="514350" indent="-514350">
              <a:buFont typeface="+mj-lt"/>
              <a:buAutoNum type="alphaUcPeriod"/>
            </a:pPr>
            <a:r>
              <a:rPr lang="en-US" sz="2000" dirty="0"/>
              <a:t>I know the basics but haven’t gotten the new details about the final rules</a:t>
            </a:r>
          </a:p>
          <a:p>
            <a:pPr marL="514350" indent="-514350">
              <a:buFont typeface="+mj-lt"/>
              <a:buAutoNum type="alphaUcPeriod"/>
            </a:pPr>
            <a:r>
              <a:rPr lang="en-US" sz="2000" dirty="0"/>
              <a:t>I’ve heard there are new graduation requirements but haven’t received any info yet</a:t>
            </a:r>
          </a:p>
        </p:txBody>
      </p:sp>
      <p:pic>
        <p:nvPicPr>
          <p:cNvPr id="4" name="Picture 3" title="Question Mark "/>
          <p:cNvPicPr>
            <a:picLocks noChangeAspect="1"/>
          </p:cNvPicPr>
          <p:nvPr/>
        </p:nvPicPr>
        <p:blipFill>
          <a:blip r:embed="rId3">
            <a:duotone>
              <a:schemeClr val="accent1">
                <a:shade val="45000"/>
                <a:satMod val="135000"/>
              </a:schemeClr>
              <a:prstClr val="white"/>
            </a:duotone>
          </a:blip>
          <a:stretch>
            <a:fillRect/>
          </a:stretch>
        </p:blipFill>
        <p:spPr>
          <a:xfrm>
            <a:off x="9335966" y="3778191"/>
            <a:ext cx="2336045" cy="2261429"/>
          </a:xfrm>
          <a:prstGeom prst="rect">
            <a:avLst/>
          </a:prstGeom>
        </p:spPr>
      </p:pic>
    </p:spTree>
    <p:extLst>
      <p:ext uri="{BB962C8B-B14F-4D97-AF65-F5344CB8AC3E}">
        <p14:creationId xmlns:p14="http://schemas.microsoft.com/office/powerpoint/2010/main" val="151313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593725" y="397505"/>
            <a:ext cx="11004550" cy="1325563"/>
          </a:xfrm>
        </p:spPr>
        <p:txBody>
          <a:bodyPr/>
          <a:lstStyle/>
          <a:p>
            <a:r>
              <a:rPr lang="en-US" b="1" dirty="0">
                <a:latin typeface="Segoe UI Semibold" panose="020B0702040204020203" pitchFamily="34" charset="0"/>
                <a:cs typeface="Segoe UI Semibold" panose="020B0702040204020203" pitchFamily="34" charset="0"/>
              </a:rPr>
              <a:t>Smarter Balanced Assessment or WA-AIM </a:t>
            </a:r>
            <a:r>
              <a:rPr lang="en-US" b="1" dirty="0"/>
              <a:t>(</a:t>
            </a:r>
            <a:r>
              <a:rPr lang="en-US" sz="4000" dirty="0">
                <a:latin typeface="Segoe UI" panose="020B0502040204020203" pitchFamily="34" charset="0"/>
                <a:cs typeface="Segoe UI" panose="020B0502040204020203" pitchFamily="34" charset="0"/>
              </a:rPr>
              <a:t>ELA and Math</a:t>
            </a:r>
            <a:r>
              <a:rPr lang="en-US" b="1" dirty="0"/>
              <a:t>)</a:t>
            </a:r>
          </a:p>
        </p:txBody>
      </p:sp>
      <p:graphicFrame>
        <p:nvGraphicFramePr>
          <p:cNvPr id="7" name="Diagram 6" descr="Slide describing Smarter Balance assessment, ACT or SAT assessment, or dual credit exam thresholds for grad requirements.">
            <a:extLst>
              <a:ext uri="{FF2B5EF4-FFF2-40B4-BE49-F238E27FC236}">
                <a16:creationId xmlns:a16="http://schemas.microsoft.com/office/drawing/2014/main" id="{656DD199-1C6A-4C59-B324-8A49C69F6CE1}"/>
              </a:ext>
            </a:extLst>
          </p:cNvPr>
          <p:cNvGraphicFramePr/>
          <p:nvPr>
            <p:extLst>
              <p:ext uri="{D42A27DB-BD31-4B8C-83A1-F6EECF244321}">
                <p14:modId xmlns:p14="http://schemas.microsoft.com/office/powerpoint/2010/main" val="1153960970"/>
              </p:ext>
            </p:extLst>
          </p:nvPr>
        </p:nvGraphicFramePr>
        <p:xfrm>
          <a:off x="-982826" y="2448911"/>
          <a:ext cx="11004550" cy="3069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2A18B400-C816-48D1-87D6-DBB019690AC6}"/>
              </a:ext>
            </a:extLst>
          </p:cNvPr>
          <p:cNvGrpSpPr/>
          <p:nvPr/>
        </p:nvGrpSpPr>
        <p:grpSpPr>
          <a:xfrm>
            <a:off x="8699619" y="2717562"/>
            <a:ext cx="2445142" cy="2381523"/>
            <a:chOff x="8554720" y="2560320"/>
            <a:chExt cx="2854960" cy="2854960"/>
          </a:xfrm>
        </p:grpSpPr>
        <p:sp>
          <p:nvSpPr>
            <p:cNvPr id="6" name="Oval 5">
              <a:extLst>
                <a:ext uri="{FF2B5EF4-FFF2-40B4-BE49-F238E27FC236}">
                  <a16:creationId xmlns:a16="http://schemas.microsoft.com/office/drawing/2014/main" id="{50AC2268-7A12-46F6-AA30-BDAECDF4F386}"/>
                </a:ext>
              </a:extLst>
            </p:cNvPr>
            <p:cNvSpPr/>
            <p:nvPr/>
          </p:nvSpPr>
          <p:spPr>
            <a:xfrm>
              <a:off x="8554720" y="2560320"/>
              <a:ext cx="2854960" cy="2854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C0F58A9-46B9-4727-905E-8DA634E27F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4003" y="2846830"/>
              <a:ext cx="1768957" cy="1991107"/>
            </a:xfrm>
            <a:prstGeom prst="rect">
              <a:avLst/>
            </a:prstGeom>
          </p:spPr>
        </p:pic>
      </p:grpSp>
    </p:spTree>
    <p:extLst>
      <p:ext uri="{BB962C8B-B14F-4D97-AF65-F5344CB8AC3E}">
        <p14:creationId xmlns:p14="http://schemas.microsoft.com/office/powerpoint/2010/main" val="3821979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College Admission Exams (</a:t>
            </a:r>
            <a:r>
              <a:rPr lang="en-US" sz="4000" dirty="0">
                <a:latin typeface="Segoe UI" panose="020B0502040204020203" pitchFamily="34" charset="0"/>
                <a:cs typeface="Segoe UI" panose="020B0502040204020203" pitchFamily="34" charset="0"/>
              </a:rPr>
              <a:t>ELA and Math</a:t>
            </a:r>
            <a:r>
              <a:rPr lang="en-US" b="1" dirty="0">
                <a:latin typeface="Segoe UI Semibold" panose="020B0702040204020203" pitchFamily="34" charset="0"/>
                <a:cs typeface="Segoe UI Semibold" panose="020B0702040204020203" pitchFamily="34" charset="0"/>
              </a:rPr>
              <a:t>)</a:t>
            </a:r>
          </a:p>
        </p:txBody>
      </p:sp>
      <p:sp>
        <p:nvSpPr>
          <p:cNvPr id="3" name="Rectangle 2"/>
          <p:cNvSpPr/>
          <p:nvPr/>
        </p:nvSpPr>
        <p:spPr>
          <a:xfrm>
            <a:off x="819807" y="1860330"/>
            <a:ext cx="3541986" cy="3899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1040524" y="2028496"/>
            <a:ext cx="3184635" cy="3160865"/>
          </a:xfrm>
          <a:prstGeom prst="rect">
            <a:avLst/>
          </a:prstGeom>
          <a:noFill/>
        </p:spPr>
        <p:txBody>
          <a:bodyPr wrap="square" rtlCol="0">
            <a:spAutoFit/>
          </a:bodyPr>
          <a:lstStyle/>
          <a:p>
            <a:pPr lvl="0" algn="ctr" defTabSz="1511300">
              <a:lnSpc>
                <a:spcPct val="90000"/>
              </a:lnSpc>
              <a:spcBef>
                <a:spcPct val="0"/>
              </a:spcBef>
              <a:spcAft>
                <a:spcPct val="35000"/>
              </a:spcAft>
            </a:pPr>
            <a:r>
              <a:rPr lang="en-US" sz="4000" dirty="0">
                <a:solidFill>
                  <a:srgbClr val="FFFFFF"/>
                </a:solidFill>
                <a:latin typeface="Segoe UI Semibold" panose="020B0702040204020203" pitchFamily="34" charset="0"/>
                <a:cs typeface="Segoe UI Semibold" panose="020B0702040204020203" pitchFamily="34" charset="0"/>
              </a:rPr>
              <a:t>ACT</a:t>
            </a:r>
          </a:p>
          <a:p>
            <a:pPr marL="460375" lvl="1" indent="-346075" defTabSz="1066800">
              <a:lnSpc>
                <a:spcPct val="90000"/>
              </a:lnSpc>
              <a:spcBef>
                <a:spcPct val="0"/>
              </a:spcBef>
              <a:spcAft>
                <a:spcPts val="1800"/>
              </a:spcAft>
              <a:buChar char="•"/>
            </a:pPr>
            <a:r>
              <a:rPr lang="en-US" sz="2400" dirty="0">
                <a:solidFill>
                  <a:srgbClr val="FFFFFF"/>
                </a:solidFill>
                <a:latin typeface="Segoe UI Semibold" panose="020B0702040204020203" pitchFamily="34" charset="0"/>
                <a:cs typeface="Segoe UI Semibold" panose="020B0702040204020203" pitchFamily="34" charset="0"/>
              </a:rPr>
              <a:t>Minimum score set by SBE</a:t>
            </a:r>
          </a:p>
          <a:p>
            <a:pPr marL="460375" lvl="1" indent="-346075"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ACT w/ writing</a:t>
            </a:r>
          </a:p>
          <a:p>
            <a:pPr marL="460375" lvl="1" indent="-346075"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Math section</a:t>
            </a:r>
            <a:endParaRPr lang="en-US" sz="4000" dirty="0">
              <a:solidFill>
                <a:srgbClr val="FFFFFF"/>
              </a:solidFill>
              <a:latin typeface="Segoe UI Semibold" panose="020B0702040204020203" pitchFamily="34" charset="0"/>
              <a:cs typeface="Segoe UI Semibold" panose="020B0702040204020203" pitchFamily="34" charset="0"/>
            </a:endParaRPr>
          </a:p>
          <a:p>
            <a:endParaRPr lang="en-US" dirty="0"/>
          </a:p>
        </p:txBody>
      </p:sp>
      <p:sp>
        <p:nvSpPr>
          <p:cNvPr id="9" name="Rectangle 8"/>
          <p:cNvSpPr/>
          <p:nvPr/>
        </p:nvSpPr>
        <p:spPr>
          <a:xfrm>
            <a:off x="4724400" y="1860330"/>
            <a:ext cx="3541986" cy="3899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4945117" y="2028496"/>
            <a:ext cx="3184635" cy="3825663"/>
          </a:xfrm>
          <a:prstGeom prst="rect">
            <a:avLst/>
          </a:prstGeom>
          <a:noFill/>
        </p:spPr>
        <p:txBody>
          <a:bodyPr wrap="square" rtlCol="0">
            <a:spAutoFit/>
          </a:bodyPr>
          <a:lstStyle/>
          <a:p>
            <a:pPr lvl="0" algn="ctr" defTabSz="1511300">
              <a:lnSpc>
                <a:spcPct val="90000"/>
              </a:lnSpc>
              <a:spcBef>
                <a:spcPct val="0"/>
              </a:spcBef>
              <a:spcAft>
                <a:spcPct val="35000"/>
              </a:spcAft>
            </a:pPr>
            <a:r>
              <a:rPr lang="en-US" sz="4000" dirty="0">
                <a:solidFill>
                  <a:srgbClr val="FFFFFF"/>
                </a:solidFill>
                <a:latin typeface="Segoe UI Semibold" panose="020B0702040204020203" pitchFamily="34" charset="0"/>
                <a:cs typeface="Segoe UI Semibold" panose="020B0702040204020203" pitchFamily="34" charset="0"/>
              </a:rPr>
              <a:t>SAT</a:t>
            </a:r>
          </a:p>
          <a:p>
            <a:pPr marL="396875" lvl="1" indent="-292100" defTabSz="1066800">
              <a:lnSpc>
                <a:spcPct val="90000"/>
              </a:lnSpc>
              <a:spcBef>
                <a:spcPct val="0"/>
              </a:spcBef>
              <a:spcAft>
                <a:spcPts val="1800"/>
              </a:spcAft>
              <a:buChar char="•"/>
            </a:pPr>
            <a:r>
              <a:rPr lang="en-US" sz="2400" dirty="0">
                <a:solidFill>
                  <a:srgbClr val="FFFFFF"/>
                </a:solidFill>
                <a:latin typeface="Segoe UI Semibold" panose="020B0702040204020203" pitchFamily="34" charset="0"/>
                <a:cs typeface="Segoe UI Semibold" panose="020B0702040204020203" pitchFamily="34" charset="0"/>
              </a:rPr>
              <a:t>Minimum score set by SBE</a:t>
            </a:r>
          </a:p>
          <a:p>
            <a:pPr marL="396875" lvl="1" indent="-292100"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SAT w/ writing (recommended, not in ELA score)</a:t>
            </a:r>
          </a:p>
          <a:p>
            <a:pPr marL="396875" lvl="1" indent="-292100"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Math section</a:t>
            </a:r>
            <a:endParaRPr lang="en-US" sz="4000" dirty="0">
              <a:solidFill>
                <a:srgbClr val="FFFFFF"/>
              </a:solidFill>
              <a:latin typeface="Segoe UI Semibold" panose="020B0702040204020203" pitchFamily="34" charset="0"/>
              <a:cs typeface="Segoe UI Semibold" panose="020B0702040204020203" pitchFamily="34" charset="0"/>
            </a:endParaRPr>
          </a:p>
          <a:p>
            <a:endParaRPr lang="en-US" dirty="0"/>
          </a:p>
        </p:txBody>
      </p:sp>
      <p:grpSp>
        <p:nvGrpSpPr>
          <p:cNvPr id="8" name="Group 7">
            <a:extLst>
              <a:ext uri="{FF2B5EF4-FFF2-40B4-BE49-F238E27FC236}">
                <a16:creationId xmlns:a16="http://schemas.microsoft.com/office/drawing/2014/main" id="{758AF087-28CD-43C5-ACBE-D35A2C838AA4}"/>
              </a:ext>
            </a:extLst>
          </p:cNvPr>
          <p:cNvGrpSpPr/>
          <p:nvPr/>
        </p:nvGrpSpPr>
        <p:grpSpPr>
          <a:xfrm>
            <a:off x="8849710" y="2674834"/>
            <a:ext cx="2483857" cy="2370120"/>
            <a:chOff x="8713076" y="2181448"/>
            <a:chExt cx="2854960" cy="2854960"/>
          </a:xfrm>
        </p:grpSpPr>
        <p:sp>
          <p:nvSpPr>
            <p:cNvPr id="11" name="Oval 10">
              <a:extLst>
                <a:ext uri="{FF2B5EF4-FFF2-40B4-BE49-F238E27FC236}">
                  <a16:creationId xmlns:a16="http://schemas.microsoft.com/office/drawing/2014/main" id="{E7F607F5-ABF7-452B-872A-35988F835DAB}"/>
                </a:ext>
              </a:extLst>
            </p:cNvPr>
            <p:cNvSpPr/>
            <p:nvPr/>
          </p:nvSpPr>
          <p:spPr>
            <a:xfrm>
              <a:off x="8713076" y="2181448"/>
              <a:ext cx="2854960" cy="2854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5BFA3D-FB35-48FF-AF82-26F2396A5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9851" y="2609087"/>
              <a:ext cx="1834389" cy="1842129"/>
            </a:xfrm>
            <a:prstGeom prst="rect">
              <a:avLst/>
            </a:prstGeom>
          </p:spPr>
        </p:pic>
      </p:grpSp>
    </p:spTree>
    <p:extLst>
      <p:ext uri="{BB962C8B-B14F-4D97-AF65-F5344CB8AC3E}">
        <p14:creationId xmlns:p14="http://schemas.microsoft.com/office/powerpoint/2010/main" val="68065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Dual Credit Exams (</a:t>
            </a:r>
            <a:r>
              <a:rPr lang="en-US" sz="4000" dirty="0">
                <a:latin typeface="Segoe UI" panose="020B0502040204020203" pitchFamily="34" charset="0"/>
                <a:cs typeface="Segoe UI" panose="020B0502040204020203" pitchFamily="34" charset="0"/>
              </a:rPr>
              <a:t>ELA and Math</a:t>
            </a:r>
            <a:r>
              <a:rPr lang="en-US" b="1" dirty="0">
                <a:latin typeface="Segoe UI Semibold" panose="020B0702040204020203" pitchFamily="34" charset="0"/>
                <a:cs typeface="Segoe UI Semibold" panose="020B0702040204020203" pitchFamily="34" charset="0"/>
              </a:rPr>
              <a:t>)</a:t>
            </a:r>
          </a:p>
        </p:txBody>
      </p:sp>
      <p:graphicFrame>
        <p:nvGraphicFramePr>
          <p:cNvPr id="7" name="Diagram 6" descr="Slide describing Smarter Balance assessment, ACT or SAT assessment, or dual credit exam thresholds for grad requirements.">
            <a:extLst>
              <a:ext uri="{FF2B5EF4-FFF2-40B4-BE49-F238E27FC236}">
                <a16:creationId xmlns:a16="http://schemas.microsoft.com/office/drawing/2014/main" id="{656DD199-1C6A-4C59-B324-8A49C69F6CE1}"/>
              </a:ext>
            </a:extLst>
          </p:cNvPr>
          <p:cNvGraphicFramePr/>
          <p:nvPr>
            <p:extLst>
              <p:ext uri="{D42A27DB-BD31-4B8C-83A1-F6EECF244321}">
                <p14:modId xmlns:p14="http://schemas.microsoft.com/office/powerpoint/2010/main" val="6573305"/>
              </p:ext>
            </p:extLst>
          </p:nvPr>
        </p:nvGraphicFramePr>
        <p:xfrm>
          <a:off x="593725" y="1821497"/>
          <a:ext cx="11004550" cy="437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497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Dual Credit Courses (</a:t>
            </a:r>
            <a:r>
              <a:rPr lang="en-US" sz="4000" dirty="0">
                <a:latin typeface="Segoe UI" panose="020B0502040204020203" pitchFamily="34" charset="0"/>
                <a:cs typeface="Segoe UI" panose="020B0502040204020203" pitchFamily="34" charset="0"/>
              </a:rPr>
              <a:t>ELA and Math</a:t>
            </a:r>
            <a:r>
              <a:rPr lang="en-US" b="1" dirty="0">
                <a:latin typeface="Segoe UI Semibold" panose="020B0702040204020203" pitchFamily="34" charset="0"/>
                <a:cs typeface="Segoe UI Semibold" panose="020B0702040204020203" pitchFamily="34" charset="0"/>
              </a:rPr>
              <a:t>)</a:t>
            </a:r>
          </a:p>
        </p:txBody>
      </p:sp>
      <p:graphicFrame>
        <p:nvGraphicFramePr>
          <p:cNvPr id="7" name="Diagram 6" descr="Slide describing Smarter Balance assessment, ACT or SAT assessment, or dual credit exam thresholds for grad requirements.">
            <a:extLst>
              <a:ext uri="{FF2B5EF4-FFF2-40B4-BE49-F238E27FC236}">
                <a16:creationId xmlns:a16="http://schemas.microsoft.com/office/drawing/2014/main" id="{656DD199-1C6A-4C59-B324-8A49C69F6CE1}"/>
              </a:ext>
            </a:extLst>
          </p:cNvPr>
          <p:cNvGraphicFramePr/>
          <p:nvPr>
            <p:extLst>
              <p:ext uri="{D42A27DB-BD31-4B8C-83A1-F6EECF244321}">
                <p14:modId xmlns:p14="http://schemas.microsoft.com/office/powerpoint/2010/main" val="2022490996"/>
              </p:ext>
            </p:extLst>
          </p:nvPr>
        </p:nvGraphicFramePr>
        <p:xfrm>
          <a:off x="593725" y="1821497"/>
          <a:ext cx="11004550" cy="437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845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Dual Credit Courses, Cont. (</a:t>
            </a:r>
            <a:r>
              <a:rPr lang="en-US" sz="4000" dirty="0">
                <a:latin typeface="Segoe UI" panose="020B0502040204020203" pitchFamily="34" charset="0"/>
                <a:cs typeface="Segoe UI" panose="020B0502040204020203" pitchFamily="34" charset="0"/>
              </a:rPr>
              <a:t>ELA and Math</a:t>
            </a:r>
            <a:r>
              <a:rPr lang="en-US" b="1" dirty="0">
                <a:latin typeface="Segoe UI Semibold" panose="020B0702040204020203" pitchFamily="34" charset="0"/>
                <a:cs typeface="Segoe UI Semibold" panose="020B0702040204020203" pitchFamily="34" charset="0"/>
              </a:rPr>
              <a:t>)</a:t>
            </a:r>
          </a:p>
        </p:txBody>
      </p:sp>
      <p:graphicFrame>
        <p:nvGraphicFramePr>
          <p:cNvPr id="7" name="Diagram 6" descr="Slide describing Smarter Balance assessment, ACT or SAT assessment, or dual credit exam thresholds for grad requirements.">
            <a:extLst>
              <a:ext uri="{FF2B5EF4-FFF2-40B4-BE49-F238E27FC236}">
                <a16:creationId xmlns:a16="http://schemas.microsoft.com/office/drawing/2014/main" id="{656DD199-1C6A-4C59-B324-8A49C69F6CE1}"/>
              </a:ext>
            </a:extLst>
          </p:cNvPr>
          <p:cNvGraphicFramePr/>
          <p:nvPr>
            <p:extLst>
              <p:ext uri="{D42A27DB-BD31-4B8C-83A1-F6EECF244321}">
                <p14:modId xmlns:p14="http://schemas.microsoft.com/office/powerpoint/2010/main" val="1113677063"/>
              </p:ext>
            </p:extLst>
          </p:nvPr>
        </p:nvGraphicFramePr>
        <p:xfrm>
          <a:off x="593725" y="1566042"/>
          <a:ext cx="11004550" cy="448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10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Transition Courses (</a:t>
            </a:r>
            <a:r>
              <a:rPr lang="en-US" sz="4000" dirty="0">
                <a:latin typeface="Segoe UI" panose="020B0502040204020203" pitchFamily="34" charset="0"/>
                <a:cs typeface="Segoe UI" panose="020B0502040204020203" pitchFamily="34" charset="0"/>
              </a:rPr>
              <a:t>ELA and Math</a:t>
            </a:r>
            <a:r>
              <a:rPr lang="en-US" b="1" dirty="0">
                <a:latin typeface="Segoe UI Semibold" panose="020B0702040204020203" pitchFamily="34" charset="0"/>
                <a:cs typeface="Segoe UI Semibold" panose="020B0702040204020203" pitchFamily="34" charset="0"/>
              </a:rPr>
              <a:t>)</a:t>
            </a:r>
          </a:p>
        </p:txBody>
      </p:sp>
      <p:sp>
        <p:nvSpPr>
          <p:cNvPr id="3" name="Rectangle 2"/>
          <p:cNvSpPr/>
          <p:nvPr/>
        </p:nvSpPr>
        <p:spPr>
          <a:xfrm>
            <a:off x="5473262" y="1747837"/>
            <a:ext cx="3218792" cy="4142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5499540" y="1916004"/>
            <a:ext cx="3034859" cy="3874137"/>
          </a:xfrm>
          <a:prstGeom prst="rect">
            <a:avLst/>
          </a:prstGeom>
          <a:noFill/>
        </p:spPr>
        <p:txBody>
          <a:bodyPr wrap="square" rtlCol="0">
            <a:spAutoFit/>
          </a:bodyPr>
          <a:lstStyle/>
          <a:p>
            <a:pPr lvl="0" algn="ctr" defTabSz="1511300">
              <a:lnSpc>
                <a:spcPct val="90000"/>
              </a:lnSpc>
              <a:spcBef>
                <a:spcPct val="0"/>
              </a:spcBef>
              <a:spcAft>
                <a:spcPct val="35000"/>
              </a:spcAft>
            </a:pPr>
            <a:r>
              <a:rPr lang="en-US" sz="3700" dirty="0">
                <a:solidFill>
                  <a:srgbClr val="FFFFFF"/>
                </a:solidFill>
                <a:latin typeface="Segoe UI Semibold" panose="020B0702040204020203" pitchFamily="34" charset="0"/>
                <a:cs typeface="Segoe UI Semibold" panose="020B0702040204020203" pitchFamily="34" charset="0"/>
              </a:rPr>
              <a:t>Bridge to College</a:t>
            </a:r>
          </a:p>
          <a:p>
            <a:pPr marL="400050" lvl="1" indent="-293688" defTabSz="1066800">
              <a:lnSpc>
                <a:spcPct val="90000"/>
              </a:lnSpc>
              <a:spcBef>
                <a:spcPct val="0"/>
              </a:spcBef>
              <a:spcAft>
                <a:spcPts val="1800"/>
              </a:spcAft>
              <a:buChar char="•"/>
            </a:pPr>
            <a:r>
              <a:rPr lang="en-US" sz="2400" dirty="0">
                <a:solidFill>
                  <a:srgbClr val="FFFFFF"/>
                </a:solidFill>
                <a:latin typeface="Segoe UI Semibold" panose="020B0702040204020203" pitchFamily="34" charset="0"/>
                <a:cs typeface="Segoe UI Semibold" panose="020B0702040204020203" pitchFamily="34" charset="0"/>
              </a:rPr>
              <a:t>State approved</a:t>
            </a:r>
          </a:p>
          <a:p>
            <a:pPr marL="400050" lvl="1" indent="-293688" defTabSz="1066800">
              <a:lnSpc>
                <a:spcPct val="90000"/>
              </a:lnSpc>
              <a:spcBef>
                <a:spcPct val="0"/>
              </a:spcBef>
              <a:spcAft>
                <a:spcPts val="1800"/>
              </a:spcAft>
              <a:buChar char="•"/>
            </a:pPr>
            <a:r>
              <a:rPr lang="en-US" sz="2400" dirty="0">
                <a:solidFill>
                  <a:srgbClr val="FFFFFF"/>
                </a:solidFill>
                <a:latin typeface="Segoe UI Semibold" panose="020B0702040204020203" pitchFamily="34" charset="0"/>
                <a:cs typeface="Segoe UI Semibold" panose="020B0702040204020203" pitchFamily="34" charset="0"/>
              </a:rPr>
              <a:t>Math and English courses available</a:t>
            </a:r>
          </a:p>
          <a:p>
            <a:pPr marL="400050" lvl="1" indent="-293688"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College course placement with a B grade or higher</a:t>
            </a:r>
          </a:p>
        </p:txBody>
      </p:sp>
      <p:sp>
        <p:nvSpPr>
          <p:cNvPr id="9" name="Rectangle 8"/>
          <p:cNvSpPr/>
          <p:nvPr/>
        </p:nvSpPr>
        <p:spPr>
          <a:xfrm>
            <a:off x="898633" y="1747837"/>
            <a:ext cx="4188373" cy="4142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977462" y="1916004"/>
            <a:ext cx="3930869" cy="3924921"/>
          </a:xfrm>
          <a:prstGeom prst="rect">
            <a:avLst/>
          </a:prstGeom>
          <a:noFill/>
        </p:spPr>
        <p:txBody>
          <a:bodyPr wrap="square" rtlCol="0">
            <a:spAutoFit/>
          </a:bodyPr>
          <a:lstStyle/>
          <a:p>
            <a:pPr lvl="0" algn="ctr" defTabSz="1511300">
              <a:lnSpc>
                <a:spcPct val="90000"/>
              </a:lnSpc>
              <a:spcBef>
                <a:spcPct val="0"/>
              </a:spcBef>
              <a:spcAft>
                <a:spcPct val="35000"/>
              </a:spcAft>
            </a:pPr>
            <a:r>
              <a:rPr lang="en-US" sz="3700" dirty="0">
                <a:solidFill>
                  <a:srgbClr val="FFFFFF"/>
                </a:solidFill>
                <a:latin typeface="Segoe UI Semibold" panose="020B0702040204020203" pitchFamily="34" charset="0"/>
                <a:cs typeface="Segoe UI Semibold" panose="020B0702040204020203" pitchFamily="34" charset="0"/>
              </a:rPr>
              <a:t>SBE Rules</a:t>
            </a:r>
          </a:p>
          <a:p>
            <a:pPr marL="346075" lvl="1" indent="-293688" defTabSz="1066800">
              <a:lnSpc>
                <a:spcPct val="90000"/>
              </a:lnSpc>
              <a:spcBef>
                <a:spcPct val="0"/>
              </a:spcBef>
              <a:spcAft>
                <a:spcPts val="1800"/>
              </a:spcAft>
              <a:buChar char="•"/>
            </a:pPr>
            <a:r>
              <a:rPr lang="en-US" sz="2400" dirty="0">
                <a:solidFill>
                  <a:srgbClr val="FFFFFF"/>
                </a:solidFill>
                <a:latin typeface="Segoe UI Semibold" panose="020B0702040204020203" pitchFamily="34" charset="0"/>
                <a:cs typeface="Segoe UI Semibold" panose="020B0702040204020203" pitchFamily="34" charset="0"/>
              </a:rPr>
              <a:t>Must result in college-level course placement (100 level or above)</a:t>
            </a:r>
          </a:p>
          <a:p>
            <a:pPr marL="346075" lvl="1" indent="-293688"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Local agreement must be in place with college</a:t>
            </a:r>
          </a:p>
          <a:p>
            <a:pPr marL="346075" lvl="1" indent="-293688" defTabSz="1066800">
              <a:lnSpc>
                <a:spcPct val="90000"/>
              </a:lnSpc>
              <a:spcBef>
                <a:spcPct val="0"/>
              </a:spcBef>
              <a:spcAft>
                <a:spcPts val="1800"/>
              </a:spcAft>
              <a:buFontTx/>
              <a:buChar char="•"/>
              <a:defRPr/>
            </a:pPr>
            <a:r>
              <a:rPr lang="en-US" sz="2400" dirty="0">
                <a:solidFill>
                  <a:srgbClr val="FFFFFF"/>
                </a:solidFill>
                <a:latin typeface="Segoe UI Semibold" panose="020B0702040204020203" pitchFamily="34" charset="0"/>
                <a:cs typeface="Segoe UI Semibold" panose="020B0702040204020203" pitchFamily="34" charset="0"/>
              </a:rPr>
              <a:t>Must meet HS core or elective credit requirement</a:t>
            </a:r>
          </a:p>
        </p:txBody>
      </p:sp>
      <p:grpSp>
        <p:nvGrpSpPr>
          <p:cNvPr id="8" name="Group 7">
            <a:extLst>
              <a:ext uri="{FF2B5EF4-FFF2-40B4-BE49-F238E27FC236}">
                <a16:creationId xmlns:a16="http://schemas.microsoft.com/office/drawing/2014/main" id="{F796B861-6866-49FD-A2A9-FDA34B9C5BC7}"/>
              </a:ext>
            </a:extLst>
          </p:cNvPr>
          <p:cNvGrpSpPr/>
          <p:nvPr/>
        </p:nvGrpSpPr>
        <p:grpSpPr>
          <a:xfrm>
            <a:off x="9220912" y="2615014"/>
            <a:ext cx="2201750" cy="2187628"/>
            <a:chOff x="8554720" y="2560320"/>
            <a:chExt cx="2854960" cy="2854960"/>
          </a:xfrm>
        </p:grpSpPr>
        <p:sp>
          <p:nvSpPr>
            <p:cNvPr id="11" name="Oval 10">
              <a:extLst>
                <a:ext uri="{FF2B5EF4-FFF2-40B4-BE49-F238E27FC236}">
                  <a16:creationId xmlns:a16="http://schemas.microsoft.com/office/drawing/2014/main" id="{346ADDEE-68C5-41C9-93BB-316D4B422D78}"/>
                </a:ext>
              </a:extLst>
            </p:cNvPr>
            <p:cNvSpPr/>
            <p:nvPr/>
          </p:nvSpPr>
          <p:spPr>
            <a:xfrm>
              <a:off x="8554720" y="2560320"/>
              <a:ext cx="2854960" cy="2854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8ECF7AA-2838-4BB7-9E03-2DF264311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110" y="3177934"/>
              <a:ext cx="1976844" cy="1576946"/>
            </a:xfrm>
            <a:prstGeom prst="rect">
              <a:avLst/>
            </a:prstGeom>
          </p:spPr>
        </p:pic>
      </p:grpSp>
    </p:spTree>
    <p:extLst>
      <p:ext uri="{BB962C8B-B14F-4D97-AF65-F5344CB8AC3E}">
        <p14:creationId xmlns:p14="http://schemas.microsoft.com/office/powerpoint/2010/main" val="273754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54FC-E9DE-4A5A-AA50-CAE800533776}"/>
              </a:ext>
            </a:extLst>
          </p:cNvPr>
          <p:cNvSpPr>
            <a:spLocks noGrp="1"/>
          </p:cNvSpPr>
          <p:nvPr>
            <p:ph type="title"/>
          </p:nvPr>
        </p:nvSpPr>
        <p:spPr>
          <a:xfrm>
            <a:off x="670034" y="422275"/>
            <a:ext cx="10515600" cy="1325563"/>
          </a:xfrm>
        </p:spPr>
        <p:txBody>
          <a:bodyPr/>
          <a:lstStyle/>
          <a:p>
            <a:r>
              <a:rPr lang="en-US" b="1" dirty="0">
                <a:latin typeface="Segoe UI Semibold" panose="020B0702040204020203" pitchFamily="34" charset="0"/>
                <a:cs typeface="Segoe UI Semibold" panose="020B0702040204020203" pitchFamily="34" charset="0"/>
              </a:rPr>
              <a:t>Combining ELA and Math Pathways</a:t>
            </a:r>
          </a:p>
        </p:txBody>
      </p:sp>
      <p:sp>
        <p:nvSpPr>
          <p:cNvPr id="9" name="Rectangle 8"/>
          <p:cNvSpPr/>
          <p:nvPr/>
        </p:nvSpPr>
        <p:spPr>
          <a:xfrm>
            <a:off x="898632" y="1747838"/>
            <a:ext cx="5870030" cy="3899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p:cNvSpPr txBox="1"/>
          <p:nvPr/>
        </p:nvSpPr>
        <p:spPr>
          <a:xfrm>
            <a:off x="977462" y="1916004"/>
            <a:ext cx="5507421" cy="4201150"/>
          </a:xfrm>
          <a:prstGeom prst="rect">
            <a:avLst/>
          </a:prstGeom>
          <a:noFill/>
        </p:spPr>
        <p:txBody>
          <a:bodyPr wrap="square" rtlCol="0">
            <a:spAutoFit/>
          </a:bodyPr>
          <a:lstStyle/>
          <a:p>
            <a:pPr marL="52387" lvl="1" defTabSz="1066800">
              <a:lnSpc>
                <a:spcPct val="90000"/>
              </a:lnSpc>
              <a:spcBef>
                <a:spcPct val="0"/>
              </a:spcBef>
              <a:spcAft>
                <a:spcPts val="1800"/>
              </a:spcAft>
            </a:pPr>
            <a:r>
              <a:rPr lang="en-US" sz="4000" dirty="0">
                <a:solidFill>
                  <a:srgbClr val="FFFFFF"/>
                </a:solidFill>
                <a:latin typeface="Segoe UI Semibold" panose="020B0702040204020203" pitchFamily="34" charset="0"/>
                <a:cs typeface="Segoe UI Semibold" panose="020B0702040204020203" pitchFamily="34" charset="0"/>
              </a:rPr>
              <a:t>Students use any </a:t>
            </a:r>
            <a:r>
              <a:rPr lang="en-US" sz="4000" dirty="0">
                <a:solidFill>
                  <a:schemeClr val="bg2"/>
                </a:solidFill>
                <a:latin typeface="Segoe UI Semibold" panose="020B0702040204020203" pitchFamily="34" charset="0"/>
                <a:cs typeface="Segoe UI Semibold" panose="020B0702040204020203" pitchFamily="34" charset="0"/>
              </a:rPr>
              <a:t>combination of assessments or courses from any of the ELA and math pathways</a:t>
            </a:r>
          </a:p>
          <a:p>
            <a:pPr marL="52387" lvl="1" defTabSz="1066800">
              <a:lnSpc>
                <a:spcPct val="90000"/>
              </a:lnSpc>
              <a:spcBef>
                <a:spcPct val="0"/>
              </a:spcBef>
              <a:spcAft>
                <a:spcPts val="1800"/>
              </a:spcAft>
            </a:pPr>
            <a:r>
              <a:rPr lang="en-US" sz="4000" dirty="0">
                <a:solidFill>
                  <a:schemeClr val="bg2"/>
                </a:solidFill>
                <a:latin typeface="Segoe UI Semibold" panose="020B0702040204020203" pitchFamily="34" charset="0"/>
                <a:cs typeface="Segoe UI Semibold" panose="020B0702040204020203" pitchFamily="34" charset="0"/>
              </a:rPr>
              <a:t> </a:t>
            </a:r>
          </a:p>
        </p:txBody>
      </p:sp>
      <p:grpSp>
        <p:nvGrpSpPr>
          <p:cNvPr id="6" name="Group 5">
            <a:extLst>
              <a:ext uri="{FF2B5EF4-FFF2-40B4-BE49-F238E27FC236}">
                <a16:creationId xmlns:a16="http://schemas.microsoft.com/office/drawing/2014/main" id="{F81E71EA-4640-46B6-A9D7-43B6EA196A96}"/>
              </a:ext>
            </a:extLst>
          </p:cNvPr>
          <p:cNvGrpSpPr/>
          <p:nvPr/>
        </p:nvGrpSpPr>
        <p:grpSpPr>
          <a:xfrm>
            <a:off x="8024500" y="2384277"/>
            <a:ext cx="2490339" cy="2501428"/>
            <a:chOff x="8554720" y="2560320"/>
            <a:chExt cx="2854960" cy="2854960"/>
          </a:xfrm>
        </p:grpSpPr>
        <p:sp>
          <p:nvSpPr>
            <p:cNvPr id="7" name="Oval 6">
              <a:extLst>
                <a:ext uri="{FF2B5EF4-FFF2-40B4-BE49-F238E27FC236}">
                  <a16:creationId xmlns:a16="http://schemas.microsoft.com/office/drawing/2014/main" id="{79FDDABA-B6BD-45EC-9D0D-5071E4910F12}"/>
                </a:ext>
              </a:extLst>
            </p:cNvPr>
            <p:cNvSpPr/>
            <p:nvPr/>
          </p:nvSpPr>
          <p:spPr>
            <a:xfrm>
              <a:off x="8554720" y="2560320"/>
              <a:ext cx="2854960" cy="2854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BA2AAD8-84E3-4449-AE51-F45C26B88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223" y="3093465"/>
              <a:ext cx="1565954" cy="1788669"/>
            </a:xfrm>
            <a:prstGeom prst="rect">
              <a:avLst/>
            </a:prstGeom>
          </p:spPr>
        </p:pic>
      </p:grpSp>
    </p:spTree>
    <p:extLst>
      <p:ext uri="{BB962C8B-B14F-4D97-AF65-F5344CB8AC3E}">
        <p14:creationId xmlns:p14="http://schemas.microsoft.com/office/powerpoint/2010/main" val="299504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5767C4F-7F90-4DD5-BEEB-3FECFE521E40}"/>
              </a:ext>
            </a:extLst>
          </p:cNvPr>
          <p:cNvSpPr>
            <a:spLocks noGrp="1"/>
          </p:cNvSpPr>
          <p:nvPr>
            <p:ph type="title"/>
          </p:nvPr>
        </p:nvSpPr>
        <p:spPr>
          <a:xfrm>
            <a:off x="801340" y="802955"/>
            <a:ext cx="4977976" cy="1454051"/>
          </a:xfrm>
        </p:spPr>
        <p:txBody>
          <a:bodyPr>
            <a:normAutofit/>
          </a:bodyPr>
          <a:lstStyle/>
          <a:p>
            <a:r>
              <a:rPr lang="en-US" b="1" dirty="0">
                <a:latin typeface="Segoe UI Semibold" panose="020B0702040204020203" pitchFamily="34" charset="0"/>
                <a:cs typeface="Segoe UI Semibold" panose="020B0702040204020203" pitchFamily="34" charset="0"/>
              </a:rPr>
              <a:t>Class of 2020</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Graduation cap">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graphicFrame>
        <p:nvGraphicFramePr>
          <p:cNvPr id="6" name="Content Placeholder 2" descr="Class of 2020 can use any pathway aligned with their HSBP; the expedited waiver is still available; students don't have to try an alternative before accessing the waiver.">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3781433623"/>
              </p:ext>
            </p:extLst>
          </p:nvPr>
        </p:nvGraphicFramePr>
        <p:xfrm>
          <a:off x="797809" y="2101642"/>
          <a:ext cx="4817067" cy="40857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3149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5767C4F-7F90-4DD5-BEEB-3FECFE521E40}"/>
              </a:ext>
            </a:extLst>
          </p:cNvPr>
          <p:cNvSpPr>
            <a:spLocks noGrp="1"/>
          </p:cNvSpPr>
          <p:nvPr>
            <p:ph type="title"/>
          </p:nvPr>
        </p:nvSpPr>
        <p:spPr>
          <a:xfrm>
            <a:off x="801340" y="802955"/>
            <a:ext cx="5325532" cy="1454051"/>
          </a:xfrm>
        </p:spPr>
        <p:txBody>
          <a:bodyPr>
            <a:normAutofit/>
          </a:bodyPr>
          <a:lstStyle/>
          <a:p>
            <a:r>
              <a:rPr lang="en-US" b="1" dirty="0">
                <a:latin typeface="Segoe UI Semibold" panose="020B0702040204020203" pitchFamily="34" charset="0"/>
                <a:cs typeface="Segoe UI Semibold" panose="020B0702040204020203" pitchFamily="34" charset="0"/>
              </a:rPr>
              <a:t>SBE 1599 Follow-Up Survey / Leg Report</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2" descr="Class of 2020 can use any pathway aligned with their HSBP; the expedited waiver is still available; students don't have to try an alternative before accessing the waiver.">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2379291769"/>
              </p:ext>
            </p:extLst>
          </p:nvPr>
        </p:nvGraphicFramePr>
        <p:xfrm>
          <a:off x="797809" y="2101642"/>
          <a:ext cx="4817067" cy="4085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182374" y="6112917"/>
            <a:ext cx="6460621" cy="523220"/>
          </a:xfrm>
          <a:prstGeom prst="rect">
            <a:avLst/>
          </a:prstGeom>
          <a:noFill/>
        </p:spPr>
        <p:txBody>
          <a:bodyPr wrap="square" rtlCol="0">
            <a:spAutoFit/>
          </a:bodyPr>
          <a:lstStyle/>
          <a:p>
            <a:r>
              <a:rPr lang="en-US" sz="2800" dirty="0">
                <a:latin typeface="Segoe UI Semibold" panose="020B0702040204020203" pitchFamily="34" charset="0"/>
                <a:cs typeface="Segoe UI Semibold" panose="020B0702040204020203" pitchFamily="34" charset="0"/>
              </a:rPr>
              <a:t>Due to Legislature by December, 2022</a:t>
            </a:r>
          </a:p>
        </p:txBody>
      </p:sp>
      <p:pic>
        <p:nvPicPr>
          <p:cNvPr id="10" name="Picture 9">
            <a:extLst>
              <a:ext uri="{FF2B5EF4-FFF2-40B4-BE49-F238E27FC236}">
                <a16:creationId xmlns:a16="http://schemas.microsoft.com/office/drawing/2014/main" id="{028C9385-C911-4832-A4D3-D8B6299969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8014" y="2309058"/>
            <a:ext cx="2184335" cy="2184088"/>
          </a:xfrm>
          <a:prstGeom prst="rect">
            <a:avLst/>
          </a:prstGeom>
        </p:spPr>
      </p:pic>
    </p:spTree>
    <p:extLst>
      <p:ext uri="{BB962C8B-B14F-4D97-AF65-F5344CB8AC3E}">
        <p14:creationId xmlns:p14="http://schemas.microsoft.com/office/powerpoint/2010/main" val="63594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7C4F-7F90-4DD5-BEEB-3FECFE521E40}"/>
              </a:ext>
            </a:extLst>
          </p:cNvPr>
          <p:cNvSpPr>
            <a:spLocks noGrp="1"/>
          </p:cNvSpPr>
          <p:nvPr>
            <p:ph type="title" idx="4294967295"/>
          </p:nvPr>
        </p:nvSpPr>
        <p:spPr>
          <a:xfrm>
            <a:off x="838200" y="2766219"/>
            <a:ext cx="10515600" cy="1325563"/>
          </a:xfrm>
        </p:spPr>
        <p:txBody>
          <a:bodyPr>
            <a:normAutofit/>
          </a:bodyPr>
          <a:lstStyle/>
          <a:p>
            <a:pPr algn="ctr"/>
            <a:r>
              <a:rPr lang="en-US" b="1" dirty="0">
                <a:solidFill>
                  <a:schemeClr val="accent6"/>
                </a:solidFill>
              </a:rPr>
              <a:t>OSPI’s Role is Changing</a:t>
            </a:r>
          </a:p>
        </p:txBody>
      </p:sp>
    </p:spTree>
    <p:extLst>
      <p:ext uri="{BB962C8B-B14F-4D97-AF65-F5344CB8AC3E}">
        <p14:creationId xmlns:p14="http://schemas.microsoft.com/office/powerpoint/2010/main" val="89892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58D40A-AC1D-4147-AD37-907F6CB73CDB}"/>
              </a:ext>
            </a:extLst>
          </p:cNvPr>
          <p:cNvSpPr>
            <a:spLocks noGrp="1"/>
          </p:cNvSpPr>
          <p:nvPr>
            <p:ph type="title"/>
          </p:nvPr>
        </p:nvSpPr>
        <p:spPr>
          <a:xfrm>
            <a:off x="838200" y="422275"/>
            <a:ext cx="10515600" cy="1014305"/>
          </a:xfrm>
        </p:spPr>
        <p:txBody>
          <a:bodyPr/>
          <a:lstStyle/>
          <a:p>
            <a:r>
              <a:rPr lang="en-US" dirty="0">
                <a:latin typeface="Segoe UI Semibold" panose="020B0702040204020203" pitchFamily="34" charset="0"/>
                <a:cs typeface="Segoe UI Semibold" panose="020B0702040204020203" pitchFamily="34" charset="0"/>
              </a:rPr>
              <a:t>So many questions!</a:t>
            </a:r>
          </a:p>
        </p:txBody>
      </p:sp>
      <p:sp>
        <p:nvSpPr>
          <p:cNvPr id="19" name="Speech Bubble: Oval 18">
            <a:extLst>
              <a:ext uri="{FF2B5EF4-FFF2-40B4-BE49-F238E27FC236}">
                <a16:creationId xmlns:a16="http://schemas.microsoft.com/office/drawing/2014/main" id="{142E6CB9-CB87-47FF-A200-25B0B7C20593}"/>
              </a:ext>
            </a:extLst>
          </p:cNvPr>
          <p:cNvSpPr/>
          <p:nvPr/>
        </p:nvSpPr>
        <p:spPr>
          <a:xfrm>
            <a:off x="2238704" y="3815246"/>
            <a:ext cx="3081652" cy="2151767"/>
          </a:xfrm>
          <a:prstGeom prst="wedgeEllipseCallout">
            <a:avLst>
              <a:gd name="adj1" fmla="val -100341"/>
              <a:gd name="adj2" fmla="val 43296"/>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solidFill>
                <a:latin typeface="Segoe UI" panose="020B0502040204020203" pitchFamily="34" charset="0"/>
                <a:cs typeface="Segoe UI" panose="020B0502040204020203" pitchFamily="34" charset="0"/>
              </a:rPr>
              <a:t>How do we convince students to take the assessment now? </a:t>
            </a:r>
          </a:p>
        </p:txBody>
      </p:sp>
      <p:sp>
        <p:nvSpPr>
          <p:cNvPr id="17" name="Speech Bubble: Rectangle with Corners Rounded 16">
            <a:extLst>
              <a:ext uri="{FF2B5EF4-FFF2-40B4-BE49-F238E27FC236}">
                <a16:creationId xmlns:a16="http://schemas.microsoft.com/office/drawing/2014/main" id="{DC45A30E-9C8F-454B-B51C-3FC20B627E81}"/>
              </a:ext>
            </a:extLst>
          </p:cNvPr>
          <p:cNvSpPr/>
          <p:nvPr/>
        </p:nvSpPr>
        <p:spPr>
          <a:xfrm>
            <a:off x="4995534" y="3123129"/>
            <a:ext cx="2422933" cy="2151766"/>
          </a:xfrm>
          <a:prstGeom prst="wedgeRoundRectCallout">
            <a:avLst>
              <a:gd name="adj1" fmla="val -1560"/>
              <a:gd name="adj2" fmla="val 7240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solidFill>
                <a:latin typeface="Segoe UI" panose="020B0502040204020203" pitchFamily="34" charset="0"/>
                <a:cs typeface="Segoe UI" panose="020B0502040204020203" pitchFamily="34" charset="0"/>
              </a:rPr>
              <a:t>What if we can’t offer all the pathways? </a:t>
            </a:r>
          </a:p>
        </p:txBody>
      </p:sp>
      <p:sp>
        <p:nvSpPr>
          <p:cNvPr id="14" name="Speech Bubble: Oval 13">
            <a:extLst>
              <a:ext uri="{FF2B5EF4-FFF2-40B4-BE49-F238E27FC236}">
                <a16:creationId xmlns:a16="http://schemas.microsoft.com/office/drawing/2014/main" id="{46C0B7F7-4585-4E06-AED1-24C9AB9128FE}"/>
              </a:ext>
            </a:extLst>
          </p:cNvPr>
          <p:cNvSpPr/>
          <p:nvPr/>
        </p:nvSpPr>
        <p:spPr>
          <a:xfrm>
            <a:off x="4770330" y="1361015"/>
            <a:ext cx="2873343" cy="2002888"/>
          </a:xfrm>
          <a:prstGeom prst="wedgeEllipseCallout">
            <a:avLst>
              <a:gd name="adj1" fmla="val 39167"/>
              <a:gd name="adj2" fmla="val -101583"/>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solidFill>
                <a:latin typeface="Segoe UI" panose="020B0502040204020203" pitchFamily="34" charset="0"/>
                <a:cs typeface="Segoe UI" panose="020B0502040204020203" pitchFamily="34" charset="0"/>
              </a:rPr>
              <a:t>What counts for a CTE Graduation Pathway?</a:t>
            </a:r>
          </a:p>
        </p:txBody>
      </p:sp>
      <p:sp>
        <p:nvSpPr>
          <p:cNvPr id="7" name="Thought Bubble: Cloud 6">
            <a:extLst>
              <a:ext uri="{FF2B5EF4-FFF2-40B4-BE49-F238E27FC236}">
                <a16:creationId xmlns:a16="http://schemas.microsoft.com/office/drawing/2014/main" id="{F5299A8A-A3A9-42D8-BF2B-38D125629762}"/>
              </a:ext>
            </a:extLst>
          </p:cNvPr>
          <p:cNvSpPr/>
          <p:nvPr/>
        </p:nvSpPr>
        <p:spPr>
          <a:xfrm>
            <a:off x="1635486" y="1997744"/>
            <a:ext cx="3806790" cy="2151766"/>
          </a:xfrm>
          <a:prstGeom prst="cloudCallout">
            <a:avLst>
              <a:gd name="adj1" fmla="val -73574"/>
              <a:gd name="adj2" fmla="val -652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solidFill>
                <a:latin typeface="Segoe UI" panose="020B0502040204020203" pitchFamily="34" charset="0"/>
                <a:cs typeface="Segoe UI" panose="020B0502040204020203" pitchFamily="34" charset="0"/>
              </a:rPr>
              <a:t>How are we supposed to know if our seniors can graduate?</a:t>
            </a:r>
          </a:p>
        </p:txBody>
      </p:sp>
      <p:sp>
        <p:nvSpPr>
          <p:cNvPr id="15" name="Speech Bubble: Rectangle with Corners Rounded 14">
            <a:extLst>
              <a:ext uri="{FF2B5EF4-FFF2-40B4-BE49-F238E27FC236}">
                <a16:creationId xmlns:a16="http://schemas.microsoft.com/office/drawing/2014/main" id="{A45E9337-C2FC-42CB-89D4-512EB9E779C0}"/>
              </a:ext>
            </a:extLst>
          </p:cNvPr>
          <p:cNvSpPr/>
          <p:nvPr/>
        </p:nvSpPr>
        <p:spPr>
          <a:xfrm>
            <a:off x="7087825" y="1897655"/>
            <a:ext cx="2978590" cy="1325563"/>
          </a:xfrm>
          <a:prstGeom prst="wedgeRoundRectCallout">
            <a:avLst>
              <a:gd name="adj1" fmla="val 53635"/>
              <a:gd name="adj2" fmla="val -10619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6"/>
                </a:solidFill>
                <a:latin typeface="Segoe UI" panose="020B0502040204020203" pitchFamily="34" charset="0"/>
                <a:cs typeface="Segoe UI" panose="020B0502040204020203" pitchFamily="34" charset="0"/>
              </a:rPr>
              <a:t>Why did the legislature do this? </a:t>
            </a:r>
          </a:p>
        </p:txBody>
      </p:sp>
      <p:sp>
        <p:nvSpPr>
          <p:cNvPr id="21" name="Thought Bubble: Cloud 20">
            <a:extLst>
              <a:ext uri="{FF2B5EF4-FFF2-40B4-BE49-F238E27FC236}">
                <a16:creationId xmlns:a16="http://schemas.microsoft.com/office/drawing/2014/main" id="{7DA01662-130D-49DF-B534-AD5F24665BBE}"/>
              </a:ext>
            </a:extLst>
          </p:cNvPr>
          <p:cNvSpPr/>
          <p:nvPr/>
        </p:nvSpPr>
        <p:spPr>
          <a:xfrm>
            <a:off x="7184870" y="2909919"/>
            <a:ext cx="3666652" cy="2737847"/>
          </a:xfrm>
          <a:prstGeom prst="cloudCallout">
            <a:avLst>
              <a:gd name="adj1" fmla="val 72805"/>
              <a:gd name="adj2" fmla="val 58034"/>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Segoe UI" panose="020B0502040204020203" pitchFamily="34" charset="0"/>
                <a:cs typeface="Segoe UI" panose="020B0502040204020203" pitchFamily="34" charset="0"/>
              </a:rPr>
              <a:t>Who is supposed to make sure a student’s HSBP lines up with their grad pathway?</a:t>
            </a:r>
          </a:p>
        </p:txBody>
      </p:sp>
    </p:spTree>
    <p:extLst>
      <p:ext uri="{BB962C8B-B14F-4D97-AF65-F5344CB8AC3E}">
        <p14:creationId xmlns:p14="http://schemas.microsoft.com/office/powerpoint/2010/main" val="361570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6094104" y="802955"/>
            <a:ext cx="5503535" cy="1454051"/>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000" b="1" kern="1200" dirty="0">
                <a:latin typeface="Segoe UI Semibold" panose="020B0702040204020203" pitchFamily="34" charset="0"/>
                <a:ea typeface="+mj-ea"/>
                <a:cs typeface="Segoe UI Semibold" panose="020B0702040204020203" pitchFamily="34" charset="0"/>
              </a:rPr>
              <a:t>OSPI’s Graduation Role: Data and Reporting</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Business Growth">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63" y="1639599"/>
            <a:ext cx="3857311" cy="3857311"/>
          </a:xfrm>
          <a:prstGeom prst="rect">
            <a:avLst/>
          </a:prstGeom>
        </p:spPr>
      </p:pic>
      <p:graphicFrame>
        <p:nvGraphicFramePr>
          <p:cNvPr id="6" name="Content Placeholder 2" descr="Academic acceleration: meeting/exceeding standard on assessments means auto enrollment in rigorous classes, leading to dual credit; must be aligned with HSBP; must adopt policy by 2021-22.">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584066821"/>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28614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Open hand">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graphicFrame>
        <p:nvGraphicFramePr>
          <p:cNvPr id="6" name="Content Placeholder 2" descr="HSBP changes: mostly behavior. Also info about FAFSA /WASFA must be available to students. Electronic HSBP must be in place by 2020-21 school years.">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3946515032"/>
              </p:ext>
            </p:extLst>
          </p:nvPr>
        </p:nvGraphicFramePr>
        <p:xfrm>
          <a:off x="797809" y="2194560"/>
          <a:ext cx="4977578" cy="4526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angle 1">
            <a:extLst>
              <a:ext uri="{FF2B5EF4-FFF2-40B4-BE49-F238E27FC236}">
                <a16:creationId xmlns:a16="http://schemas.microsoft.com/office/drawing/2014/main" id="{A5F59A78-C8CB-4FD7-86B7-82FBE6660D5D}"/>
              </a:ext>
            </a:extLst>
          </p:cNvPr>
          <p:cNvSpPr/>
          <p:nvPr/>
        </p:nvSpPr>
        <p:spPr>
          <a:xfrm>
            <a:off x="450253" y="647507"/>
            <a:ext cx="5750328" cy="1323439"/>
          </a:xfrm>
          <a:prstGeom prst="rect">
            <a:avLst/>
          </a:prstGeom>
        </p:spPr>
        <p:txBody>
          <a:bodyPr wrap="square">
            <a:spAutoFit/>
          </a:bodyPr>
          <a:lstStyle/>
          <a:p>
            <a:pPr algn="ctr"/>
            <a:r>
              <a:rPr lang="en-US" sz="4000" b="1" dirty="0">
                <a:latin typeface="Segoe UI Semibold" panose="020B0702040204020203" pitchFamily="34" charset="0"/>
                <a:ea typeface="+mj-ea"/>
                <a:cs typeface="Segoe UI Semibold" panose="020B0702040204020203" pitchFamily="34" charset="0"/>
              </a:rPr>
              <a:t>OSPI Graduation Role: Programmatic Supports</a:t>
            </a:r>
          </a:p>
        </p:txBody>
      </p:sp>
    </p:spTree>
    <p:extLst>
      <p:ext uri="{BB962C8B-B14F-4D97-AF65-F5344CB8AC3E}">
        <p14:creationId xmlns:p14="http://schemas.microsoft.com/office/powerpoint/2010/main" val="264443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7C4F-7F90-4DD5-BEEB-3FECFE521E40}"/>
              </a:ext>
            </a:extLst>
          </p:cNvPr>
          <p:cNvSpPr>
            <a:spLocks noGrp="1"/>
          </p:cNvSpPr>
          <p:nvPr>
            <p:ph type="title" idx="4294967295"/>
          </p:nvPr>
        </p:nvSpPr>
        <p:spPr>
          <a:xfrm>
            <a:off x="838200" y="2766219"/>
            <a:ext cx="10515600" cy="1325563"/>
          </a:xfrm>
        </p:spPr>
        <p:txBody>
          <a:bodyPr>
            <a:normAutofit/>
          </a:bodyPr>
          <a:lstStyle/>
          <a:p>
            <a:pPr algn="ctr"/>
            <a:r>
              <a:rPr lang="en-US" b="1" dirty="0">
                <a:solidFill>
                  <a:schemeClr val="accent6"/>
                </a:solidFill>
                <a:latin typeface="Segoe UI Semibold" panose="020B0702040204020203" pitchFamily="34" charset="0"/>
                <a:cs typeface="Segoe UI Semibold" panose="020B0702040204020203" pitchFamily="34" charset="0"/>
              </a:rPr>
              <a:t>What else changed for our students?</a:t>
            </a:r>
          </a:p>
        </p:txBody>
      </p:sp>
    </p:spTree>
    <p:extLst>
      <p:ext uri="{BB962C8B-B14F-4D97-AF65-F5344CB8AC3E}">
        <p14:creationId xmlns:p14="http://schemas.microsoft.com/office/powerpoint/2010/main" val="778221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2" descr="HSBP changes: mostly behavior. Also info about FAFSA /WASFA must be available to students. Electronic HSBP must be in place by 2020-21 school years.">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3129608755"/>
              </p:ext>
            </p:extLst>
          </p:nvPr>
        </p:nvGraphicFramePr>
        <p:xfrm>
          <a:off x="797809"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A5F59A78-C8CB-4FD7-86B7-82FBE6660D5D}"/>
              </a:ext>
            </a:extLst>
          </p:cNvPr>
          <p:cNvSpPr/>
          <p:nvPr/>
        </p:nvSpPr>
        <p:spPr>
          <a:xfrm>
            <a:off x="581892" y="655127"/>
            <a:ext cx="5032984" cy="1446550"/>
          </a:xfrm>
          <a:prstGeom prst="rect">
            <a:avLst/>
          </a:prstGeom>
        </p:spPr>
        <p:txBody>
          <a:bodyPr wrap="square">
            <a:spAutoFit/>
          </a:bodyPr>
          <a:lstStyle/>
          <a:p>
            <a:pPr algn="ctr"/>
            <a:r>
              <a:rPr lang="en-US" sz="4400" b="1" dirty="0">
                <a:latin typeface="Segoe UI Semibold" panose="020B0702040204020203" pitchFamily="34" charset="0"/>
                <a:ea typeface="+mj-ea"/>
                <a:cs typeface="Segoe UI Semibold" panose="020B0702040204020203" pitchFamily="34" charset="0"/>
              </a:rPr>
              <a:t>High School and Beyond Plans</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33174" y="2054421"/>
            <a:ext cx="2639797" cy="2962913"/>
          </a:xfrm>
          <a:prstGeom prst="rect">
            <a:avLst/>
          </a:prstGeom>
        </p:spPr>
      </p:pic>
    </p:spTree>
    <p:extLst>
      <p:ext uri="{BB962C8B-B14F-4D97-AF65-F5344CB8AC3E}">
        <p14:creationId xmlns:p14="http://schemas.microsoft.com/office/powerpoint/2010/main" val="2214610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6094105" y="802955"/>
            <a:ext cx="4977976" cy="1454051"/>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Credit Earned Before High School</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Schoolhouse">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6" name="Content Placeholder 2" descr="Credit earned before HS: automatically transcripted. Must opt out. Need final Rules from State Board of Education. Local districts should adopt policies. ">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3858633651"/>
              </p:ext>
            </p:extLst>
          </p:nvPr>
        </p:nvGraphicFramePr>
        <p:xfrm>
          <a:off x="6090574" y="2421682"/>
          <a:ext cx="5029200" cy="423819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4540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p:cNvSpPr txBox="1"/>
          <p:nvPr/>
        </p:nvSpPr>
        <p:spPr>
          <a:xfrm>
            <a:off x="8229600" y="2164038"/>
            <a:ext cx="3163614" cy="2529923"/>
          </a:xfrm>
          <a:prstGeom prst="rect">
            <a:avLst/>
          </a:prstGeom>
          <a:noFill/>
        </p:spPr>
        <p:txBody>
          <a:bodyPr wrap="square" rtlCol="0">
            <a:spAutoFit/>
          </a:bodyPr>
          <a:lstStyle/>
          <a:p>
            <a:pPr algn="ctr">
              <a:lnSpc>
                <a:spcPct val="90000"/>
              </a:lnSpc>
              <a:spcBef>
                <a:spcPct val="0"/>
              </a:spcBef>
              <a:spcAft>
                <a:spcPts val="600"/>
              </a:spcAft>
            </a:pPr>
            <a:r>
              <a:rPr lang="en-US" sz="4400" b="1" dirty="0">
                <a:latin typeface="Segoe UI Semibold" panose="020B0702040204020203" pitchFamily="34" charset="0"/>
                <a:cs typeface="Segoe UI Semibold" panose="020B0702040204020203" pitchFamily="34" charset="0"/>
              </a:rPr>
              <a:t>24-Credits Required for Graduation</a:t>
            </a:r>
          </a:p>
        </p:txBody>
      </p:sp>
      <p:pic>
        <p:nvPicPr>
          <p:cNvPr id="7" name="Picture 6"/>
          <p:cNvPicPr>
            <a:picLocks noChangeAspect="1"/>
          </p:cNvPicPr>
          <p:nvPr/>
        </p:nvPicPr>
        <p:blipFill>
          <a:blip r:embed="rId4"/>
          <a:stretch>
            <a:fillRect/>
          </a:stretch>
        </p:blipFill>
        <p:spPr>
          <a:xfrm>
            <a:off x="294238" y="609049"/>
            <a:ext cx="6505389" cy="5950945"/>
          </a:xfrm>
          <a:prstGeom prst="rect">
            <a:avLst/>
          </a:prstGeom>
        </p:spPr>
      </p:pic>
    </p:spTree>
    <p:extLst>
      <p:ext uri="{BB962C8B-B14F-4D97-AF65-F5344CB8AC3E}">
        <p14:creationId xmlns:p14="http://schemas.microsoft.com/office/powerpoint/2010/main" val="3966420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3" descr="Blackboard">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064" y="1629089"/>
            <a:ext cx="3620021" cy="3620021"/>
          </a:xfrm>
          <a:prstGeom prst="rect">
            <a:avLst/>
          </a:prstGeom>
        </p:spPr>
      </p:pic>
      <p:sp>
        <p:nvSpPr>
          <p:cNvPr id="12" name="TextBox 11">
            <a:extLst>
              <a:ext uri="{FF2B5EF4-FFF2-40B4-BE49-F238E27FC236}">
                <a16:creationId xmlns:a16="http://schemas.microsoft.com/office/drawing/2014/main" id="{7CE89AC4-5EB9-4DD1-BEAF-CC61F9E61EDE}"/>
              </a:ext>
            </a:extLst>
          </p:cNvPr>
          <p:cNvSpPr txBox="1"/>
          <p:nvPr/>
        </p:nvSpPr>
        <p:spPr>
          <a:xfrm>
            <a:off x="5934662" y="666673"/>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Two Credit Waiver</a:t>
            </a:r>
          </a:p>
        </p:txBody>
      </p:sp>
      <p:graphicFrame>
        <p:nvGraphicFramePr>
          <p:cNvPr id="14" name="Content Placeholder 2" descr="Two credit waiver: student circumstances. Can waive up to two credits of 24 required for graduation. Cannot be from 17 core credits. Local districts must adopt policy. ">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68450688"/>
              </p:ext>
            </p:extLst>
          </p:nvPr>
        </p:nvGraphicFramePr>
        <p:xfrm>
          <a:off x="6039765" y="2186292"/>
          <a:ext cx="5214371" cy="40400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94261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Signing on to civil society request to make public government data “license free” in the U.S ..."/>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18805" y="1973655"/>
            <a:ext cx="2533009" cy="2533009"/>
          </a:xfrm>
          <a:prstGeom prst="rect">
            <a:avLst/>
          </a:prstGeom>
        </p:spPr>
      </p:pic>
      <p:sp>
        <p:nvSpPr>
          <p:cNvPr id="10" name="TextBox 9">
            <a:extLst>
              <a:ext uri="{FF2B5EF4-FFF2-40B4-BE49-F238E27FC236}">
                <a16:creationId xmlns:a16="http://schemas.microsoft.com/office/drawing/2014/main" id="{7CE89AC4-5EB9-4DD1-BEAF-CC61F9E61EDE}"/>
              </a:ext>
            </a:extLst>
          </p:cNvPr>
          <p:cNvSpPr txBox="1"/>
          <p:nvPr/>
        </p:nvSpPr>
        <p:spPr>
          <a:xfrm>
            <a:off x="933630" y="738619"/>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Changes to Social Studies Credits</a:t>
            </a:r>
          </a:p>
        </p:txBody>
      </p:sp>
      <p:graphicFrame>
        <p:nvGraphicFramePr>
          <p:cNvPr id="12" name="Content Placeholder 2" descr="Credit earned before HS: automatically transcripted. Must opt out. Need final Rules from State Board of Education. Local districts should adopt policies. ">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400151432"/>
              </p:ext>
            </p:extLst>
          </p:nvPr>
        </p:nvGraphicFramePr>
        <p:xfrm>
          <a:off x="930099" y="2357346"/>
          <a:ext cx="5029200" cy="4238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89316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Academic Acceleration</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Run">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6" name="Content Placeholder 2" descr="Academic acceleration: meeting/exceeding standard on assessments means auto enrollment in rigorous classes, leading to dual credit; must be aligned with HSBP; must adopt policy by 2021-22.">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2254394180"/>
              </p:ext>
            </p:extLst>
          </p:nvPr>
        </p:nvGraphicFramePr>
        <p:xfrm>
          <a:off x="6090574" y="2421682"/>
          <a:ext cx="4977578" cy="41772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37458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797808" y="703895"/>
            <a:ext cx="5476868"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Next Steps</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Research">
            <a:extLst>
              <a:ext uri="{FF2B5EF4-FFF2-40B4-BE49-F238E27FC236}">
                <a16:creationId xmlns:a16="http://schemas.microsoft.com/office/drawing/2014/main" id="{83DB0356-2C60-4B70-86AB-B157839F0BF3}"/>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graphicFrame>
        <p:nvGraphicFramePr>
          <p:cNvPr id="6" name="Content Placeholder 2" descr="Two credit waiver: student circumstances. Can waive up to two credits of 24 required for graduation. Cannot be from 17 core credits. Local districts must adopt policy. ">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1624252090"/>
              </p:ext>
            </p:extLst>
          </p:nvPr>
        </p:nvGraphicFramePr>
        <p:xfrm>
          <a:off x="797808" y="1965960"/>
          <a:ext cx="5214371" cy="4495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7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3"/>
          </a:xfrm>
        </p:spPr>
        <p:txBody>
          <a:bodyPr/>
          <a:lstStyle/>
          <a:p>
            <a:r>
              <a:rPr lang="en-US" dirty="0">
                <a:latin typeface="Segoe UI Semibold" panose="020B0702040204020203" pitchFamily="34" charset="0"/>
                <a:cs typeface="Segoe UI Semibold" panose="020B0702040204020203" pitchFamily="34" charset="0"/>
              </a:rPr>
              <a:t>Today’s Objectives</a:t>
            </a:r>
          </a:p>
        </p:txBody>
      </p:sp>
      <p:pic>
        <p:nvPicPr>
          <p:cNvPr id="5" name="Picture 4"/>
          <p:cNvPicPr>
            <a:picLocks noChangeAspect="1"/>
          </p:cNvPicPr>
          <p:nvPr/>
        </p:nvPicPr>
        <p:blipFill>
          <a:blip r:embed="rId3">
            <a:duotone>
              <a:schemeClr val="accent2">
                <a:shade val="45000"/>
                <a:satMod val="135000"/>
              </a:schemeClr>
              <a:prstClr val="white"/>
            </a:duotone>
          </a:blip>
          <a:stretch>
            <a:fillRect/>
          </a:stretch>
        </p:blipFill>
        <p:spPr>
          <a:xfrm>
            <a:off x="638175" y="2620961"/>
            <a:ext cx="1510522" cy="2001441"/>
          </a:xfrm>
          <a:prstGeom prst="rect">
            <a:avLst/>
          </a:prstGeom>
        </p:spPr>
      </p:pic>
      <p:graphicFrame>
        <p:nvGraphicFramePr>
          <p:cNvPr id="7" name="Diagram 6"/>
          <p:cNvGraphicFramePr/>
          <p:nvPr>
            <p:extLst>
              <p:ext uri="{D42A27DB-BD31-4B8C-83A1-F6EECF244321}">
                <p14:modId xmlns:p14="http://schemas.microsoft.com/office/powerpoint/2010/main" val="2505778849"/>
              </p:ext>
            </p:extLst>
          </p:nvPr>
        </p:nvGraphicFramePr>
        <p:xfrm>
          <a:off x="1885950" y="1295398"/>
          <a:ext cx="8782050" cy="50429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7087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993" y="351441"/>
            <a:ext cx="7782676" cy="1120008"/>
          </a:xfrm>
        </p:spPr>
        <p:txBody>
          <a:bodyPr/>
          <a:lstStyle/>
          <a:p>
            <a:r>
              <a:rPr lang="en-US" dirty="0">
                <a:latin typeface="Segoe UI Semibold" panose="020B0702040204020203" pitchFamily="34" charset="0"/>
                <a:cs typeface="Segoe UI Semibold" panose="020B0702040204020203" pitchFamily="34" charset="0"/>
              </a:rPr>
              <a:t>Available State Resources</a:t>
            </a:r>
          </a:p>
        </p:txBody>
      </p:sp>
      <p:sp>
        <p:nvSpPr>
          <p:cNvPr id="3" name="Content Placeholder 2"/>
          <p:cNvSpPr>
            <a:spLocks noGrp="1"/>
          </p:cNvSpPr>
          <p:nvPr>
            <p:ph sz="half" idx="1"/>
          </p:nvPr>
        </p:nvSpPr>
        <p:spPr>
          <a:xfrm>
            <a:off x="627993" y="1498328"/>
            <a:ext cx="3691759" cy="4482058"/>
          </a:xfrm>
          <a:solidFill>
            <a:srgbClr val="244A5F"/>
          </a:solidFill>
        </p:spPr>
        <p:txBody>
          <a:bodyPr>
            <a:normAutofit/>
          </a:bodyPr>
          <a:lstStyle/>
          <a:p>
            <a:pPr marL="0" indent="0">
              <a:buNone/>
            </a:pPr>
            <a:r>
              <a:rPr lang="en-US" sz="3200" dirty="0">
                <a:solidFill>
                  <a:schemeClr val="bg2"/>
                </a:solidFill>
                <a:latin typeface="Segoe UI Semibold" panose="020B0702040204020203" pitchFamily="34" charset="0"/>
                <a:cs typeface="Segoe UI Semibold" panose="020B0702040204020203" pitchFamily="34" charset="0"/>
              </a:rPr>
              <a:t>State Board of Ed</a:t>
            </a:r>
          </a:p>
          <a:p>
            <a:pPr marL="0" indent="0">
              <a:lnSpc>
                <a:spcPct val="100000"/>
              </a:lnSpc>
              <a:spcBef>
                <a:spcPts val="0"/>
              </a:spcBef>
              <a:buNone/>
            </a:pPr>
            <a:endParaRPr lang="en-US" sz="800" dirty="0">
              <a:solidFill>
                <a:schemeClr val="bg2"/>
              </a:solidFill>
              <a:latin typeface="Segoe UI Semibold" panose="020B0702040204020203" pitchFamily="34" charset="0"/>
              <a:cs typeface="Segoe UI Semibold" panose="020B0702040204020203" pitchFamily="34" charset="0"/>
            </a:endParaRPr>
          </a:p>
          <a:p>
            <a:pPr marL="461963" lvl="1"/>
            <a:r>
              <a:rPr lang="en-US" sz="2800" dirty="0">
                <a:solidFill>
                  <a:schemeClr val="bg2"/>
                </a:solidFill>
              </a:rPr>
              <a:t>Graduation </a:t>
            </a:r>
            <a:r>
              <a:rPr lang="en-US" sz="2800" dirty="0">
                <a:solidFill>
                  <a:schemeClr val="bg2"/>
                </a:solidFill>
                <a:hlinkClick r:id="rId3"/>
              </a:rPr>
              <a:t>Pathways</a:t>
            </a:r>
            <a:r>
              <a:rPr lang="en-US" sz="2800" dirty="0">
                <a:solidFill>
                  <a:schemeClr val="bg2"/>
                </a:solidFill>
              </a:rPr>
              <a:t>: rules and general information</a:t>
            </a:r>
          </a:p>
          <a:p>
            <a:pPr marL="461963" lvl="1"/>
            <a:r>
              <a:rPr lang="en-US" sz="2800" dirty="0">
                <a:solidFill>
                  <a:schemeClr val="bg2"/>
                </a:solidFill>
                <a:hlinkClick r:id="rId4"/>
              </a:rPr>
              <a:t>ASVAB</a:t>
            </a:r>
            <a:r>
              <a:rPr lang="en-US" sz="2800" dirty="0">
                <a:solidFill>
                  <a:schemeClr val="bg2"/>
                </a:solidFill>
              </a:rPr>
              <a:t> specific resources</a:t>
            </a:r>
          </a:p>
          <a:p>
            <a:pPr marL="461963" lvl="1"/>
            <a:r>
              <a:rPr lang="en-US" sz="2800" dirty="0">
                <a:solidFill>
                  <a:schemeClr val="bg2"/>
                </a:solidFill>
              </a:rPr>
              <a:t>Class of 2020 </a:t>
            </a:r>
            <a:r>
              <a:rPr lang="en-US" sz="2800" dirty="0">
                <a:solidFill>
                  <a:schemeClr val="bg2"/>
                </a:solidFill>
                <a:hlinkClick r:id="rId5"/>
              </a:rPr>
              <a:t>grad </a:t>
            </a:r>
            <a:r>
              <a:rPr lang="en-US" sz="2800" dirty="0" err="1">
                <a:solidFill>
                  <a:schemeClr val="bg2"/>
                </a:solidFill>
                <a:hlinkClick r:id="rId5"/>
              </a:rPr>
              <a:t>reqs</a:t>
            </a:r>
            <a:r>
              <a:rPr lang="en-US" sz="2800" dirty="0">
                <a:solidFill>
                  <a:schemeClr val="bg2"/>
                </a:solidFill>
              </a:rPr>
              <a:t> information</a:t>
            </a:r>
          </a:p>
        </p:txBody>
      </p:sp>
      <p:sp>
        <p:nvSpPr>
          <p:cNvPr id="4" name="Content Placeholder 3"/>
          <p:cNvSpPr>
            <a:spLocks noGrp="1"/>
          </p:cNvSpPr>
          <p:nvPr>
            <p:ph sz="half" idx="2"/>
          </p:nvPr>
        </p:nvSpPr>
        <p:spPr>
          <a:xfrm>
            <a:off x="4572000" y="1498328"/>
            <a:ext cx="6916848" cy="3252350"/>
          </a:xfrm>
          <a:solidFill>
            <a:schemeClr val="accent5">
              <a:lumMod val="85000"/>
            </a:schemeClr>
          </a:solidFill>
        </p:spPr>
        <p:txBody>
          <a:bodyPr>
            <a:normAutofit/>
          </a:bodyPr>
          <a:lstStyle/>
          <a:p>
            <a:pPr marL="0" indent="0">
              <a:buNone/>
            </a:pPr>
            <a:r>
              <a:rPr lang="en-US" sz="3200" dirty="0">
                <a:latin typeface="Segoe UI Semibold" panose="020B0702040204020203" pitchFamily="34" charset="0"/>
                <a:cs typeface="Segoe UI Semibold" panose="020B0702040204020203" pitchFamily="34" charset="0"/>
              </a:rPr>
              <a:t>OSPI</a:t>
            </a:r>
          </a:p>
          <a:p>
            <a:pPr marL="515938" lvl="1"/>
            <a:r>
              <a:rPr lang="en-US" dirty="0">
                <a:hlinkClick r:id="rId6"/>
              </a:rPr>
              <a:t>HB1599</a:t>
            </a:r>
            <a:r>
              <a:rPr lang="en-US" dirty="0"/>
              <a:t> General Information / FAQ</a:t>
            </a:r>
          </a:p>
          <a:p>
            <a:pPr marL="515938" lvl="1"/>
            <a:r>
              <a:rPr lang="en-US" dirty="0"/>
              <a:t>Graduation Pathways </a:t>
            </a:r>
            <a:r>
              <a:rPr lang="en-US" dirty="0">
                <a:hlinkClick r:id="rId7"/>
              </a:rPr>
              <a:t>Toolkit</a:t>
            </a:r>
            <a:r>
              <a:rPr lang="en-US" dirty="0"/>
              <a:t> (</a:t>
            </a:r>
            <a:r>
              <a:rPr lang="en-US" sz="2000" dirty="0"/>
              <a:t>update Jan 2020</a:t>
            </a:r>
            <a:r>
              <a:rPr lang="en-US" dirty="0"/>
              <a:t>)</a:t>
            </a:r>
          </a:p>
          <a:p>
            <a:pPr marL="515938" lvl="1"/>
            <a:r>
              <a:rPr lang="en-US" dirty="0">
                <a:solidFill>
                  <a:srgbClr val="FF0000"/>
                </a:solidFill>
              </a:rPr>
              <a:t>CTE Course Sequence approval form</a:t>
            </a:r>
          </a:p>
          <a:p>
            <a:pPr marL="515938" lvl="1"/>
            <a:r>
              <a:rPr lang="en-US" dirty="0"/>
              <a:t>HSBP/IEP Transition Plan alignment </a:t>
            </a:r>
            <a:r>
              <a:rPr lang="en-US" dirty="0">
                <a:hlinkClick r:id="rId8"/>
              </a:rPr>
              <a:t>tools</a:t>
            </a:r>
            <a:endParaRPr lang="en-US" dirty="0"/>
          </a:p>
          <a:p>
            <a:pPr marL="515938" lvl="1"/>
            <a:r>
              <a:rPr lang="en-US" dirty="0"/>
              <a:t>Career Guidance </a:t>
            </a:r>
            <a:r>
              <a:rPr lang="en-US" dirty="0" err="1"/>
              <a:t>Wa</a:t>
            </a:r>
            <a:r>
              <a:rPr lang="en-US" dirty="0"/>
              <a:t> </a:t>
            </a:r>
            <a:r>
              <a:rPr lang="en-US" dirty="0">
                <a:hlinkClick r:id="rId7"/>
              </a:rPr>
              <a:t>curriculum</a:t>
            </a:r>
            <a:r>
              <a:rPr lang="en-US" dirty="0"/>
              <a:t> </a:t>
            </a:r>
          </a:p>
          <a:p>
            <a:pPr marL="515938" lvl="1"/>
            <a:r>
              <a:rPr lang="en-US" dirty="0"/>
              <a:t>HSBP </a:t>
            </a:r>
            <a:r>
              <a:rPr lang="en-US" dirty="0">
                <a:hlinkClick r:id="rId7"/>
              </a:rPr>
              <a:t>template</a:t>
            </a:r>
            <a:r>
              <a:rPr lang="en-US" dirty="0"/>
              <a:t> (9 languages!)</a:t>
            </a:r>
          </a:p>
        </p:txBody>
      </p:sp>
      <p:sp>
        <p:nvSpPr>
          <p:cNvPr id="5" name="Content Placeholder 3"/>
          <p:cNvSpPr txBox="1">
            <a:spLocks/>
          </p:cNvSpPr>
          <p:nvPr/>
        </p:nvSpPr>
        <p:spPr>
          <a:xfrm>
            <a:off x="4572000" y="4929353"/>
            <a:ext cx="6916848" cy="1051033"/>
          </a:xfrm>
          <a:prstGeom prst="rect">
            <a:avLst/>
          </a:prstGeom>
          <a:solidFill>
            <a:srgbClr val="06997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latin typeface="Segoe UI Semibold" panose="020B0702040204020203" pitchFamily="34" charset="0"/>
                <a:cs typeface="Segoe UI Semibold" panose="020B0702040204020203" pitchFamily="34" charset="0"/>
              </a:rPr>
              <a:t>WSAC</a:t>
            </a:r>
          </a:p>
          <a:p>
            <a:pPr marL="515938" lvl="1"/>
            <a:r>
              <a:rPr lang="en-US" sz="2800" dirty="0"/>
              <a:t>Financial Aid </a:t>
            </a:r>
            <a:r>
              <a:rPr lang="en-US" sz="2800" dirty="0">
                <a:ln>
                  <a:solidFill>
                    <a:schemeClr val="bg2"/>
                  </a:solidFill>
                </a:ln>
                <a:solidFill>
                  <a:schemeClr val="bg2"/>
                </a:solidFill>
                <a:hlinkClick r:id="rId9"/>
              </a:rPr>
              <a:t>Resources</a:t>
            </a:r>
            <a:r>
              <a:rPr lang="en-US" sz="2800" dirty="0"/>
              <a:t> / Information</a:t>
            </a:r>
          </a:p>
        </p:txBody>
      </p:sp>
    </p:spTree>
    <p:extLst>
      <p:ext uri="{BB962C8B-B14F-4D97-AF65-F5344CB8AC3E}">
        <p14:creationId xmlns:p14="http://schemas.microsoft.com/office/powerpoint/2010/main" val="2495194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60" y="633743"/>
            <a:ext cx="3648129" cy="5227307"/>
          </a:xfrm>
          <a:solidFill>
            <a:srgbClr val="244A5F"/>
          </a:solidFill>
        </p:spPr>
        <p:txBody>
          <a:bodyPr anchor="ctr"/>
          <a:lstStyle/>
          <a:p>
            <a:pPr marL="115888"/>
            <a:r>
              <a:rPr lang="en-US" b="1" dirty="0">
                <a:solidFill>
                  <a:srgbClr val="FFFFFF"/>
                </a:solidFill>
              </a:rPr>
              <a:t>Questions &amp; Answers</a:t>
            </a:r>
            <a:endParaRPr lang="en-US" dirty="0"/>
          </a:p>
        </p:txBody>
      </p:sp>
      <p:sp>
        <p:nvSpPr>
          <p:cNvPr id="3" name="Content Placeholder 2"/>
          <p:cNvSpPr>
            <a:spLocks noGrp="1"/>
          </p:cNvSpPr>
          <p:nvPr>
            <p:ph idx="1"/>
          </p:nvPr>
        </p:nvSpPr>
        <p:spPr>
          <a:xfrm>
            <a:off x="4603531" y="1650124"/>
            <a:ext cx="6180083" cy="4210926"/>
          </a:xfrm>
        </p:spPr>
        <p:txBody>
          <a:bodyPr>
            <a:normAutofit/>
          </a:bodyPr>
          <a:lstStyle/>
          <a:p>
            <a:pPr>
              <a:spcAft>
                <a:spcPts val="600"/>
              </a:spcAft>
            </a:pPr>
            <a:r>
              <a:rPr lang="en-US" b="1" dirty="0">
                <a:solidFill>
                  <a:schemeClr val="accent3">
                    <a:lumMod val="50000"/>
                  </a:schemeClr>
                </a:solidFill>
                <a:latin typeface="Segoe UI Semibold" panose="020B0702040204020203" pitchFamily="34" charset="0"/>
                <a:cs typeface="Segoe UI Semibold" panose="020B0702040204020203" pitchFamily="34" charset="0"/>
              </a:rPr>
              <a:t>THINK </a:t>
            </a:r>
            <a:r>
              <a:rPr lang="en-US" b="1" dirty="0">
                <a:solidFill>
                  <a:schemeClr val="accent3">
                    <a:lumMod val="50000"/>
                  </a:schemeClr>
                </a:solidFill>
                <a:latin typeface="Segoe UI Semibold" panose="020B0702040204020203" pitchFamily="34" charset="0"/>
                <a:cs typeface="Segoe UI Semibold" panose="020B0702040204020203" pitchFamily="34" charset="0"/>
                <a:sym typeface="Wingdings" panose="05000000000000000000" pitchFamily="2" charset="2"/>
              </a:rPr>
              <a:t> </a:t>
            </a:r>
            <a:r>
              <a:rPr lang="en-US" b="1" dirty="0">
                <a:solidFill>
                  <a:schemeClr val="accent3">
                    <a:lumMod val="50000"/>
                  </a:schemeClr>
                </a:solidFill>
                <a:latin typeface="Segoe UI Semibold" panose="020B0702040204020203" pitchFamily="34" charset="0"/>
                <a:cs typeface="Segoe UI Semibold" panose="020B0702040204020203" pitchFamily="34" charset="0"/>
              </a:rPr>
              <a:t>What questions do you need to get answer to back at your district / building?</a:t>
            </a:r>
          </a:p>
          <a:p>
            <a:pPr>
              <a:spcAft>
                <a:spcPts val="600"/>
              </a:spcAft>
            </a:pPr>
            <a:endParaRPr lang="en-US" b="1" dirty="0">
              <a:solidFill>
                <a:schemeClr val="accent3">
                  <a:lumMod val="50000"/>
                </a:schemeClr>
              </a:solidFill>
              <a:latin typeface="Segoe UI Semibold" panose="020B0702040204020203" pitchFamily="34" charset="0"/>
              <a:cs typeface="Segoe UI Semibold" panose="020B0702040204020203" pitchFamily="34" charset="0"/>
            </a:endParaRPr>
          </a:p>
          <a:p>
            <a:pPr>
              <a:spcAft>
                <a:spcPts val="600"/>
              </a:spcAft>
            </a:pPr>
            <a:r>
              <a:rPr lang="en-US" b="1" dirty="0">
                <a:solidFill>
                  <a:schemeClr val="accent3">
                    <a:lumMod val="50000"/>
                  </a:schemeClr>
                </a:solidFill>
                <a:latin typeface="Segoe UI Semibold" panose="020B0702040204020203" pitchFamily="34" charset="0"/>
                <a:cs typeface="Segoe UI Semibold" panose="020B0702040204020203" pitchFamily="34" charset="0"/>
              </a:rPr>
              <a:t>What else can we help you answer?  Type in the chat….</a:t>
            </a:r>
          </a:p>
          <a:p>
            <a:endParaRPr lang="en-US" dirty="0">
              <a:solidFill>
                <a:schemeClr val="accent3">
                  <a:lumMod val="50000"/>
                </a:schemeClr>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55135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let us know how we can support you!</a:t>
            </a:r>
          </a:p>
        </p:txBody>
      </p:sp>
      <p:pic>
        <p:nvPicPr>
          <p:cNvPr id="4" name="Picture 3" descr="House-keeping | ANZ 23 Mobile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705" y="1747838"/>
            <a:ext cx="4808666" cy="4123222"/>
          </a:xfrm>
          <a:prstGeom prst="rect">
            <a:avLst/>
          </a:prstGeom>
        </p:spPr>
      </p:pic>
      <p:sp>
        <p:nvSpPr>
          <p:cNvPr id="5" name="TextBox 4"/>
          <p:cNvSpPr txBox="1"/>
          <p:nvPr/>
        </p:nvSpPr>
        <p:spPr>
          <a:xfrm>
            <a:off x="634055" y="4232331"/>
            <a:ext cx="3475490" cy="1292662"/>
          </a:xfrm>
          <a:prstGeom prst="rect">
            <a:avLst/>
          </a:prstGeom>
          <a:noFill/>
        </p:spPr>
        <p:txBody>
          <a:bodyPr wrap="square" rtlCol="0">
            <a:spAutoFit/>
          </a:bodyPr>
          <a:lstStyle/>
          <a:p>
            <a:r>
              <a:rPr lang="en-US" sz="2400" b="1" dirty="0">
                <a:latin typeface="Segoe UI Semibold" panose="020B0702040204020203" pitchFamily="34" charset="0"/>
                <a:cs typeface="Segoe UI Semibold" panose="020B0702040204020203" pitchFamily="34" charset="0"/>
              </a:rPr>
              <a:t>Kim Reykdal, OSPI</a:t>
            </a:r>
          </a:p>
          <a:p>
            <a:r>
              <a:rPr lang="en-US" dirty="0">
                <a:latin typeface="Segoe UI Semibold" panose="020B0702040204020203" pitchFamily="34" charset="0"/>
                <a:cs typeface="Segoe UI Semibold" panose="020B0702040204020203" pitchFamily="34" charset="0"/>
              </a:rPr>
              <a:t>Program Supervisor Lead, </a:t>
            </a:r>
          </a:p>
          <a:p>
            <a:r>
              <a:rPr lang="en-US" dirty="0">
                <a:latin typeface="Segoe UI Semibold" panose="020B0702040204020203" pitchFamily="34" charset="0"/>
                <a:cs typeface="Segoe UI Semibold" panose="020B0702040204020203" pitchFamily="34" charset="0"/>
              </a:rPr>
              <a:t>   School Counseling</a:t>
            </a:r>
          </a:p>
          <a:p>
            <a:r>
              <a:rPr lang="en-US" dirty="0">
                <a:latin typeface="Segoe UI Semibold" panose="020B0702040204020203" pitchFamily="34" charset="0"/>
                <a:cs typeface="Segoe UI Semibold" panose="020B0702040204020203" pitchFamily="34" charset="0"/>
                <a:hlinkClick r:id="rId4"/>
              </a:rPr>
              <a:t>Kim.Reykdal@k12.wa.us</a:t>
            </a:r>
            <a:endParaRPr lang="en-US" dirty="0">
              <a:latin typeface="Segoe UI Semibold" panose="020B0702040204020203" pitchFamily="34" charset="0"/>
              <a:cs typeface="Segoe UI Semibold" panose="020B0702040204020203" pitchFamily="34" charset="0"/>
            </a:endParaRPr>
          </a:p>
        </p:txBody>
      </p:sp>
      <p:sp>
        <p:nvSpPr>
          <p:cNvPr id="6" name="TextBox 5"/>
          <p:cNvSpPr txBox="1"/>
          <p:nvPr/>
        </p:nvSpPr>
        <p:spPr>
          <a:xfrm>
            <a:off x="4191234" y="2396255"/>
            <a:ext cx="903889" cy="523220"/>
          </a:xfrm>
          <a:prstGeom prst="rect">
            <a:avLst/>
          </a:prstGeom>
          <a:solidFill>
            <a:schemeClr val="bg1"/>
          </a:solidFill>
        </p:spPr>
        <p:txBody>
          <a:bodyPr wrap="square" rtlCol="0">
            <a:spAutoFit/>
          </a:bodyPr>
          <a:lstStyle/>
          <a:p>
            <a:pPr algn="ctr"/>
            <a:r>
              <a:rPr lang="en-US" sz="2800" b="1" dirty="0">
                <a:solidFill>
                  <a:srgbClr val="392C58"/>
                </a:solidFill>
                <a:latin typeface="Kristen ITC" panose="03050502040202030202" pitchFamily="66" charset="0"/>
              </a:rPr>
              <a:t>our</a:t>
            </a:r>
          </a:p>
        </p:txBody>
      </p:sp>
      <p:sp>
        <p:nvSpPr>
          <p:cNvPr id="7" name="TextBox 6"/>
          <p:cNvSpPr txBox="1"/>
          <p:nvPr/>
        </p:nvSpPr>
        <p:spPr>
          <a:xfrm>
            <a:off x="8500333" y="4232331"/>
            <a:ext cx="3475490" cy="1292662"/>
          </a:xfrm>
          <a:prstGeom prst="rect">
            <a:avLst/>
          </a:prstGeom>
          <a:noFill/>
        </p:spPr>
        <p:txBody>
          <a:bodyPr wrap="square" rtlCol="0">
            <a:spAutoFit/>
          </a:bodyPr>
          <a:lstStyle/>
          <a:p>
            <a:r>
              <a:rPr lang="en-US" sz="2400" b="1" dirty="0">
                <a:latin typeface="Segoe UI Semibold" panose="020B0702040204020203" pitchFamily="34" charset="0"/>
                <a:cs typeface="Segoe UI Semibold" panose="020B0702040204020203" pitchFamily="34" charset="0"/>
              </a:rPr>
              <a:t>Linda Drake, SBE</a:t>
            </a:r>
          </a:p>
          <a:p>
            <a:r>
              <a:rPr lang="en-US" dirty="0">
                <a:latin typeface="Segoe UI Semibold" panose="020B0702040204020203" pitchFamily="34" charset="0"/>
                <a:cs typeface="Segoe UI Semibold" panose="020B0702040204020203" pitchFamily="34" charset="0"/>
              </a:rPr>
              <a:t>Director, Career and College </a:t>
            </a:r>
          </a:p>
          <a:p>
            <a:r>
              <a:rPr lang="en-US" dirty="0">
                <a:latin typeface="Segoe UI Semibold" panose="020B0702040204020203" pitchFamily="34" charset="0"/>
                <a:cs typeface="Segoe UI Semibold" panose="020B0702040204020203" pitchFamily="34" charset="0"/>
              </a:rPr>
              <a:t>   Ready Initiatives</a:t>
            </a:r>
          </a:p>
          <a:p>
            <a:r>
              <a:rPr lang="en-US" dirty="0">
                <a:latin typeface="Segoe UI Semibold" panose="020B0702040204020203" pitchFamily="34" charset="0"/>
                <a:cs typeface="Segoe UI Semibold" panose="020B0702040204020203" pitchFamily="34" charset="0"/>
                <a:hlinkClick r:id="rId4"/>
              </a:rPr>
              <a:t>Linda.Drake@k12.wa.us</a:t>
            </a: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397871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Creative Commons</a:t>
            </a:r>
          </a:p>
        </p:txBody>
      </p:sp>
      <p:sp>
        <p:nvSpPr>
          <p:cNvPr id="3" name="Content Placeholder 2"/>
          <p:cNvSpPr>
            <a:spLocks noGrp="1"/>
          </p:cNvSpPr>
          <p:nvPr>
            <p:ph idx="1"/>
          </p:nvPr>
        </p:nvSpPr>
        <p:spPr>
          <a:xfrm>
            <a:off x="2152650" y="3628040"/>
            <a:ext cx="7886700" cy="1586898"/>
          </a:xfrm>
        </p:spPr>
        <p:txBody>
          <a:bodyPr>
            <a:normAutofit fontScale="85000" lnSpcReduction="20000"/>
          </a:bodyPr>
          <a:lstStyle/>
          <a:p>
            <a:pPr algn="ctr"/>
            <a:r>
              <a:rPr lang="en-US" dirty="0"/>
              <a:t>Except where otherwise noted, this work by the </a:t>
            </a:r>
            <a:r>
              <a:rPr lang="en-US" dirty="0">
                <a:hlinkClick r:id="rId3"/>
              </a:rPr>
              <a:t>Office of Superintendent of Public Instruction </a:t>
            </a:r>
            <a:r>
              <a:rPr lang="en-US" dirty="0"/>
              <a:t>is licensed under a </a:t>
            </a:r>
            <a:r>
              <a:rPr lang="en-US" dirty="0">
                <a:hlinkClick r:id="rId4"/>
              </a:rPr>
              <a:t>Creative Commons 4.0 International License</a:t>
            </a:r>
            <a:r>
              <a:rPr lang="en-US" dirty="0"/>
              <a:t>.</a:t>
            </a:r>
          </a:p>
          <a:p>
            <a:pPr algn="ctr"/>
            <a:r>
              <a:rPr lang="en-US" dirty="0"/>
              <a:t>Many of our images come from Canva.com and TheNounProject.com.</a:t>
            </a:r>
          </a:p>
          <a:p>
            <a:endParaRPr lang="en-US" dirty="0"/>
          </a:p>
        </p:txBody>
      </p:sp>
      <p:pic>
        <p:nvPicPr>
          <p:cNvPr id="4" name="Picture 2" descr="CreativeCommons logo&#10;&#10;http://mirrors.creativecommons.org/presskit/buttons/88x31/png/by.png" title="CC Logo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7912" y="2988438"/>
            <a:ext cx="1516176" cy="53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83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CE89AC4-5EB9-4DD1-BEAF-CC61F9E61EDE}"/>
              </a:ext>
            </a:extLst>
          </p:cNvPr>
          <p:cNvSpPr txBox="1"/>
          <p:nvPr/>
        </p:nvSpPr>
        <p:spPr>
          <a:xfrm>
            <a:off x="6094105" y="630621"/>
            <a:ext cx="5408416" cy="1626385"/>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4400" b="1" kern="1200" dirty="0">
                <a:latin typeface="Segoe UI Semibold" panose="020B0702040204020203" pitchFamily="34" charset="0"/>
                <a:ea typeface="+mj-ea"/>
                <a:cs typeface="Segoe UI Semibold" panose="020B0702040204020203" pitchFamily="34" charset="0"/>
              </a:rPr>
              <a:t>Regional School Counseling Networks Follow-up Web Chat </a:t>
            </a: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Newspaper">
            <a:extLst>
              <a:ext uri="{FF2B5EF4-FFF2-40B4-BE49-F238E27FC236}">
                <a16:creationId xmlns:a16="http://schemas.microsoft.com/office/drawing/2014/main" id="{83DB0356-2C60-4B70-86AB-B157839F0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6" name="Content Placeholder 2" descr="Academic acceleration: meeting/exceeding standard on assessments means auto enrollment in rigorous classes, leading to dual credit; must be aligned with HSBP; must adopt policy by 2021-22.">
            <a:extLst>
              <a:ext uri="{FF2B5EF4-FFF2-40B4-BE49-F238E27FC236}">
                <a16:creationId xmlns:a16="http://schemas.microsoft.com/office/drawing/2014/main" id="{0C7CFC42-7407-44E8-9BF7-49F617FF2B68}"/>
              </a:ext>
            </a:extLst>
          </p:cNvPr>
          <p:cNvGraphicFramePr>
            <a:graphicFrameLocks noGrp="1"/>
          </p:cNvGraphicFramePr>
          <p:nvPr>
            <p:ph idx="1"/>
            <p:extLst>
              <p:ext uri="{D42A27DB-BD31-4B8C-83A1-F6EECF244321}">
                <p14:modId xmlns:p14="http://schemas.microsoft.com/office/powerpoint/2010/main" val="2073465626"/>
              </p:ext>
            </p:extLst>
          </p:nvPr>
        </p:nvGraphicFramePr>
        <p:xfrm>
          <a:off x="6094105" y="2257005"/>
          <a:ext cx="4977578" cy="4446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6535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6" descr="OSPI Values are Ensuring Equity, Collaboration and Service, Achieving Excellence through Continuous Improvement, Focus on the Whole Child">
            <a:extLst>
              <a:ext uri="{FF2B5EF4-FFF2-40B4-BE49-F238E27FC236}">
                <a16:creationId xmlns:a16="http://schemas.microsoft.com/office/drawing/2014/main" id="{3CDDCD10-303C-4EAD-B55A-FAA8214326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1110" y="4130566"/>
            <a:ext cx="5122099" cy="2007863"/>
          </a:xfrm>
        </p:spPr>
      </p:pic>
      <p:sp>
        <p:nvSpPr>
          <p:cNvPr id="7" name="Title 4"/>
          <p:cNvSpPr>
            <a:spLocks noGrp="1"/>
          </p:cNvSpPr>
          <p:nvPr>
            <p:ph type="title"/>
          </p:nvPr>
        </p:nvSpPr>
        <p:spPr>
          <a:xfrm>
            <a:off x="312420" y="4361826"/>
            <a:ext cx="10515600" cy="851306"/>
          </a:xfrm>
        </p:spPr>
        <p:txBody>
          <a:bodyPr>
            <a:normAutofit/>
          </a:bodyPr>
          <a:lstStyle/>
          <a:p>
            <a:pPr algn="l"/>
            <a:r>
              <a:rPr lang="en-US" sz="4400" b="0" dirty="0">
                <a:latin typeface="Segoe UI Semibold" panose="020B0702040204020203" pitchFamily="34" charset="0"/>
                <a:cs typeface="Segoe UI Semibold" panose="020B0702040204020203" pitchFamily="34" charset="0"/>
              </a:rPr>
              <a:t>Values </a:t>
            </a:r>
          </a:p>
        </p:txBody>
      </p:sp>
      <p:sp>
        <p:nvSpPr>
          <p:cNvPr id="14" name="Subtitle 5"/>
          <p:cNvSpPr txBox="1">
            <a:spLocks/>
          </p:cNvSpPr>
          <p:nvPr/>
        </p:nvSpPr>
        <p:spPr>
          <a:xfrm>
            <a:off x="312420" y="2548227"/>
            <a:ext cx="11567160" cy="17766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dirty="0">
                <a:latin typeface="Segoe UI" panose="020B0502040204020203" pitchFamily="34" charset="0"/>
                <a:cs typeface="Segoe UI" panose="020B0502040204020203" pitchFamily="34" charset="0"/>
              </a:rPr>
              <a:t>Transform K–12 education to a system that is centered on </a:t>
            </a:r>
            <a:r>
              <a:rPr lang="en-US" b="1" dirty="0">
                <a:latin typeface="Segoe UI" panose="020B0502040204020203" pitchFamily="34" charset="0"/>
                <a:cs typeface="Segoe UI" panose="020B0502040204020203" pitchFamily="34" charset="0"/>
              </a:rPr>
              <a:t>closing opportunity gaps</a:t>
            </a:r>
            <a:r>
              <a:rPr lang="en-US" dirty="0">
                <a:latin typeface="Segoe UI" panose="020B0502040204020203" pitchFamily="34" charset="0"/>
                <a:cs typeface="Segoe UI" panose="020B0502040204020203" pitchFamily="34" charset="0"/>
              </a:rPr>
              <a:t> and is characterized by high expectations for all students and educators. We achieve this by developing </a:t>
            </a:r>
            <a:r>
              <a:rPr lang="en-US" b="1" dirty="0">
                <a:latin typeface="Segoe UI" panose="020B0502040204020203" pitchFamily="34" charset="0"/>
                <a:cs typeface="Segoe UI" panose="020B0502040204020203" pitchFamily="34" charset="0"/>
              </a:rPr>
              <a:t>equity-based policies and supports that empower educators, families, and communities</a:t>
            </a:r>
            <a:r>
              <a:rPr lang="en-US" dirty="0">
                <a:latin typeface="Segoe UI" panose="020B0502040204020203" pitchFamily="34" charset="0"/>
                <a:cs typeface="Segoe UI" panose="020B0502040204020203" pitchFamily="34" charset="0"/>
              </a:rPr>
              <a:t>.</a:t>
            </a:r>
            <a:endParaRPr lang="en-US" b="1" dirty="0">
              <a:latin typeface="Segoe UI" panose="020B0502040204020203" pitchFamily="34" charset="0"/>
              <a:cs typeface="Segoe UI" panose="020B0502040204020203" pitchFamily="34" charset="0"/>
            </a:endParaRPr>
          </a:p>
        </p:txBody>
      </p:sp>
      <p:sp>
        <p:nvSpPr>
          <p:cNvPr id="13" name="Title 4"/>
          <p:cNvSpPr txBox="1">
            <a:spLocks/>
          </p:cNvSpPr>
          <p:nvPr/>
        </p:nvSpPr>
        <p:spPr>
          <a:xfrm>
            <a:off x="312420" y="1721185"/>
            <a:ext cx="9144000" cy="793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dirty="0">
                <a:latin typeface="Segoe UI Semibold" panose="020B0702040204020203" pitchFamily="34" charset="0"/>
                <a:cs typeface="Segoe UI Semibold" panose="020B0702040204020203" pitchFamily="34" charset="0"/>
              </a:rPr>
              <a:t>Mission</a:t>
            </a:r>
          </a:p>
        </p:txBody>
      </p:sp>
      <p:sp>
        <p:nvSpPr>
          <p:cNvPr id="12" name="Subtitle 5"/>
          <p:cNvSpPr txBox="1">
            <a:spLocks/>
          </p:cNvSpPr>
          <p:nvPr/>
        </p:nvSpPr>
        <p:spPr>
          <a:xfrm>
            <a:off x="312420" y="1238882"/>
            <a:ext cx="11567160" cy="7931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Segoe UI" panose="020B0502040204020203" pitchFamily="34" charset="0"/>
                <a:cs typeface="Segoe UI" panose="020B0502040204020203" pitchFamily="34" charset="0"/>
              </a:rPr>
              <a:t>All students prepared for postsecondary pathways, careers, and civic engagement.</a:t>
            </a:r>
          </a:p>
        </p:txBody>
      </p:sp>
      <p:sp>
        <p:nvSpPr>
          <p:cNvPr id="11" name="Title 4"/>
          <p:cNvSpPr txBox="1">
            <a:spLocks/>
          </p:cNvSpPr>
          <p:nvPr/>
        </p:nvSpPr>
        <p:spPr>
          <a:xfrm>
            <a:off x="312420" y="360009"/>
            <a:ext cx="9144000" cy="7931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pPr algn="l"/>
            <a:r>
              <a:rPr lang="en-US" sz="4400" dirty="0">
                <a:latin typeface="Segoe UI Semibold" panose="020B0702040204020203" pitchFamily="34" charset="0"/>
                <a:cs typeface="Segoe UI Semibold" panose="020B0702040204020203" pitchFamily="34" charset="0"/>
              </a:rPr>
              <a:t>Vision</a:t>
            </a:r>
            <a:r>
              <a:rPr lang="en-US" sz="4400" b="1" dirty="0">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346615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C519-49CC-43A5-B5BE-F1EF87ED8DCF}"/>
              </a:ext>
            </a:extLst>
          </p:cNvPr>
          <p:cNvSpPr>
            <a:spLocks noGrp="1"/>
          </p:cNvSpPr>
          <p:nvPr>
            <p:ph type="title"/>
          </p:nvPr>
        </p:nvSpPr>
        <p:spPr>
          <a:xfrm>
            <a:off x="470338" y="164570"/>
            <a:ext cx="10515600" cy="1325563"/>
          </a:xfrm>
        </p:spPr>
        <p:txBody>
          <a:bodyPr/>
          <a:lstStyle/>
          <a:p>
            <a:r>
              <a:rPr lang="en-US" dirty="0">
                <a:latin typeface="Segoe UI Semibold" panose="020B0702040204020203" pitchFamily="34" charset="0"/>
                <a:cs typeface="Segoe UI Semibold" panose="020B0702040204020203" pitchFamily="34" charset="0"/>
              </a:rPr>
              <a:t>OSPI Equity Statement</a:t>
            </a:r>
          </a:p>
        </p:txBody>
      </p:sp>
      <p:sp>
        <p:nvSpPr>
          <p:cNvPr id="4" name="Subtitle 5">
            <a:extLst>
              <a:ext uri="{FF2B5EF4-FFF2-40B4-BE49-F238E27FC236}">
                <a16:creationId xmlns:a16="http://schemas.microsoft.com/office/drawing/2014/main" id="{1C08B3D1-03C4-4C6B-8CA3-AE28D2B62E6D}"/>
              </a:ext>
            </a:extLst>
          </p:cNvPr>
          <p:cNvSpPr txBox="1">
            <a:spLocks noGrp="1"/>
          </p:cNvSpPr>
          <p:nvPr>
            <p:ph idx="1"/>
          </p:nvPr>
        </p:nvSpPr>
        <p:spPr>
          <a:xfrm>
            <a:off x="395111" y="1268941"/>
            <a:ext cx="10958689" cy="47516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Each student, family, and community possesses strengths and cultural knowledge that benefit their peers, educators, and schools.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22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Ensuring educational equity:</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Goes beyond equality; it </a:t>
            </a:r>
            <a:r>
              <a:rPr kumimoji="0" lang="en-US" sz="2200" b="1" i="0" u="sng" strike="noStrike" kern="1200" cap="none" spc="0" normalizeH="0" baseline="0" noProof="0" dirty="0">
                <a:ln>
                  <a:noFill/>
                </a:ln>
                <a:effectLst/>
                <a:uLnTx/>
                <a:uFillTx/>
                <a:latin typeface="Segoe UI" panose="020B0502040204020203" pitchFamily="34" charset="0"/>
                <a:cs typeface="Segoe UI" panose="020B0502040204020203" pitchFamily="34" charset="0"/>
              </a:rPr>
              <a:t>requires education leaders to examine the ways current policies and practices result in disparate outcomes for our students </a:t>
            </a:r>
            <a:r>
              <a:rPr kumimoji="0" lang="en-US" sz="22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of color, students living in poverty, students receiving special education and English Learner services, students who identify as LGBTQ+, and highly mobile student populations.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Requires </a:t>
            </a:r>
            <a:r>
              <a:rPr kumimoji="0" lang="en-US" sz="2200" i="0" strike="noStrike" kern="1200" cap="none" spc="0" normalizeH="0" baseline="0" noProof="0" dirty="0">
                <a:ln>
                  <a:noFill/>
                </a:ln>
                <a:effectLst/>
                <a:uLnTx/>
                <a:uFillTx/>
                <a:latin typeface="Segoe UI" panose="020B0502040204020203" pitchFamily="34" charset="0"/>
                <a:cs typeface="Segoe UI" panose="020B0502040204020203" pitchFamily="34" charset="0"/>
              </a:rPr>
              <a:t>education leaders to develop an understanding of historical contexts; engage </a:t>
            </a:r>
            <a:r>
              <a:rPr lang="en-US" sz="2200" dirty="0">
                <a:latin typeface="Segoe UI" panose="020B0502040204020203" pitchFamily="34" charset="0"/>
                <a:cs typeface="Segoe UI" panose="020B0502040204020203" pitchFamily="34" charset="0"/>
              </a:rPr>
              <a:t>students, families, and community representatives as partners in decision-making; and </a:t>
            </a:r>
            <a:r>
              <a:rPr lang="en-US" sz="2200" b="1" u="sng" dirty="0">
                <a:latin typeface="Segoe UI" panose="020B0502040204020203" pitchFamily="34" charset="0"/>
                <a:cs typeface="Segoe UI" panose="020B0502040204020203" pitchFamily="34" charset="0"/>
              </a:rPr>
              <a:t>actively dismantle systemic barriers, replacing them with policies and practices that ensure all students have access to the instruction and support they need</a:t>
            </a:r>
            <a:r>
              <a:rPr lang="en-US" sz="2200" dirty="0">
                <a:latin typeface="Segoe UI" panose="020B0502040204020203" pitchFamily="34" charset="0"/>
                <a:cs typeface="Segoe UI" panose="020B0502040204020203" pitchFamily="34" charset="0"/>
              </a:rPr>
              <a:t> to succeed in our schools. </a:t>
            </a:r>
          </a:p>
        </p:txBody>
      </p:sp>
    </p:spTree>
    <p:extLst>
      <p:ext uri="{BB962C8B-B14F-4D97-AF65-F5344CB8AC3E}">
        <p14:creationId xmlns:p14="http://schemas.microsoft.com/office/powerpoint/2010/main" val="419672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ACA6DA9-76F2-42AD-9E16-83992192F29A}"/>
              </a:ext>
            </a:extLst>
          </p:cNvPr>
          <p:cNvSpPr/>
          <p:nvPr/>
        </p:nvSpPr>
        <p:spPr>
          <a:xfrm>
            <a:off x="6676103" y="897618"/>
            <a:ext cx="4894226" cy="5267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“…actively </a:t>
            </a:r>
            <a:r>
              <a:rPr lang="en-US" sz="3600" b="1"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dismantle systemic barriers</a:t>
            </a:r>
            <a:r>
              <a:rPr lang="en-US" sz="3600"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 replacing them with policies and practices that </a:t>
            </a:r>
            <a:r>
              <a:rPr lang="en-US" sz="3600" b="1"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ensure all students have access to the instruction and support they need</a:t>
            </a:r>
            <a:r>
              <a:rPr lang="en-US" sz="3600"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a:t>
            </a:r>
          </a:p>
        </p:txBody>
      </p:sp>
      <p:sp>
        <p:nvSpPr>
          <p:cNvPr id="4" name="Rectangle 3">
            <a:extLst>
              <a:ext uri="{FF2B5EF4-FFF2-40B4-BE49-F238E27FC236}">
                <a16:creationId xmlns:a16="http://schemas.microsoft.com/office/drawing/2014/main" id="{DB5404FA-7DF5-47B3-B9E8-87F5A5A3F25A}"/>
              </a:ext>
            </a:extLst>
          </p:cNvPr>
          <p:cNvSpPr/>
          <p:nvPr/>
        </p:nvSpPr>
        <p:spPr>
          <a:xfrm>
            <a:off x="452674" y="897618"/>
            <a:ext cx="5178582" cy="4860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“…requires education leaders to examine the ways </a:t>
            </a:r>
            <a:r>
              <a:rPr lang="en-US" sz="3600" b="1"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current policies and practices </a:t>
            </a:r>
            <a:r>
              <a:rPr lang="en-US" sz="3600"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result in </a:t>
            </a:r>
            <a:r>
              <a:rPr lang="en-US" sz="3600" b="1"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disparate outcomes </a:t>
            </a:r>
            <a:r>
              <a:rPr lang="en-US" sz="3600" dirty="0">
                <a:solidFill>
                  <a:schemeClr val="accent6"/>
                </a:solidFill>
                <a:latin typeface="Segoe UI" panose="020B0502040204020203" pitchFamily="34" charset="0"/>
                <a:ea typeface="Segoe UI Black" panose="020B0A02040204020203" pitchFamily="34" charset="0"/>
                <a:cs typeface="Segoe UI" panose="020B0502040204020203" pitchFamily="34" charset="0"/>
              </a:rPr>
              <a:t>for our students…</a:t>
            </a:r>
          </a:p>
        </p:txBody>
      </p:sp>
    </p:spTree>
    <p:extLst>
      <p:ext uri="{BB962C8B-B14F-4D97-AF65-F5344CB8AC3E}">
        <p14:creationId xmlns:p14="http://schemas.microsoft.com/office/powerpoint/2010/main" val="249795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331779" cy="6858000"/>
          </a:xfrm>
          <a:prstGeom prst="rect">
            <a:avLst/>
          </a:prstGeom>
          <a:solidFill>
            <a:srgbClr val="244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0">
            <a:extLst>
              <a:ext uri="{FF2B5EF4-FFF2-40B4-BE49-F238E27FC236}">
                <a16:creationId xmlns:a16="http://schemas.microsoft.com/office/drawing/2014/main" id="{D9D49C18-B290-44FE-9D8E-CA0A0FA663B8}"/>
              </a:ext>
            </a:extLst>
          </p:cNvPr>
          <p:cNvSpPr txBox="1">
            <a:spLocks/>
          </p:cNvSpPr>
          <p:nvPr/>
        </p:nvSpPr>
        <p:spPr>
          <a:xfrm>
            <a:off x="103216" y="998140"/>
            <a:ext cx="3375709" cy="17976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en-US" dirty="0">
                <a:solidFill>
                  <a:schemeClr val="bg2"/>
                </a:solidFill>
                <a:latin typeface="Segoe UI Semibold" panose="020B0702040204020203" pitchFamily="34" charset="0"/>
                <a:cs typeface="Segoe UI Semibold" panose="020B0702040204020203" pitchFamily="34" charset="0"/>
              </a:rPr>
              <a:t>Graduation:  </a:t>
            </a:r>
          </a:p>
          <a:p>
            <a:r>
              <a:rPr lang="en-US" dirty="0">
                <a:solidFill>
                  <a:schemeClr val="bg2"/>
                </a:solidFill>
                <a:latin typeface="Segoe UI Semibold" panose="020B0702040204020203" pitchFamily="34" charset="0"/>
                <a:cs typeface="Segoe UI Semibold" panose="020B0702040204020203" pitchFamily="34" charset="0"/>
              </a:rPr>
              <a:t>All means all.</a:t>
            </a:r>
          </a:p>
        </p:txBody>
      </p:sp>
      <p:pic>
        <p:nvPicPr>
          <p:cNvPr id="5" name="Picture 4">
            <a:extLst>
              <a:ext uri="{FF2B5EF4-FFF2-40B4-BE49-F238E27FC236}">
                <a16:creationId xmlns:a16="http://schemas.microsoft.com/office/drawing/2014/main" id="{8C5D5731-FDAB-4F74-B106-946D8BAB99AE}"/>
              </a:ext>
            </a:extLst>
          </p:cNvPr>
          <p:cNvPicPr>
            <a:picLocks noChangeAspect="1"/>
          </p:cNvPicPr>
          <p:nvPr/>
        </p:nvPicPr>
        <p:blipFill rotWithShape="1">
          <a:blip r:embed="rId3"/>
          <a:srcRect t="23838"/>
          <a:stretch/>
        </p:blipFill>
        <p:spPr>
          <a:xfrm>
            <a:off x="3331779" y="346841"/>
            <a:ext cx="9381228" cy="6348249"/>
          </a:xfrm>
          <a:prstGeom prst="rect">
            <a:avLst/>
          </a:prstGeom>
        </p:spPr>
      </p:pic>
    </p:spTree>
    <p:extLst>
      <p:ext uri="{BB962C8B-B14F-4D97-AF65-F5344CB8AC3E}">
        <p14:creationId xmlns:p14="http://schemas.microsoft.com/office/powerpoint/2010/main" val="213484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331779" cy="6858000"/>
          </a:xfrm>
          <a:prstGeom prst="rect">
            <a:avLst/>
          </a:prstGeom>
          <a:solidFill>
            <a:srgbClr val="244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988627-A905-484A-B8C7-199D18399D48}"/>
              </a:ext>
            </a:extLst>
          </p:cNvPr>
          <p:cNvPicPr>
            <a:picLocks noChangeAspect="1"/>
          </p:cNvPicPr>
          <p:nvPr/>
        </p:nvPicPr>
        <p:blipFill rotWithShape="1">
          <a:blip r:embed="rId3"/>
          <a:srcRect t="10616"/>
          <a:stretch/>
        </p:blipFill>
        <p:spPr>
          <a:xfrm>
            <a:off x="3331779" y="273270"/>
            <a:ext cx="8948411" cy="6584730"/>
          </a:xfrm>
          <a:prstGeom prst="rect">
            <a:avLst/>
          </a:prstGeom>
        </p:spPr>
      </p:pic>
      <p:sp>
        <p:nvSpPr>
          <p:cNvPr id="6" name="Title 10">
            <a:extLst>
              <a:ext uri="{FF2B5EF4-FFF2-40B4-BE49-F238E27FC236}">
                <a16:creationId xmlns:a16="http://schemas.microsoft.com/office/drawing/2014/main" id="{D9D49C18-B290-44FE-9D8E-CA0A0FA663B8}"/>
              </a:ext>
            </a:extLst>
          </p:cNvPr>
          <p:cNvSpPr txBox="1">
            <a:spLocks/>
          </p:cNvSpPr>
          <p:nvPr/>
        </p:nvSpPr>
        <p:spPr>
          <a:xfrm>
            <a:off x="103216" y="998140"/>
            <a:ext cx="3375709" cy="179761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a:lstStyle>
          <a:p>
            <a:r>
              <a:rPr lang="en-US" dirty="0">
                <a:solidFill>
                  <a:schemeClr val="bg2"/>
                </a:solidFill>
                <a:latin typeface="Segoe UI Semibold" panose="020B0702040204020203" pitchFamily="34" charset="0"/>
                <a:cs typeface="Segoe UI Semibold" panose="020B0702040204020203" pitchFamily="34" charset="0"/>
              </a:rPr>
              <a:t>Graduation:  </a:t>
            </a:r>
          </a:p>
          <a:p>
            <a:r>
              <a:rPr lang="en-US" dirty="0">
                <a:solidFill>
                  <a:schemeClr val="bg2"/>
                </a:solidFill>
                <a:latin typeface="Segoe UI Semibold" panose="020B0702040204020203" pitchFamily="34" charset="0"/>
                <a:cs typeface="Segoe UI Semibold" panose="020B0702040204020203" pitchFamily="34" charset="0"/>
              </a:rPr>
              <a:t>All means all.</a:t>
            </a:r>
          </a:p>
        </p:txBody>
      </p:sp>
    </p:spTree>
    <p:extLst>
      <p:ext uri="{BB962C8B-B14F-4D97-AF65-F5344CB8AC3E}">
        <p14:creationId xmlns:p14="http://schemas.microsoft.com/office/powerpoint/2010/main" val="1008695116"/>
      </p:ext>
    </p:extLst>
  </p:cSld>
  <p:clrMapOvr>
    <a:masterClrMapping/>
  </p:clrMapOvr>
</p:sld>
</file>

<file path=ppt/theme/theme1.xml><?xml version="1.0" encoding="utf-8"?>
<a:theme xmlns:a="http://schemas.openxmlformats.org/drawingml/2006/main" name="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0">
      <a:dk1>
        <a:srgbClr val="244A5F"/>
      </a:dk1>
      <a:lt1>
        <a:srgbClr val="FFFFFF"/>
      </a:lt1>
      <a:dk2>
        <a:srgbClr val="244A5F"/>
      </a:dk2>
      <a:lt2>
        <a:srgbClr val="FFFFFF"/>
      </a:lt2>
      <a:accent1>
        <a:srgbClr val="EF4759"/>
      </a:accent1>
      <a:accent2>
        <a:srgbClr val="06997E"/>
      </a:accent2>
      <a:accent3>
        <a:srgbClr val="3C85C6"/>
      </a:accent3>
      <a:accent4>
        <a:srgbClr val="244A5F"/>
      </a:accent4>
      <a:accent5>
        <a:srgbClr val="848382"/>
      </a:accent5>
      <a:accent6>
        <a:srgbClr val="F2C660"/>
      </a:accent6>
      <a:hlink>
        <a:srgbClr val="244A5F"/>
      </a:hlink>
      <a:folHlink>
        <a:srgbClr val="244A5F"/>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67784-D90B-4416-9BE5-C88ECF5059A2}">
  <ds:schemaRef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schemas.microsoft.com/sharepoint/v3"/>
    <ds:schemaRef ds:uri="http://purl.org/dc/terms/"/>
  </ds:schemaRefs>
</ds:datastoreItem>
</file>

<file path=customXml/itemProps2.xml><?xml version="1.0" encoding="utf-8"?>
<ds:datastoreItem xmlns:ds="http://schemas.openxmlformats.org/officeDocument/2006/customXml" ds:itemID="{148C3029-1FA2-4406-860F-06D2059660F3}">
  <ds:schemaRefs>
    <ds:schemaRef ds:uri="http://schemas.microsoft.com/sharepoint/v3/contenttype/forms"/>
  </ds:schemaRefs>
</ds:datastoreItem>
</file>

<file path=customXml/itemProps3.xml><?xml version="1.0" encoding="utf-8"?>
<ds:datastoreItem xmlns:ds="http://schemas.openxmlformats.org/officeDocument/2006/customXml" ds:itemID="{CAB4D3AE-6630-4311-824A-E112BCE65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2605</TotalTime>
  <Words>3700</Words>
  <Application>Microsoft Office PowerPoint</Application>
  <PresentationFormat>Widescreen</PresentationFormat>
  <Paragraphs>391</Paragraphs>
  <Slides>44</Slides>
  <Notes>44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44</vt:i4>
      </vt:variant>
    </vt:vector>
  </HeadingPairs>
  <TitlesOfParts>
    <vt:vector size="56" baseType="lpstr">
      <vt:lpstr>Arial</vt:lpstr>
      <vt:lpstr>Calibri</vt:lpstr>
      <vt:lpstr>Kristen ITC</vt:lpstr>
      <vt:lpstr>Palatino Linotype</vt:lpstr>
      <vt:lpstr>Segoe UI</vt:lpstr>
      <vt:lpstr>Segoe UI Historic</vt:lpstr>
      <vt:lpstr>Segoe UI Light</vt:lpstr>
      <vt:lpstr>Segoe UI Semibold</vt:lpstr>
      <vt:lpstr>Wingdings</vt:lpstr>
      <vt:lpstr>Office Theme</vt:lpstr>
      <vt:lpstr>1_Office Theme</vt:lpstr>
      <vt:lpstr>2_Office Theme</vt:lpstr>
      <vt:lpstr>Pathways to Graduation</vt:lpstr>
      <vt:lpstr>Who’s On the Line…?</vt:lpstr>
      <vt:lpstr>So many questions!</vt:lpstr>
      <vt:lpstr>Today’s Objectives</vt:lpstr>
      <vt:lpstr>Values </vt:lpstr>
      <vt:lpstr>OSPI Equity Statement</vt:lpstr>
      <vt:lpstr>PowerPoint Presentation</vt:lpstr>
      <vt:lpstr>PowerPoint Presentation</vt:lpstr>
      <vt:lpstr>PowerPoint Presentation</vt:lpstr>
      <vt:lpstr>PowerPoint Presentation</vt:lpstr>
      <vt:lpstr>PowerPoint Presentation</vt:lpstr>
      <vt:lpstr>Class of 2020 Graduation Requirements</vt:lpstr>
      <vt:lpstr>All means all.</vt:lpstr>
      <vt:lpstr>PowerPoint Presentation</vt:lpstr>
      <vt:lpstr>PowerPoint Presentation</vt:lpstr>
      <vt:lpstr>PowerPoint Presentation</vt:lpstr>
      <vt:lpstr>CTE Graduation Pathways</vt:lpstr>
      <vt:lpstr>Local CTE Grad Pathway Sequences (using more than 1 CTE program area)</vt:lpstr>
      <vt:lpstr>Military Pathway (ASVAB)</vt:lpstr>
      <vt:lpstr>Smarter Balanced Assessment or WA-AIM (ELA and Math)</vt:lpstr>
      <vt:lpstr>College Admission Exams (ELA and Math)</vt:lpstr>
      <vt:lpstr>Dual Credit Exams (ELA and Math)</vt:lpstr>
      <vt:lpstr>Dual Credit Courses (ELA and Math)</vt:lpstr>
      <vt:lpstr>Dual Credit Courses, Cont. (ELA and Math)</vt:lpstr>
      <vt:lpstr>Transition Courses (ELA and Math)</vt:lpstr>
      <vt:lpstr>Combining ELA and Math Pathways</vt:lpstr>
      <vt:lpstr>Class of 2020</vt:lpstr>
      <vt:lpstr>SBE 1599 Follow-Up Survey / Leg Report</vt:lpstr>
      <vt:lpstr>OSPI’s Role is Changing</vt:lpstr>
      <vt:lpstr>PowerPoint Presentation</vt:lpstr>
      <vt:lpstr>PowerPoint Presentation</vt:lpstr>
      <vt:lpstr>What else changed for our students?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Available State Resources</vt:lpstr>
      <vt:lpstr>Questions &amp; Answers</vt:lpstr>
      <vt:lpstr>Please let us know how we can support you!</vt:lpstr>
      <vt:lpstr>Creative Commons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Graduation</dc:title>
  <dc:creator>Katherine Mahoney</dc:creator>
  <cp:lastModifiedBy>Kim Reykdal</cp:lastModifiedBy>
  <cp:revision>152</cp:revision>
  <cp:lastPrinted>2019-12-02T19:05:45Z</cp:lastPrinted>
  <dcterms:created xsi:type="dcterms:W3CDTF">2019-11-16T06:54:45Z</dcterms:created>
  <dcterms:modified xsi:type="dcterms:W3CDTF">2020-01-27T16:52:43Z</dcterms:modified>
</cp:coreProperties>
</file>