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7"/>
    <p:restoredTop sz="95946"/>
  </p:normalViewPr>
  <p:slideViewPr>
    <p:cSldViewPr snapToGrid="0" snapToObjects="1">
      <p:cViewPr varScale="1">
        <p:scale>
          <a:sx n="88" d="100"/>
          <a:sy n="88" d="100"/>
        </p:scale>
        <p:origin x="68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8C4F0-319C-464C-AE90-A9131F59AC1A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A66F7-DD51-DB42-9F3F-9DD69BD95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5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CE2-087F-6D47-A631-884291544BD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95B-1B4F-E644-81C9-8467724F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0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CE2-087F-6D47-A631-884291544BD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95B-1B4F-E644-81C9-8467724F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CE2-087F-6D47-A631-884291544BD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95B-1B4F-E644-81C9-8467724F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6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CE2-087F-6D47-A631-884291544BD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95B-1B4F-E644-81C9-8467724F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CE2-087F-6D47-A631-884291544BD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95B-1B4F-E644-81C9-8467724F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CE2-087F-6D47-A631-884291544BD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95B-1B4F-E644-81C9-8467724F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CE2-087F-6D47-A631-884291544BD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95B-1B4F-E644-81C9-8467724F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CE2-087F-6D47-A631-884291544BD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95B-1B4F-E644-81C9-8467724F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2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CE2-087F-6D47-A631-884291544BD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95B-1B4F-E644-81C9-8467724F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CE2-087F-6D47-A631-884291544BD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95B-1B4F-E644-81C9-8467724F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CE2-087F-6D47-A631-884291544BD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95B-1B4F-E644-81C9-8467724F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3CE2-087F-6D47-A631-884291544BDE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795B-1B4F-E644-81C9-8467724F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9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28" y="0"/>
            <a:ext cx="8881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28" y="0"/>
            <a:ext cx="8881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Girtz, Suzann</dc:creator>
  <cp:lastModifiedBy>Dixie Grunenfelder</cp:lastModifiedBy>
  <cp:revision>15</cp:revision>
  <cp:lastPrinted>2016-04-04T14:55:36Z</cp:lastPrinted>
  <dcterms:created xsi:type="dcterms:W3CDTF">2016-04-04T14:48:20Z</dcterms:created>
  <dcterms:modified xsi:type="dcterms:W3CDTF">2016-09-06T15:41:31Z</dcterms:modified>
</cp:coreProperties>
</file>