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4.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5.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3" r:id="rId3"/>
  </p:sldMasterIdLst>
  <p:notesMasterIdLst>
    <p:notesMasterId r:id="rId48"/>
  </p:notesMasterIdLst>
  <p:sldIdLst>
    <p:sldId id="310" r:id="rId4"/>
    <p:sldId id="826" r:id="rId5"/>
    <p:sldId id="825" r:id="rId6"/>
    <p:sldId id="793" r:id="rId7"/>
    <p:sldId id="794" r:id="rId8"/>
    <p:sldId id="303" r:id="rId9"/>
    <p:sldId id="795" r:id="rId10"/>
    <p:sldId id="796" r:id="rId11"/>
    <p:sldId id="797" r:id="rId12"/>
    <p:sldId id="798" r:id="rId13"/>
    <p:sldId id="799" r:id="rId14"/>
    <p:sldId id="306" r:id="rId15"/>
    <p:sldId id="800" r:id="rId16"/>
    <p:sldId id="305" r:id="rId17"/>
    <p:sldId id="809" r:id="rId18"/>
    <p:sldId id="801" r:id="rId19"/>
    <p:sldId id="821" r:id="rId20"/>
    <p:sldId id="312" r:id="rId21"/>
    <p:sldId id="307" r:id="rId22"/>
    <p:sldId id="262" r:id="rId23"/>
    <p:sldId id="283" r:id="rId24"/>
    <p:sldId id="281" r:id="rId25"/>
    <p:sldId id="285" r:id="rId26"/>
    <p:sldId id="803" r:id="rId27"/>
    <p:sldId id="818" r:id="rId28"/>
    <p:sldId id="802" r:id="rId29"/>
    <p:sldId id="804" r:id="rId30"/>
    <p:sldId id="823" r:id="rId31"/>
    <p:sldId id="824" r:id="rId32"/>
    <p:sldId id="282" r:id="rId33"/>
    <p:sldId id="805" r:id="rId34"/>
    <p:sldId id="808" r:id="rId35"/>
    <p:sldId id="810" r:id="rId36"/>
    <p:sldId id="814" r:id="rId37"/>
    <p:sldId id="813" r:id="rId38"/>
    <p:sldId id="815" r:id="rId39"/>
    <p:sldId id="806" r:id="rId40"/>
    <p:sldId id="807" r:id="rId41"/>
    <p:sldId id="327" r:id="rId42"/>
    <p:sldId id="296" r:id="rId43"/>
    <p:sldId id="297" r:id="rId44"/>
    <p:sldId id="277" r:id="rId45"/>
    <p:sldId id="295" r:id="rId46"/>
    <p:sldId id="26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efi" id="{77F55762-2627-4BCD-8174-1023F928379A}">
          <p14:sldIdLst>
            <p14:sldId id="310"/>
            <p14:sldId id="826"/>
            <p14:sldId id="825"/>
            <p14:sldId id="793"/>
            <p14:sldId id="794"/>
          </p14:sldIdLst>
        </p14:section>
        <p14:section name="Michaela" id="{6639F87D-CB25-48F3-8297-105F92074003}">
          <p14:sldIdLst>
            <p14:sldId id="303"/>
          </p14:sldIdLst>
        </p14:section>
        <p14:section name="Kefi" id="{C6211011-FEB2-4090-990F-0E847F6AC0FF}">
          <p14:sldIdLst>
            <p14:sldId id="795"/>
            <p14:sldId id="796"/>
            <p14:sldId id="797"/>
            <p14:sldId id="798"/>
            <p14:sldId id="799"/>
            <p14:sldId id="306"/>
            <p14:sldId id="800"/>
            <p14:sldId id="305"/>
            <p14:sldId id="809"/>
            <p14:sldId id="801"/>
          </p14:sldIdLst>
        </p14:section>
        <p14:section name="Dixie" id="{3EAC1A50-34F4-46B3-96A1-945B676423B2}">
          <p14:sldIdLst>
            <p14:sldId id="821"/>
            <p14:sldId id="312"/>
            <p14:sldId id="307"/>
            <p14:sldId id="262"/>
            <p14:sldId id="283"/>
            <p14:sldId id="281"/>
            <p14:sldId id="285"/>
          </p14:sldIdLst>
        </p14:section>
        <p14:section name="Dr. Timmie" id="{D6841702-759C-4A7B-B2EE-FDFD547F5FE3}">
          <p14:sldIdLst>
            <p14:sldId id="803"/>
            <p14:sldId id="818"/>
          </p14:sldIdLst>
        </p14:section>
        <p14:section name="Dr. John Gaines &amp; JLMS" id="{7516B6DA-6093-46D3-B32C-93CADFC14EB8}">
          <p14:sldIdLst>
            <p14:sldId id="802"/>
            <p14:sldId id="804"/>
            <p14:sldId id="823"/>
          </p14:sldIdLst>
        </p14:section>
        <p14:section name="Dr. Timmie" id="{308C2208-96DB-40F0-A13F-B2DE07815F83}">
          <p14:sldIdLst>
            <p14:sldId id="824"/>
            <p14:sldId id="282"/>
          </p14:sldIdLst>
        </p14:section>
        <p14:section name="Kefi" id="{CCB9FA61-80C5-41D1-89DF-13675407A40E}">
          <p14:sldIdLst>
            <p14:sldId id="805"/>
            <p14:sldId id="808"/>
            <p14:sldId id="810"/>
            <p14:sldId id="814"/>
            <p14:sldId id="813"/>
            <p14:sldId id="815"/>
          </p14:sldIdLst>
        </p14:section>
        <p14:section name="Dixie" id="{28838531-CF5C-4F84-8B7C-FB1073CF8C24}">
          <p14:sldIdLst>
            <p14:sldId id="806"/>
            <p14:sldId id="807"/>
            <p14:sldId id="327"/>
            <p14:sldId id="296"/>
            <p14:sldId id="297"/>
            <p14:sldId id="277"/>
            <p14:sldId id="295"/>
            <p14:sldId id="26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fi Andersen" initials="KA" lastIdx="4" clrIdx="0">
    <p:extLst>
      <p:ext uri="{19B8F6BF-5375-455C-9EA6-DF929625EA0E}">
        <p15:presenceInfo xmlns:p15="http://schemas.microsoft.com/office/powerpoint/2012/main" userId="S-1-5-21-1606980848-1425521274-839522115-197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7F5EB"/>
    <a:srgbClr val="40403D"/>
    <a:srgbClr val="FFA7A7"/>
    <a:srgbClr val="F0D4D1"/>
    <a:srgbClr val="ECDAD0"/>
    <a:srgbClr val="FBC6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9" autoAdjust="0"/>
    <p:restoredTop sz="83920" autoAdjust="0"/>
  </p:normalViewPr>
  <p:slideViewPr>
    <p:cSldViewPr snapToGrid="0">
      <p:cViewPr varScale="1">
        <p:scale>
          <a:sx n="86" d="100"/>
          <a:sy n="86" d="100"/>
        </p:scale>
        <p:origin x="562" y="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commentAuthors" Target="commentAuthors.xml"/></Relationships>
</file>

<file path=ppt/diagrams/_rels/data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 Id="rId5" Type="http://schemas.openxmlformats.org/officeDocument/2006/relationships/image" Target="../media/image36.jpeg"/><Relationship Id="rId4" Type="http://schemas.openxmlformats.org/officeDocument/2006/relationships/image" Target="../media/image35.jpeg"/></Relationships>
</file>

<file path=ppt/diagrams/_rels/data1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1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ata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jpg"/></Relationships>
</file>

<file path=ppt/diagrams/_rels/data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png"/></Relationships>
</file>

<file path=ppt/diagrams/_rels/data2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_rels/data28.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ata30.xml.rels><?xml version="1.0" encoding="UTF-8" standalone="yes"?>
<Relationships xmlns="http://schemas.openxmlformats.org/package/2006/relationships"><Relationship Id="rId8" Type="http://schemas.openxmlformats.org/officeDocument/2006/relationships/hyperlink" Target="https://www.k12.wa.us/student-success/support-programs/reengaging-reducing-dropouts/graduation-equity-webinar-series" TargetMode="External"/><Relationship Id="rId3" Type="http://schemas.openxmlformats.org/officeDocument/2006/relationships/hyperlink" Target="https://nam02.safelinks.protection.outlook.com/?url=https%3A%2F%2Fcontent.govdelivery.com%2Faccounts%2FWAOSPI%2Fbulletins%2F2b40c79&amp;data=04%7C01%7Ckefi.andersen%40k12.wa.us%7Cfb171dce492146ff156908d8b2a13ec9%7Cb2fe5ccf10a546feae45a0267412af7a%7C0%7C0%7C637455752909897201%7CUnknown%7CTWFpbGZsb3d8eyJWIjoiMC4wLjAwMDAiLCJQIjoiV2luMzIiLCJBTiI6Ik1haWwiLCJXVCI6Mn0%3D%7C3000&amp;sdata=M19ZAulaHiP2gHLoUlslxpXDnV06Sp74vcKLaur4Z1g%3D&amp;reserved=0" TargetMode="External"/><Relationship Id="rId7" Type="http://schemas.openxmlformats.org/officeDocument/2006/relationships/hyperlink" Target="https://mentorwashington.org/wp-content/uploads/2018/01/Final_Elements_Publication_Fourth.pdf" TargetMode="External"/><Relationship Id="rId2" Type="http://schemas.openxmlformats.org/officeDocument/2006/relationships/hyperlink" Target="http://www.surveygizmo.com/s3/3975267/Request-Assistance-Button" TargetMode="External"/><Relationship Id="rId1" Type="http://schemas.openxmlformats.org/officeDocument/2006/relationships/hyperlink" Target="https://www.k12.wa.us/sites/default/files/public/esea/pubdocs/Unlocking_State_Federal_Program_Funds.pdf" TargetMode="External"/><Relationship Id="rId6" Type="http://schemas.openxmlformats.org/officeDocument/2006/relationships/hyperlink" Target="https://www.k12.wa.us/student-success/resources-subject-area/social-emotional-learning-sel/sel-online-module" TargetMode="External"/><Relationship Id="rId5" Type="http://schemas.openxmlformats.org/officeDocument/2006/relationships/hyperlink" Target="https://www.k12.wa.us/about-ospi/workgroups-committees/currently-meeting-workgroups/gate-partnership-advisory-committee" TargetMode="External"/><Relationship Id="rId4" Type="http://schemas.openxmlformats.org/officeDocument/2006/relationships/hyperlink" Target="https://public.govdelivery.com/accounts/WAOSPI/subscriber/new?qsp=WAOSPI_228?" TargetMode="External"/></Relationships>
</file>

<file path=ppt/diagrams/_rels/data31.xml.rels><?xml version="1.0" encoding="UTF-8" standalone="yes"?>
<Relationships xmlns="http://schemas.openxmlformats.org/package/2006/relationships"><Relationship Id="rId1" Type="http://schemas.openxmlformats.org/officeDocument/2006/relationships/image" Target="../media/image84.png"/></Relationships>
</file>

<file path=ppt/diagrams/_rels/data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6.xml.rels><?xml version="1.0" encoding="UTF-8" standalone="yes"?>
<Relationships xmlns="http://schemas.openxmlformats.org/package/2006/relationships"><Relationship Id="rId1" Type="http://schemas.openxmlformats.org/officeDocument/2006/relationships/hyperlink" Target="http://app.leg.wa.gov/RCW/default.aspx?cite=28A.175.035" TargetMode="External"/></Relationships>
</file>

<file path=ppt/diagrams/_rels/data7.xml.rels><?xml version="1.0" encoding="UTF-8" standalone="yes"?>
<Relationships xmlns="http://schemas.openxmlformats.org/package/2006/relationships"><Relationship Id="rId3" Type="http://schemas.openxmlformats.org/officeDocument/2006/relationships/hyperlink" Target="mailto:Timmie.foster@k12.wa.us" TargetMode="External"/><Relationship Id="rId2" Type="http://schemas.openxmlformats.org/officeDocument/2006/relationships/hyperlink" Target="mailto:Dixie.grunenfelder@k12.wa.us" TargetMode="External"/><Relationship Id="rId1" Type="http://schemas.openxmlformats.org/officeDocument/2006/relationships/hyperlink" Target="mailto:Kefi.Andersen@k12.wa.us"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 Id="rId5" Type="http://schemas.openxmlformats.org/officeDocument/2006/relationships/image" Target="../media/image36.jpeg"/><Relationship Id="rId4" Type="http://schemas.openxmlformats.org/officeDocument/2006/relationships/image" Target="../media/image35.jpeg"/></Relationships>
</file>

<file path=ppt/diagrams/_rels/drawing1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1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jpg"/></Relationships>
</file>

<file path=ppt/diagrams/_rels/drawing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 Id="rId4" Type="http://schemas.openxmlformats.org/officeDocument/2006/relationships/image" Target="../media/image63.png"/></Relationships>
</file>

<file path=ppt/diagrams/_rels/drawing2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_rels/drawing28.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30.xml.rels><?xml version="1.0" encoding="UTF-8" standalone="yes"?>
<Relationships xmlns="http://schemas.openxmlformats.org/package/2006/relationships"><Relationship Id="rId8" Type="http://schemas.openxmlformats.org/officeDocument/2006/relationships/hyperlink" Target="http://www.surveygizmo.com/s3/3975267/Request-Assistance-Button" TargetMode="External"/><Relationship Id="rId3" Type="http://schemas.openxmlformats.org/officeDocument/2006/relationships/hyperlink" Target="https://public.govdelivery.com/accounts/WAOSPI/subscriber/new?qsp=WAOSPI_228?" TargetMode="External"/><Relationship Id="rId7" Type="http://schemas.openxmlformats.org/officeDocument/2006/relationships/hyperlink" Target="https://www.k12.wa.us/about-ospi/workgroups-committees/currently-meeting-workgroups/gate-partnership-advisory-committee" TargetMode="External"/><Relationship Id="rId2" Type="http://schemas.openxmlformats.org/officeDocument/2006/relationships/hyperlink" Target="https://nam02.safelinks.protection.outlook.com/?url=https%3A%2F%2Fcontent.govdelivery.com%2Faccounts%2FWAOSPI%2Fbulletins%2F2b40c79&amp;data=04%7C01%7Ckefi.andersen%40k12.wa.us%7Cfb171dce492146ff156908d8b2a13ec9%7Cb2fe5ccf10a546feae45a0267412af7a%7C0%7C0%7C637455752909897201%7CUnknown%7CTWFpbGZsb3d8eyJWIjoiMC4wLjAwMDAiLCJQIjoiV2luMzIiLCJBTiI6Ik1haWwiLCJXVCI6Mn0%3D%7C3000&amp;sdata=M19ZAulaHiP2gHLoUlslxpXDnV06Sp74vcKLaur4Z1g%3D&amp;reserved=0" TargetMode="External"/><Relationship Id="rId1" Type="http://schemas.openxmlformats.org/officeDocument/2006/relationships/hyperlink" Target="https://www.k12.wa.us/sites/default/files/public/esea/pubdocs/Unlocking_State_Federal_Program_Funds.pdf" TargetMode="External"/><Relationship Id="rId6" Type="http://schemas.openxmlformats.org/officeDocument/2006/relationships/hyperlink" Target="https://www.k12.wa.us/student-success/support-programs/reengaging-reducing-dropouts/graduation-equity-webinar-series" TargetMode="External"/><Relationship Id="rId5" Type="http://schemas.openxmlformats.org/officeDocument/2006/relationships/hyperlink" Target="https://mentorwashington.org/wp-content/uploads/2018/01/Final_Elements_Publication_Fourth.pdf" TargetMode="External"/><Relationship Id="rId4" Type="http://schemas.openxmlformats.org/officeDocument/2006/relationships/hyperlink" Target="https://www.k12.wa.us/student-success/resources-subject-area/social-emotional-learning-sel/sel-online-module" TargetMode="External"/></Relationships>
</file>

<file path=ppt/diagrams/_rels/drawing31.xml.rels><?xml version="1.0" encoding="UTF-8" standalone="yes"?>
<Relationships xmlns="http://schemas.openxmlformats.org/package/2006/relationships"><Relationship Id="rId1" Type="http://schemas.openxmlformats.org/officeDocument/2006/relationships/image" Target="../media/image84.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6.xml.rels><?xml version="1.0" encoding="UTF-8" standalone="yes"?>
<Relationships xmlns="http://schemas.openxmlformats.org/package/2006/relationships"><Relationship Id="rId1" Type="http://schemas.openxmlformats.org/officeDocument/2006/relationships/hyperlink" Target="http://app.leg.wa.gov/RCW/default.aspx?cite=28A.175.035" TargetMode="External"/></Relationships>
</file>

<file path=ppt/diagrams/_rels/drawing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mailto:Dixie.grunenfelder@k12.wa.us" TargetMode="External"/><Relationship Id="rId1" Type="http://schemas.openxmlformats.org/officeDocument/2006/relationships/image" Target="../media/image29.png"/><Relationship Id="rId6" Type="http://schemas.openxmlformats.org/officeDocument/2006/relationships/hyperlink" Target="mailto:Timmie.foster@k12.wa.us" TargetMode="External"/><Relationship Id="rId5" Type="http://schemas.openxmlformats.org/officeDocument/2006/relationships/image" Target="../media/image31.png"/><Relationship Id="rId4" Type="http://schemas.openxmlformats.org/officeDocument/2006/relationships/hyperlink" Target="mailto:Kefi.Andersen@k12.wa.us" TargetMode="Externa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1C1FB0-7BD6-434B-A632-2E324CBC9D55}"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n-US"/>
        </a:p>
      </dgm:t>
    </dgm:pt>
    <dgm:pt modelId="{89759DC1-E8EC-4015-A1BC-BAAED8D3FC62}">
      <dgm:prSet phldrT="[Text]"/>
      <dgm:spPr/>
      <dgm:t>
        <a:bodyPr/>
        <a:lstStyle/>
        <a:p>
          <a:r>
            <a:rPr lang="en-US" dirty="0"/>
            <a:t>Best Practices Keynote or Panel </a:t>
          </a:r>
        </a:p>
      </dgm:t>
    </dgm:pt>
    <dgm:pt modelId="{4CA9D328-D75C-4679-8C20-3193DB358DBC}" type="parTrans" cxnId="{18CB3F19-EB22-4ACC-A7A9-CAF925009CF1}">
      <dgm:prSet/>
      <dgm:spPr/>
      <dgm:t>
        <a:bodyPr/>
        <a:lstStyle/>
        <a:p>
          <a:endParaRPr lang="en-US"/>
        </a:p>
      </dgm:t>
    </dgm:pt>
    <dgm:pt modelId="{E7DC9642-2037-4221-9C93-78B02DDB57BC}" type="sibTrans" cxnId="{18CB3F19-EB22-4ACC-A7A9-CAF925009CF1}">
      <dgm:prSet/>
      <dgm:spPr/>
      <dgm:t>
        <a:bodyPr/>
        <a:lstStyle/>
        <a:p>
          <a:endParaRPr lang="en-US"/>
        </a:p>
      </dgm:t>
    </dgm:pt>
    <dgm:pt modelId="{962E76C8-5731-4497-95CD-E59B3CEF832A}">
      <dgm:prSet phldrT="[Text]"/>
      <dgm:spPr/>
      <dgm:t>
        <a:bodyPr/>
        <a:lstStyle/>
        <a:p>
          <a:r>
            <a:rPr lang="en-US" dirty="0"/>
            <a:t>Collective impact issues: Engagement, Mental Health &amp; Social Emotional Support, Community &amp; Coalition Development </a:t>
          </a:r>
        </a:p>
      </dgm:t>
    </dgm:pt>
    <dgm:pt modelId="{A6D315A0-00B9-401F-A1F5-32DD91C21D7E}" type="parTrans" cxnId="{9FC1C699-9A99-43E2-9C55-8022FB78852F}">
      <dgm:prSet/>
      <dgm:spPr/>
      <dgm:t>
        <a:bodyPr/>
        <a:lstStyle/>
        <a:p>
          <a:endParaRPr lang="en-US"/>
        </a:p>
      </dgm:t>
    </dgm:pt>
    <dgm:pt modelId="{FD5EB806-001A-4C50-AE44-04978C3F3C14}" type="sibTrans" cxnId="{9FC1C699-9A99-43E2-9C55-8022FB78852F}">
      <dgm:prSet/>
      <dgm:spPr/>
      <dgm:t>
        <a:bodyPr/>
        <a:lstStyle/>
        <a:p>
          <a:endParaRPr lang="en-US"/>
        </a:p>
      </dgm:t>
    </dgm:pt>
    <dgm:pt modelId="{E506D578-C4D5-4418-9386-75D6CBC70657}">
      <dgm:prSet phldrT="[Text]"/>
      <dgm:spPr/>
      <dgm:t>
        <a:bodyPr/>
        <a:lstStyle/>
        <a:p>
          <a:r>
            <a:rPr lang="en-US" dirty="0"/>
            <a:t>Collaborative Discussion Groups Protocol </a:t>
          </a:r>
        </a:p>
      </dgm:t>
    </dgm:pt>
    <dgm:pt modelId="{AD7FCF6C-9E98-4ED9-BD42-D8FBD3CD1B3A}" type="parTrans" cxnId="{C25908DD-FE77-4976-AF40-19043A222362}">
      <dgm:prSet/>
      <dgm:spPr/>
      <dgm:t>
        <a:bodyPr/>
        <a:lstStyle/>
        <a:p>
          <a:endParaRPr lang="en-US"/>
        </a:p>
      </dgm:t>
    </dgm:pt>
    <dgm:pt modelId="{0990E159-C63B-4DF0-8646-DD1E15382B9B}" type="sibTrans" cxnId="{C25908DD-FE77-4976-AF40-19043A222362}">
      <dgm:prSet/>
      <dgm:spPr/>
      <dgm:t>
        <a:bodyPr/>
        <a:lstStyle/>
        <a:p>
          <a:endParaRPr lang="en-US"/>
        </a:p>
      </dgm:t>
    </dgm:pt>
    <dgm:pt modelId="{E59201BB-83A4-4276-9CBB-0F75F623943B}">
      <dgm:prSet phldrT="[Text]"/>
      <dgm:spPr/>
      <dgm:t>
        <a:bodyPr/>
        <a:lstStyle/>
        <a:p>
          <a:r>
            <a:rPr lang="en-US" dirty="0"/>
            <a:t>Performance measures and benchmark creation and measurement  </a:t>
          </a:r>
        </a:p>
      </dgm:t>
    </dgm:pt>
    <dgm:pt modelId="{843E15DD-4C16-475D-8AA3-AD76CCE395BB}" type="parTrans" cxnId="{CE44EEB1-F541-48EF-BF67-062D6AE50162}">
      <dgm:prSet/>
      <dgm:spPr/>
      <dgm:t>
        <a:bodyPr/>
        <a:lstStyle/>
        <a:p>
          <a:endParaRPr lang="en-US"/>
        </a:p>
      </dgm:t>
    </dgm:pt>
    <dgm:pt modelId="{B1AAD9F7-5CE6-4DB0-9C5C-0C48633613CF}" type="sibTrans" cxnId="{CE44EEB1-F541-48EF-BF67-062D6AE50162}">
      <dgm:prSet/>
      <dgm:spPr/>
      <dgm:t>
        <a:bodyPr/>
        <a:lstStyle/>
        <a:p>
          <a:endParaRPr lang="en-US"/>
        </a:p>
      </dgm:t>
    </dgm:pt>
    <dgm:pt modelId="{DC29C488-B7AC-42FE-ADBB-7BDF98A79A2C}">
      <dgm:prSet phldrT="[Text]"/>
      <dgm:spPr/>
      <dgm:t>
        <a:bodyPr/>
        <a:lstStyle/>
        <a:p>
          <a:r>
            <a:rPr lang="en-US" dirty="0"/>
            <a:t>Professional Development Sharing and Collaboration Opportunities </a:t>
          </a:r>
        </a:p>
      </dgm:t>
    </dgm:pt>
    <dgm:pt modelId="{3F2D11A4-21E5-4263-ACB2-7A9CF6892C29}" type="parTrans" cxnId="{919B8D37-E945-4322-A108-775B8E72ED85}">
      <dgm:prSet/>
      <dgm:spPr/>
      <dgm:t>
        <a:bodyPr/>
        <a:lstStyle/>
        <a:p>
          <a:endParaRPr lang="en-US"/>
        </a:p>
      </dgm:t>
    </dgm:pt>
    <dgm:pt modelId="{86CAB481-E259-416B-BB88-70F675F8585C}" type="sibTrans" cxnId="{919B8D37-E945-4322-A108-775B8E72ED85}">
      <dgm:prSet/>
      <dgm:spPr/>
      <dgm:t>
        <a:bodyPr/>
        <a:lstStyle/>
        <a:p>
          <a:endParaRPr lang="en-US"/>
        </a:p>
      </dgm:t>
    </dgm:pt>
    <dgm:pt modelId="{840C46D2-402E-40FA-AB0C-22A0BDA4EE40}">
      <dgm:prSet phldrT="[Text]"/>
      <dgm:spPr/>
      <dgm:t>
        <a:bodyPr/>
        <a:lstStyle/>
        <a:p>
          <a:r>
            <a:rPr lang="en-US" dirty="0"/>
            <a:t>“We want to cosponsor an event”</a:t>
          </a:r>
        </a:p>
      </dgm:t>
    </dgm:pt>
    <dgm:pt modelId="{4A4A75BF-00A1-4207-AE1E-E155A623A63D}" type="parTrans" cxnId="{BBADEAE2-8150-4A8F-B225-3C55F0FBF183}">
      <dgm:prSet/>
      <dgm:spPr/>
      <dgm:t>
        <a:bodyPr/>
        <a:lstStyle/>
        <a:p>
          <a:endParaRPr lang="en-US"/>
        </a:p>
      </dgm:t>
    </dgm:pt>
    <dgm:pt modelId="{D9597884-0114-4CD3-B827-FBB637AAD1CC}" type="sibTrans" cxnId="{BBADEAE2-8150-4A8F-B225-3C55F0FBF183}">
      <dgm:prSet/>
      <dgm:spPr/>
      <dgm:t>
        <a:bodyPr/>
        <a:lstStyle/>
        <a:p>
          <a:endParaRPr lang="en-US"/>
        </a:p>
      </dgm:t>
    </dgm:pt>
    <dgm:pt modelId="{8630695E-1FEB-495B-8DB1-33BE24B6B854}">
      <dgm:prSet phldrT="[Text]"/>
      <dgm:spPr/>
      <dgm:t>
        <a:bodyPr/>
        <a:lstStyle/>
        <a:p>
          <a:r>
            <a:rPr lang="en-US" dirty="0"/>
            <a:t>Legislative focus group recommendations: Opportunities to grow, barrier reduction, resources </a:t>
          </a:r>
        </a:p>
      </dgm:t>
    </dgm:pt>
    <dgm:pt modelId="{788ABA21-31CF-4C51-9316-0A42F1ACD02E}" type="parTrans" cxnId="{1EEA3836-A55D-4A7D-86AB-B5B356FCCB02}">
      <dgm:prSet/>
      <dgm:spPr/>
      <dgm:t>
        <a:bodyPr/>
        <a:lstStyle/>
        <a:p>
          <a:endParaRPr lang="en-US"/>
        </a:p>
      </dgm:t>
    </dgm:pt>
    <dgm:pt modelId="{73DD35EA-900D-49C5-B58B-8A1AC549FE9E}" type="sibTrans" cxnId="{1EEA3836-A55D-4A7D-86AB-B5B356FCCB02}">
      <dgm:prSet/>
      <dgm:spPr/>
      <dgm:t>
        <a:bodyPr/>
        <a:lstStyle/>
        <a:p>
          <a:endParaRPr lang="en-US"/>
        </a:p>
      </dgm:t>
    </dgm:pt>
    <dgm:pt modelId="{5A2FB028-7D8F-4A24-9CC1-66B856CBED39}">
      <dgm:prSet phldrT="[Text]"/>
      <dgm:spPr/>
      <dgm:t>
        <a:bodyPr/>
        <a:lstStyle/>
        <a:p>
          <a:r>
            <a:rPr lang="en-US" dirty="0"/>
            <a:t>Opportunities for joint funding</a:t>
          </a:r>
        </a:p>
      </dgm:t>
    </dgm:pt>
    <dgm:pt modelId="{497B3D58-D12F-4A8C-A5FB-81C7FBD9BF0A}" type="parTrans" cxnId="{A64CF7F3-A02D-444B-AEB3-0F6F6798ED8F}">
      <dgm:prSet/>
      <dgm:spPr/>
      <dgm:t>
        <a:bodyPr/>
        <a:lstStyle/>
        <a:p>
          <a:endParaRPr lang="en-US"/>
        </a:p>
      </dgm:t>
    </dgm:pt>
    <dgm:pt modelId="{CCDEE3FA-F02D-488E-BF19-A359B661F096}" type="sibTrans" cxnId="{A64CF7F3-A02D-444B-AEB3-0F6F6798ED8F}">
      <dgm:prSet/>
      <dgm:spPr/>
      <dgm:t>
        <a:bodyPr/>
        <a:lstStyle/>
        <a:p>
          <a:endParaRPr lang="en-US"/>
        </a:p>
      </dgm:t>
    </dgm:pt>
    <dgm:pt modelId="{2B84EC7D-BC00-437C-B2A8-F7AE498655A4}">
      <dgm:prSet phldrT="[Text]"/>
      <dgm:spPr/>
      <dgm:t>
        <a:bodyPr/>
        <a:lstStyle/>
        <a:p>
          <a:r>
            <a:rPr lang="en-US" dirty="0"/>
            <a:t>“We want to amplify an event”</a:t>
          </a:r>
        </a:p>
      </dgm:t>
    </dgm:pt>
    <dgm:pt modelId="{8568A1AB-70DE-428A-9F49-84F1CC27CCB6}" type="parTrans" cxnId="{4F4A26A4-0FF9-4598-8403-1D6D416F4D05}">
      <dgm:prSet/>
      <dgm:spPr/>
      <dgm:t>
        <a:bodyPr/>
        <a:lstStyle/>
        <a:p>
          <a:endParaRPr lang="en-US"/>
        </a:p>
      </dgm:t>
    </dgm:pt>
    <dgm:pt modelId="{7098219C-145E-4608-8D69-1D41DC39A9D3}" type="sibTrans" cxnId="{4F4A26A4-0FF9-4598-8403-1D6D416F4D05}">
      <dgm:prSet/>
      <dgm:spPr/>
      <dgm:t>
        <a:bodyPr/>
        <a:lstStyle/>
        <a:p>
          <a:endParaRPr lang="en-US"/>
        </a:p>
      </dgm:t>
    </dgm:pt>
    <dgm:pt modelId="{11301346-C459-47D8-81FD-A484927CD0ED}">
      <dgm:prSet phldrT="[Text]"/>
      <dgm:spPr/>
      <dgm:t>
        <a:bodyPr/>
        <a:lstStyle/>
        <a:p>
          <a:r>
            <a:rPr lang="en-US" b="0" i="0" dirty="0"/>
            <a:t>Fiscal, legal, and regulatory barriers to program collaboration</a:t>
          </a:r>
          <a:endParaRPr lang="en-US" dirty="0"/>
        </a:p>
      </dgm:t>
    </dgm:pt>
    <dgm:pt modelId="{7F4021DA-31D5-4F35-96F5-9CDC7636557B}" type="parTrans" cxnId="{38869EA4-F485-4FEC-941F-99A4BF968827}">
      <dgm:prSet/>
      <dgm:spPr/>
      <dgm:t>
        <a:bodyPr/>
        <a:lstStyle/>
        <a:p>
          <a:endParaRPr lang="en-US"/>
        </a:p>
      </dgm:t>
    </dgm:pt>
    <dgm:pt modelId="{404182D3-6DC1-4575-B746-4B793F0EF8CA}" type="sibTrans" cxnId="{38869EA4-F485-4FEC-941F-99A4BF968827}">
      <dgm:prSet/>
      <dgm:spPr/>
      <dgm:t>
        <a:bodyPr/>
        <a:lstStyle/>
        <a:p>
          <a:endParaRPr lang="en-US"/>
        </a:p>
      </dgm:t>
    </dgm:pt>
    <dgm:pt modelId="{1604276C-1523-4096-8B82-D15C31A00F3F}">
      <dgm:prSet phldrT="[Text]"/>
      <dgm:spPr/>
      <dgm:t>
        <a:bodyPr/>
        <a:lstStyle/>
        <a:p>
          <a:r>
            <a:rPr lang="en-US" dirty="0"/>
            <a:t>Recommended Measures and benchmarks</a:t>
          </a:r>
        </a:p>
      </dgm:t>
    </dgm:pt>
    <dgm:pt modelId="{BF9131E1-7E13-439E-B664-57F8F64D82B6}" type="parTrans" cxnId="{E5D4A6B5-09AB-48B6-86EE-5C3FC2B65F61}">
      <dgm:prSet/>
      <dgm:spPr/>
      <dgm:t>
        <a:bodyPr/>
        <a:lstStyle/>
        <a:p>
          <a:endParaRPr lang="en-US"/>
        </a:p>
      </dgm:t>
    </dgm:pt>
    <dgm:pt modelId="{6C35BB78-5C26-4F86-AD64-C756244EB752}" type="sibTrans" cxnId="{E5D4A6B5-09AB-48B6-86EE-5C3FC2B65F61}">
      <dgm:prSet/>
      <dgm:spPr/>
      <dgm:t>
        <a:bodyPr/>
        <a:lstStyle/>
        <a:p>
          <a:endParaRPr lang="en-US"/>
        </a:p>
      </dgm:t>
    </dgm:pt>
    <dgm:pt modelId="{646F1B0C-004C-4E36-ABBD-BF08B51B540B}">
      <dgm:prSet phldrT="[Text]"/>
      <dgm:spPr/>
      <dgm:t>
        <a:bodyPr/>
        <a:lstStyle/>
        <a:p>
          <a:r>
            <a:rPr lang="en-US" dirty="0"/>
            <a:t>Meeting Dates</a:t>
          </a:r>
        </a:p>
      </dgm:t>
    </dgm:pt>
    <dgm:pt modelId="{077676A1-905F-45AB-8BD9-F8ECAFA30394}" type="parTrans" cxnId="{9FD82BD5-12C0-4FA9-933C-B3FF6C1F1518}">
      <dgm:prSet/>
      <dgm:spPr/>
      <dgm:t>
        <a:bodyPr/>
        <a:lstStyle/>
        <a:p>
          <a:endParaRPr lang="en-US"/>
        </a:p>
      </dgm:t>
    </dgm:pt>
    <dgm:pt modelId="{166012A3-E878-4087-A216-1EF8F8CC6661}" type="sibTrans" cxnId="{9FD82BD5-12C0-4FA9-933C-B3FF6C1F1518}">
      <dgm:prSet/>
      <dgm:spPr/>
      <dgm:t>
        <a:bodyPr/>
        <a:lstStyle/>
        <a:p>
          <a:endParaRPr lang="en-US"/>
        </a:p>
      </dgm:t>
    </dgm:pt>
    <dgm:pt modelId="{59BC6099-DA68-46DA-A656-DFE6E97FAC8D}">
      <dgm:prSet phldrT="[Text]"/>
      <dgm:spPr/>
      <dgm:t>
        <a:bodyPr/>
        <a:lstStyle/>
        <a:p>
          <a:r>
            <a:rPr lang="en-US" dirty="0"/>
            <a:t>October 19 (school climate &amp; engagement), December 14 (SEL), April 19 (pathways academic) second Tuesdays 9-12pm</a:t>
          </a:r>
        </a:p>
      </dgm:t>
    </dgm:pt>
    <dgm:pt modelId="{BDC48A33-5D98-411E-B6AE-793BAD85C8E2}" type="parTrans" cxnId="{939A9AE0-D721-4800-8A03-77F1CCAB2887}">
      <dgm:prSet/>
      <dgm:spPr/>
      <dgm:t>
        <a:bodyPr/>
        <a:lstStyle/>
        <a:p>
          <a:endParaRPr lang="en-US"/>
        </a:p>
      </dgm:t>
    </dgm:pt>
    <dgm:pt modelId="{7FEBE62F-330D-42E3-82F1-B15147B12B9D}" type="sibTrans" cxnId="{939A9AE0-D721-4800-8A03-77F1CCAB2887}">
      <dgm:prSet/>
      <dgm:spPr/>
      <dgm:t>
        <a:bodyPr/>
        <a:lstStyle/>
        <a:p>
          <a:endParaRPr lang="en-US"/>
        </a:p>
      </dgm:t>
    </dgm:pt>
    <dgm:pt modelId="{C5A3BA4B-7288-46E9-B9FA-228C5A52C811}" type="pres">
      <dgm:prSet presAssocID="{7B1C1FB0-7BD6-434B-A632-2E324CBC9D55}" presName="linear" presStyleCnt="0">
        <dgm:presLayoutVars>
          <dgm:animLvl val="lvl"/>
          <dgm:resizeHandles val="exact"/>
        </dgm:presLayoutVars>
      </dgm:prSet>
      <dgm:spPr/>
    </dgm:pt>
    <dgm:pt modelId="{16AFFC76-35CA-41B9-BDEB-928B31047D2E}" type="pres">
      <dgm:prSet presAssocID="{646F1B0C-004C-4E36-ABBD-BF08B51B540B}" presName="parentText" presStyleLbl="node1" presStyleIdx="0" presStyleCnt="4">
        <dgm:presLayoutVars>
          <dgm:chMax val="0"/>
          <dgm:bulletEnabled val="1"/>
        </dgm:presLayoutVars>
      </dgm:prSet>
      <dgm:spPr/>
    </dgm:pt>
    <dgm:pt modelId="{FCB09B20-0032-4642-93F2-481FEABA8921}" type="pres">
      <dgm:prSet presAssocID="{646F1B0C-004C-4E36-ABBD-BF08B51B540B}" presName="childText" presStyleLbl="revTx" presStyleIdx="0" presStyleCnt="4">
        <dgm:presLayoutVars>
          <dgm:bulletEnabled val="1"/>
        </dgm:presLayoutVars>
      </dgm:prSet>
      <dgm:spPr/>
    </dgm:pt>
    <dgm:pt modelId="{F4151D7E-2AFE-428B-A6B4-02D3483E4E58}" type="pres">
      <dgm:prSet presAssocID="{89759DC1-E8EC-4015-A1BC-BAAED8D3FC62}" presName="parentText" presStyleLbl="node1" presStyleIdx="1" presStyleCnt="4">
        <dgm:presLayoutVars>
          <dgm:chMax val="0"/>
          <dgm:bulletEnabled val="1"/>
        </dgm:presLayoutVars>
      </dgm:prSet>
      <dgm:spPr/>
    </dgm:pt>
    <dgm:pt modelId="{9EC471BA-EE7D-4980-AF41-5F5FB150A24D}" type="pres">
      <dgm:prSet presAssocID="{89759DC1-E8EC-4015-A1BC-BAAED8D3FC62}" presName="childText" presStyleLbl="revTx" presStyleIdx="1" presStyleCnt="4">
        <dgm:presLayoutVars>
          <dgm:bulletEnabled val="1"/>
        </dgm:presLayoutVars>
      </dgm:prSet>
      <dgm:spPr/>
    </dgm:pt>
    <dgm:pt modelId="{D76FE562-5070-4D83-954E-1FDCAB9ED6BE}" type="pres">
      <dgm:prSet presAssocID="{E506D578-C4D5-4418-9386-75D6CBC70657}" presName="parentText" presStyleLbl="node1" presStyleIdx="2" presStyleCnt="4">
        <dgm:presLayoutVars>
          <dgm:chMax val="0"/>
          <dgm:bulletEnabled val="1"/>
        </dgm:presLayoutVars>
      </dgm:prSet>
      <dgm:spPr/>
    </dgm:pt>
    <dgm:pt modelId="{B41B5428-7F98-4288-B2B5-1E2B5DAAEDE9}" type="pres">
      <dgm:prSet presAssocID="{E506D578-C4D5-4418-9386-75D6CBC70657}" presName="childText" presStyleLbl="revTx" presStyleIdx="2" presStyleCnt="4">
        <dgm:presLayoutVars>
          <dgm:bulletEnabled val="1"/>
        </dgm:presLayoutVars>
      </dgm:prSet>
      <dgm:spPr/>
    </dgm:pt>
    <dgm:pt modelId="{590F3AB7-EC0B-4F7F-91F3-AF732BAA1D93}" type="pres">
      <dgm:prSet presAssocID="{DC29C488-B7AC-42FE-ADBB-7BDF98A79A2C}" presName="parentText" presStyleLbl="node1" presStyleIdx="3" presStyleCnt="4">
        <dgm:presLayoutVars>
          <dgm:chMax val="0"/>
          <dgm:bulletEnabled val="1"/>
        </dgm:presLayoutVars>
      </dgm:prSet>
      <dgm:spPr/>
    </dgm:pt>
    <dgm:pt modelId="{1636A49E-6865-45D8-9029-C2B1FB729E67}" type="pres">
      <dgm:prSet presAssocID="{DC29C488-B7AC-42FE-ADBB-7BDF98A79A2C}" presName="childText" presStyleLbl="revTx" presStyleIdx="3" presStyleCnt="4">
        <dgm:presLayoutVars>
          <dgm:bulletEnabled val="1"/>
        </dgm:presLayoutVars>
      </dgm:prSet>
      <dgm:spPr/>
    </dgm:pt>
  </dgm:ptLst>
  <dgm:cxnLst>
    <dgm:cxn modelId="{8C7D530F-19F0-4ED2-8BB8-6FB01A65F897}" type="presOf" srcId="{5A2FB028-7D8F-4A24-9CC1-66B856CBED39}" destId="{B41B5428-7F98-4288-B2B5-1E2B5DAAEDE9}" srcOrd="0" destOrd="1" presId="urn:microsoft.com/office/officeart/2005/8/layout/vList2"/>
    <dgm:cxn modelId="{18CB3F19-EB22-4ACC-A7A9-CAF925009CF1}" srcId="{7B1C1FB0-7BD6-434B-A632-2E324CBC9D55}" destId="{89759DC1-E8EC-4015-A1BC-BAAED8D3FC62}" srcOrd="1" destOrd="0" parTransId="{4CA9D328-D75C-4679-8C20-3193DB358DBC}" sibTransId="{E7DC9642-2037-4221-9C93-78B02DDB57BC}"/>
    <dgm:cxn modelId="{625CAB27-B80C-4263-84C4-C6DBBFF1CA6B}" type="presOf" srcId="{7B1C1FB0-7BD6-434B-A632-2E324CBC9D55}" destId="{C5A3BA4B-7288-46E9-B9FA-228C5A52C811}" srcOrd="0" destOrd="0" presId="urn:microsoft.com/office/officeart/2005/8/layout/vList2"/>
    <dgm:cxn modelId="{A9DE0435-6C4E-4BF8-9475-9F5BC58B8BD4}" type="presOf" srcId="{1604276C-1523-4096-8B82-D15C31A00F3F}" destId="{9EC471BA-EE7D-4980-AF41-5F5FB150A24D}" srcOrd="0" destOrd="1" presId="urn:microsoft.com/office/officeart/2005/8/layout/vList2"/>
    <dgm:cxn modelId="{1EEA3836-A55D-4A7D-86AB-B5B356FCCB02}" srcId="{E506D578-C4D5-4418-9386-75D6CBC70657}" destId="{8630695E-1FEB-495B-8DB1-33BE24B6B854}" srcOrd="3" destOrd="0" parTransId="{788ABA21-31CF-4C51-9316-0A42F1ACD02E}" sibTransId="{73DD35EA-900D-49C5-B58B-8A1AC549FE9E}"/>
    <dgm:cxn modelId="{919B8D37-E945-4322-A108-775B8E72ED85}" srcId="{7B1C1FB0-7BD6-434B-A632-2E324CBC9D55}" destId="{DC29C488-B7AC-42FE-ADBB-7BDF98A79A2C}" srcOrd="3" destOrd="0" parTransId="{3F2D11A4-21E5-4263-ACB2-7A9CF6892C29}" sibTransId="{86CAB481-E259-416B-BB88-70F675F8585C}"/>
    <dgm:cxn modelId="{EBDAA037-D2E2-4B2C-B2B3-729C84FEC9E8}" type="presOf" srcId="{840C46D2-402E-40FA-AB0C-22A0BDA4EE40}" destId="{1636A49E-6865-45D8-9029-C2B1FB729E67}" srcOrd="0" destOrd="0" presId="urn:microsoft.com/office/officeart/2005/8/layout/vList2"/>
    <dgm:cxn modelId="{D1F8D347-0F9A-4BDA-B9CD-D66116913D1A}" type="presOf" srcId="{646F1B0C-004C-4E36-ABBD-BF08B51B540B}" destId="{16AFFC76-35CA-41B9-BDEB-928B31047D2E}" srcOrd="0" destOrd="0" presId="urn:microsoft.com/office/officeart/2005/8/layout/vList2"/>
    <dgm:cxn modelId="{719F494A-FD90-44FD-83D0-26BD63007003}" type="presOf" srcId="{11301346-C459-47D8-81FD-A484927CD0ED}" destId="{B41B5428-7F98-4288-B2B5-1E2B5DAAEDE9}" srcOrd="0" destOrd="2" presId="urn:microsoft.com/office/officeart/2005/8/layout/vList2"/>
    <dgm:cxn modelId="{6D604558-F151-44BB-8FF7-73A003A5D5B9}" type="presOf" srcId="{E506D578-C4D5-4418-9386-75D6CBC70657}" destId="{D76FE562-5070-4D83-954E-1FDCAB9ED6BE}" srcOrd="0" destOrd="0" presId="urn:microsoft.com/office/officeart/2005/8/layout/vList2"/>
    <dgm:cxn modelId="{9FC1C699-9A99-43E2-9C55-8022FB78852F}" srcId="{89759DC1-E8EC-4015-A1BC-BAAED8D3FC62}" destId="{962E76C8-5731-4497-95CD-E59B3CEF832A}" srcOrd="0" destOrd="0" parTransId="{A6D315A0-00B9-401F-A1F5-32DD91C21D7E}" sibTransId="{FD5EB806-001A-4C50-AE44-04978C3F3C14}"/>
    <dgm:cxn modelId="{4F4A26A4-0FF9-4598-8403-1D6D416F4D05}" srcId="{DC29C488-B7AC-42FE-ADBB-7BDF98A79A2C}" destId="{2B84EC7D-BC00-437C-B2A8-F7AE498655A4}" srcOrd="1" destOrd="0" parTransId="{8568A1AB-70DE-428A-9F49-84F1CC27CCB6}" sibTransId="{7098219C-145E-4608-8D69-1D41DC39A9D3}"/>
    <dgm:cxn modelId="{38869EA4-F485-4FEC-941F-99A4BF968827}" srcId="{E506D578-C4D5-4418-9386-75D6CBC70657}" destId="{11301346-C459-47D8-81FD-A484927CD0ED}" srcOrd="2" destOrd="0" parTransId="{7F4021DA-31D5-4F35-96F5-9CDC7636557B}" sibTransId="{404182D3-6DC1-4575-B746-4B793F0EF8CA}"/>
    <dgm:cxn modelId="{CE44EEB1-F541-48EF-BF67-062D6AE50162}" srcId="{E506D578-C4D5-4418-9386-75D6CBC70657}" destId="{E59201BB-83A4-4276-9CBB-0F75F623943B}" srcOrd="0" destOrd="0" parTransId="{843E15DD-4C16-475D-8AA3-AD76CCE395BB}" sibTransId="{B1AAD9F7-5CE6-4DB0-9C5C-0C48633613CF}"/>
    <dgm:cxn modelId="{E5D4A6B5-09AB-48B6-86EE-5C3FC2B65F61}" srcId="{89759DC1-E8EC-4015-A1BC-BAAED8D3FC62}" destId="{1604276C-1523-4096-8B82-D15C31A00F3F}" srcOrd="1" destOrd="0" parTransId="{BF9131E1-7E13-439E-B664-57F8F64D82B6}" sibTransId="{6C35BB78-5C26-4F86-AD64-C756244EB752}"/>
    <dgm:cxn modelId="{9D0046B9-375C-4D04-BBE0-75DAD4E17F5E}" type="presOf" srcId="{DC29C488-B7AC-42FE-ADBB-7BDF98A79A2C}" destId="{590F3AB7-EC0B-4F7F-91F3-AF732BAA1D93}" srcOrd="0" destOrd="0" presId="urn:microsoft.com/office/officeart/2005/8/layout/vList2"/>
    <dgm:cxn modelId="{24D070BC-F376-4E72-B12E-4A270E2B3C41}" type="presOf" srcId="{E59201BB-83A4-4276-9CBB-0F75F623943B}" destId="{B41B5428-7F98-4288-B2B5-1E2B5DAAEDE9}" srcOrd="0" destOrd="0" presId="urn:microsoft.com/office/officeart/2005/8/layout/vList2"/>
    <dgm:cxn modelId="{9FD82BD5-12C0-4FA9-933C-B3FF6C1F1518}" srcId="{7B1C1FB0-7BD6-434B-A632-2E324CBC9D55}" destId="{646F1B0C-004C-4E36-ABBD-BF08B51B540B}" srcOrd="0" destOrd="0" parTransId="{077676A1-905F-45AB-8BD9-F8ECAFA30394}" sibTransId="{166012A3-E878-4087-A216-1EF8F8CC6661}"/>
    <dgm:cxn modelId="{E506E6DA-EE05-48BC-826E-BFDBC853ECB2}" type="presOf" srcId="{89759DC1-E8EC-4015-A1BC-BAAED8D3FC62}" destId="{F4151D7E-2AFE-428B-A6B4-02D3483E4E58}" srcOrd="0" destOrd="0" presId="urn:microsoft.com/office/officeart/2005/8/layout/vList2"/>
    <dgm:cxn modelId="{C25908DD-FE77-4976-AF40-19043A222362}" srcId="{7B1C1FB0-7BD6-434B-A632-2E324CBC9D55}" destId="{E506D578-C4D5-4418-9386-75D6CBC70657}" srcOrd="2" destOrd="0" parTransId="{AD7FCF6C-9E98-4ED9-BD42-D8FBD3CD1B3A}" sibTransId="{0990E159-C63B-4DF0-8646-DD1E15382B9B}"/>
    <dgm:cxn modelId="{939A9AE0-D721-4800-8A03-77F1CCAB2887}" srcId="{646F1B0C-004C-4E36-ABBD-BF08B51B540B}" destId="{59BC6099-DA68-46DA-A656-DFE6E97FAC8D}" srcOrd="0" destOrd="0" parTransId="{BDC48A33-5D98-411E-B6AE-793BAD85C8E2}" sibTransId="{7FEBE62F-330D-42E3-82F1-B15147B12B9D}"/>
    <dgm:cxn modelId="{BBADEAE2-8150-4A8F-B225-3C55F0FBF183}" srcId="{DC29C488-B7AC-42FE-ADBB-7BDF98A79A2C}" destId="{840C46D2-402E-40FA-AB0C-22A0BDA4EE40}" srcOrd="0" destOrd="0" parTransId="{4A4A75BF-00A1-4207-AE1E-E155A623A63D}" sibTransId="{D9597884-0114-4CD3-B827-FBB637AAD1CC}"/>
    <dgm:cxn modelId="{5D928DEB-5543-443C-ACC4-5124D9BD211C}" type="presOf" srcId="{2B84EC7D-BC00-437C-B2A8-F7AE498655A4}" destId="{1636A49E-6865-45D8-9029-C2B1FB729E67}" srcOrd="0" destOrd="1" presId="urn:microsoft.com/office/officeart/2005/8/layout/vList2"/>
    <dgm:cxn modelId="{E4095EEC-27D7-45AF-AABD-A5EFC6FA9A06}" type="presOf" srcId="{8630695E-1FEB-495B-8DB1-33BE24B6B854}" destId="{B41B5428-7F98-4288-B2B5-1E2B5DAAEDE9}" srcOrd="0" destOrd="3" presId="urn:microsoft.com/office/officeart/2005/8/layout/vList2"/>
    <dgm:cxn modelId="{A64CF7F3-A02D-444B-AEB3-0F6F6798ED8F}" srcId="{E506D578-C4D5-4418-9386-75D6CBC70657}" destId="{5A2FB028-7D8F-4A24-9CC1-66B856CBED39}" srcOrd="1" destOrd="0" parTransId="{497B3D58-D12F-4A8C-A5FB-81C7FBD9BF0A}" sibTransId="{CCDEE3FA-F02D-488E-BF19-A359B661F096}"/>
    <dgm:cxn modelId="{947EF1F5-AB0D-4DCF-9DAE-70ECF3D29AD3}" type="presOf" srcId="{962E76C8-5731-4497-95CD-E59B3CEF832A}" destId="{9EC471BA-EE7D-4980-AF41-5F5FB150A24D}" srcOrd="0" destOrd="0" presId="urn:microsoft.com/office/officeart/2005/8/layout/vList2"/>
    <dgm:cxn modelId="{52FB9EF9-C89E-406B-AB71-995243888541}" type="presOf" srcId="{59BC6099-DA68-46DA-A656-DFE6E97FAC8D}" destId="{FCB09B20-0032-4642-93F2-481FEABA8921}" srcOrd="0" destOrd="0" presId="urn:microsoft.com/office/officeart/2005/8/layout/vList2"/>
    <dgm:cxn modelId="{4C788CB4-160D-40AC-AD1A-00A84AAD7942}" type="presParOf" srcId="{C5A3BA4B-7288-46E9-B9FA-228C5A52C811}" destId="{16AFFC76-35CA-41B9-BDEB-928B31047D2E}" srcOrd="0" destOrd="0" presId="urn:microsoft.com/office/officeart/2005/8/layout/vList2"/>
    <dgm:cxn modelId="{C7C8D15B-DFA8-4781-8DA2-29E58A62C1F0}" type="presParOf" srcId="{C5A3BA4B-7288-46E9-B9FA-228C5A52C811}" destId="{FCB09B20-0032-4642-93F2-481FEABA8921}" srcOrd="1" destOrd="0" presId="urn:microsoft.com/office/officeart/2005/8/layout/vList2"/>
    <dgm:cxn modelId="{5B6FD769-8A17-4AD0-AE82-478D3022118F}" type="presParOf" srcId="{C5A3BA4B-7288-46E9-B9FA-228C5A52C811}" destId="{F4151D7E-2AFE-428B-A6B4-02D3483E4E58}" srcOrd="2" destOrd="0" presId="urn:microsoft.com/office/officeart/2005/8/layout/vList2"/>
    <dgm:cxn modelId="{AC55AC3E-AF8A-4E12-B23B-AF092E872C1B}" type="presParOf" srcId="{C5A3BA4B-7288-46E9-B9FA-228C5A52C811}" destId="{9EC471BA-EE7D-4980-AF41-5F5FB150A24D}" srcOrd="3" destOrd="0" presId="urn:microsoft.com/office/officeart/2005/8/layout/vList2"/>
    <dgm:cxn modelId="{09842904-E461-4EB4-92F0-89F219E01249}" type="presParOf" srcId="{C5A3BA4B-7288-46E9-B9FA-228C5A52C811}" destId="{D76FE562-5070-4D83-954E-1FDCAB9ED6BE}" srcOrd="4" destOrd="0" presId="urn:microsoft.com/office/officeart/2005/8/layout/vList2"/>
    <dgm:cxn modelId="{E538C752-8AE2-4EE2-B862-6675ABF40C55}" type="presParOf" srcId="{C5A3BA4B-7288-46E9-B9FA-228C5A52C811}" destId="{B41B5428-7F98-4288-B2B5-1E2B5DAAEDE9}" srcOrd="5" destOrd="0" presId="urn:microsoft.com/office/officeart/2005/8/layout/vList2"/>
    <dgm:cxn modelId="{2AFD39F3-796A-4AB2-A340-C984B14DA8AC}" type="presParOf" srcId="{C5A3BA4B-7288-46E9-B9FA-228C5A52C811}" destId="{590F3AB7-EC0B-4F7F-91F3-AF732BAA1D93}" srcOrd="6" destOrd="0" presId="urn:microsoft.com/office/officeart/2005/8/layout/vList2"/>
    <dgm:cxn modelId="{66921C2B-2704-4599-B054-F55C07A04775}" type="presParOf" srcId="{C5A3BA4B-7288-46E9-B9FA-228C5A52C811}" destId="{1636A49E-6865-45D8-9029-C2B1FB729E67}"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85B8DFB-FD88-4E3B-A87C-85288FF1229C}" type="doc">
      <dgm:prSet loTypeId="urn:microsoft.com/office/officeart/2005/8/layout/hList3" loCatId="list" qsTypeId="urn:microsoft.com/office/officeart/2005/8/quickstyle/simple1" qsCatId="simple" csTypeId="urn:microsoft.com/office/officeart/2005/8/colors/accent2_1" csCatId="accent2" phldr="1"/>
      <dgm:spPr/>
      <dgm:t>
        <a:bodyPr/>
        <a:lstStyle/>
        <a:p>
          <a:endParaRPr lang="en-US"/>
        </a:p>
      </dgm:t>
    </dgm:pt>
    <dgm:pt modelId="{D8D2EAD6-5C97-4424-BE25-EF34B8260EC2}">
      <dgm:prSet phldrT="[Text]"/>
      <dgm:spPr/>
      <dgm:t>
        <a:bodyPr/>
        <a:lstStyle/>
        <a:p>
          <a:r>
            <a:rPr lang="en-US" dirty="0"/>
            <a:t>Name</a:t>
          </a:r>
        </a:p>
      </dgm:t>
    </dgm:pt>
    <dgm:pt modelId="{9DB033E0-EE08-40E9-9DB0-AC763FF989AF}" type="parTrans" cxnId="{A147DD06-A215-4CFC-BA32-9F459949215C}">
      <dgm:prSet/>
      <dgm:spPr/>
      <dgm:t>
        <a:bodyPr/>
        <a:lstStyle/>
        <a:p>
          <a:endParaRPr lang="en-US"/>
        </a:p>
      </dgm:t>
    </dgm:pt>
    <dgm:pt modelId="{E5A300FF-B0E3-44CB-8BC9-B130C26EAF3A}" type="sibTrans" cxnId="{A147DD06-A215-4CFC-BA32-9F459949215C}">
      <dgm:prSet/>
      <dgm:spPr/>
      <dgm:t>
        <a:bodyPr/>
        <a:lstStyle/>
        <a:p>
          <a:endParaRPr lang="en-US"/>
        </a:p>
      </dgm:t>
    </dgm:pt>
    <dgm:pt modelId="{9C392610-52FC-4856-B6A3-FA16F7F26EC1}">
      <dgm:prSet phldrT="[Text]"/>
      <dgm:spPr/>
      <dgm:t>
        <a:bodyPr/>
        <a:lstStyle/>
        <a:p>
          <a:r>
            <a:rPr lang="en-US" dirty="0"/>
            <a:t>Role</a:t>
          </a:r>
        </a:p>
      </dgm:t>
    </dgm:pt>
    <dgm:pt modelId="{D2868DCA-C23F-45EF-9B9D-ADE3B5EE6D8A}" type="parTrans" cxnId="{90554206-E6D0-4924-AB39-531910AD8A94}">
      <dgm:prSet/>
      <dgm:spPr/>
      <dgm:t>
        <a:bodyPr/>
        <a:lstStyle/>
        <a:p>
          <a:endParaRPr lang="en-US"/>
        </a:p>
      </dgm:t>
    </dgm:pt>
    <dgm:pt modelId="{D7A9846E-3D30-4EC5-B1D5-7ABE74491E74}" type="sibTrans" cxnId="{90554206-E6D0-4924-AB39-531910AD8A94}">
      <dgm:prSet/>
      <dgm:spPr/>
      <dgm:t>
        <a:bodyPr/>
        <a:lstStyle/>
        <a:p>
          <a:endParaRPr lang="en-US"/>
        </a:p>
      </dgm:t>
    </dgm:pt>
    <dgm:pt modelId="{AF158F91-29A3-4AE0-91EA-110413BE3AEC}">
      <dgm:prSet phldrT="[Text]"/>
      <dgm:spPr/>
      <dgm:t>
        <a:bodyPr/>
        <a:lstStyle/>
        <a:p>
          <a:r>
            <a:rPr lang="en-US" dirty="0"/>
            <a:t>Organization</a:t>
          </a:r>
        </a:p>
      </dgm:t>
    </dgm:pt>
    <dgm:pt modelId="{0E577F84-A125-4CB5-9A3C-286115F3C8B5}" type="parTrans" cxnId="{21F8A63F-23EC-41C0-92A4-FBA9DE4FA28F}">
      <dgm:prSet/>
      <dgm:spPr/>
      <dgm:t>
        <a:bodyPr/>
        <a:lstStyle/>
        <a:p>
          <a:endParaRPr lang="en-US"/>
        </a:p>
      </dgm:t>
    </dgm:pt>
    <dgm:pt modelId="{9935A5CF-8E95-40B3-BAC0-B0AE4359F8A4}" type="sibTrans" cxnId="{21F8A63F-23EC-41C0-92A4-FBA9DE4FA28F}">
      <dgm:prSet/>
      <dgm:spPr/>
      <dgm:t>
        <a:bodyPr/>
        <a:lstStyle/>
        <a:p>
          <a:endParaRPr lang="en-US"/>
        </a:p>
      </dgm:t>
    </dgm:pt>
    <dgm:pt modelId="{625A6D12-1857-435F-8AD7-5AF5F06C5C5A}">
      <dgm:prSet phldrT="[Text]"/>
      <dgm:spPr/>
      <dgm:t>
        <a:bodyPr/>
        <a:lstStyle/>
        <a:p>
          <a:r>
            <a:rPr lang="en-US" dirty="0"/>
            <a:t>A recent win</a:t>
          </a:r>
        </a:p>
      </dgm:t>
    </dgm:pt>
    <dgm:pt modelId="{A1EE02A9-D718-4100-9249-8003DD80CF43}" type="parTrans" cxnId="{4746D1CB-AD4F-4900-B622-C644E10AC3D6}">
      <dgm:prSet/>
      <dgm:spPr/>
      <dgm:t>
        <a:bodyPr/>
        <a:lstStyle/>
        <a:p>
          <a:endParaRPr lang="en-US"/>
        </a:p>
      </dgm:t>
    </dgm:pt>
    <dgm:pt modelId="{9596A327-3CE7-4D64-B857-117628F9E202}" type="sibTrans" cxnId="{4746D1CB-AD4F-4900-B622-C644E10AC3D6}">
      <dgm:prSet/>
      <dgm:spPr/>
      <dgm:t>
        <a:bodyPr/>
        <a:lstStyle/>
        <a:p>
          <a:endParaRPr lang="en-US"/>
        </a:p>
      </dgm:t>
    </dgm:pt>
    <dgm:pt modelId="{A553206B-ED08-49B1-B149-9E2055C88C77}" type="pres">
      <dgm:prSet presAssocID="{385B8DFB-FD88-4E3B-A87C-85288FF1229C}" presName="composite" presStyleCnt="0">
        <dgm:presLayoutVars>
          <dgm:chMax val="1"/>
          <dgm:dir/>
          <dgm:resizeHandles val="exact"/>
        </dgm:presLayoutVars>
      </dgm:prSet>
      <dgm:spPr/>
    </dgm:pt>
    <dgm:pt modelId="{14622205-74D4-49D0-8F46-134DB89DCC84}" type="pres">
      <dgm:prSet presAssocID="{D8D2EAD6-5C97-4424-BE25-EF34B8260EC2}" presName="roof" presStyleLbl="dkBgShp" presStyleIdx="0" presStyleCnt="2"/>
      <dgm:spPr/>
    </dgm:pt>
    <dgm:pt modelId="{38FEAD18-A6D3-422C-ACD1-82D3B175FBA8}" type="pres">
      <dgm:prSet presAssocID="{D8D2EAD6-5C97-4424-BE25-EF34B8260EC2}" presName="pillars" presStyleCnt="0"/>
      <dgm:spPr/>
    </dgm:pt>
    <dgm:pt modelId="{B8FD5A92-9916-4254-A7FF-F98FECAB86F3}" type="pres">
      <dgm:prSet presAssocID="{D8D2EAD6-5C97-4424-BE25-EF34B8260EC2}" presName="pillar1" presStyleLbl="node1" presStyleIdx="0" presStyleCnt="3">
        <dgm:presLayoutVars>
          <dgm:bulletEnabled val="1"/>
        </dgm:presLayoutVars>
      </dgm:prSet>
      <dgm:spPr/>
    </dgm:pt>
    <dgm:pt modelId="{33EF6005-9801-43E6-A746-3E4294EC5ACC}" type="pres">
      <dgm:prSet presAssocID="{AF158F91-29A3-4AE0-91EA-110413BE3AEC}" presName="pillarX" presStyleLbl="node1" presStyleIdx="1" presStyleCnt="3">
        <dgm:presLayoutVars>
          <dgm:bulletEnabled val="1"/>
        </dgm:presLayoutVars>
      </dgm:prSet>
      <dgm:spPr/>
    </dgm:pt>
    <dgm:pt modelId="{6278BB9D-AF14-4E9E-B5DA-654A3FA6BFE2}" type="pres">
      <dgm:prSet presAssocID="{625A6D12-1857-435F-8AD7-5AF5F06C5C5A}" presName="pillarX" presStyleLbl="node1" presStyleIdx="2" presStyleCnt="3">
        <dgm:presLayoutVars>
          <dgm:bulletEnabled val="1"/>
        </dgm:presLayoutVars>
      </dgm:prSet>
      <dgm:spPr/>
    </dgm:pt>
    <dgm:pt modelId="{E270497A-0838-475D-9201-855E16A1AF18}" type="pres">
      <dgm:prSet presAssocID="{D8D2EAD6-5C97-4424-BE25-EF34B8260EC2}" presName="base" presStyleLbl="dkBgShp" presStyleIdx="1" presStyleCnt="2"/>
      <dgm:spPr/>
    </dgm:pt>
  </dgm:ptLst>
  <dgm:cxnLst>
    <dgm:cxn modelId="{90554206-E6D0-4924-AB39-531910AD8A94}" srcId="{D8D2EAD6-5C97-4424-BE25-EF34B8260EC2}" destId="{9C392610-52FC-4856-B6A3-FA16F7F26EC1}" srcOrd="0" destOrd="0" parTransId="{D2868DCA-C23F-45EF-9B9D-ADE3B5EE6D8A}" sibTransId="{D7A9846E-3D30-4EC5-B1D5-7ABE74491E74}"/>
    <dgm:cxn modelId="{A147DD06-A215-4CFC-BA32-9F459949215C}" srcId="{385B8DFB-FD88-4E3B-A87C-85288FF1229C}" destId="{D8D2EAD6-5C97-4424-BE25-EF34B8260EC2}" srcOrd="0" destOrd="0" parTransId="{9DB033E0-EE08-40E9-9DB0-AC763FF989AF}" sibTransId="{E5A300FF-B0E3-44CB-8BC9-B130C26EAF3A}"/>
    <dgm:cxn modelId="{A03F1F1C-180C-47EE-8FF3-A089C181D57B}" type="presOf" srcId="{625A6D12-1857-435F-8AD7-5AF5F06C5C5A}" destId="{6278BB9D-AF14-4E9E-B5DA-654A3FA6BFE2}" srcOrd="0" destOrd="0" presId="urn:microsoft.com/office/officeart/2005/8/layout/hList3"/>
    <dgm:cxn modelId="{FE024422-19E2-4CFE-A6B7-2614561AB901}" type="presOf" srcId="{AF158F91-29A3-4AE0-91EA-110413BE3AEC}" destId="{33EF6005-9801-43E6-A746-3E4294EC5ACC}" srcOrd="0" destOrd="0" presId="urn:microsoft.com/office/officeart/2005/8/layout/hList3"/>
    <dgm:cxn modelId="{21F8A63F-23EC-41C0-92A4-FBA9DE4FA28F}" srcId="{D8D2EAD6-5C97-4424-BE25-EF34B8260EC2}" destId="{AF158F91-29A3-4AE0-91EA-110413BE3AEC}" srcOrd="1" destOrd="0" parTransId="{0E577F84-A125-4CB5-9A3C-286115F3C8B5}" sibTransId="{9935A5CF-8E95-40B3-BAC0-B0AE4359F8A4}"/>
    <dgm:cxn modelId="{3B763D60-A553-4D92-91B3-4E95BAB74AE7}" type="presOf" srcId="{385B8DFB-FD88-4E3B-A87C-85288FF1229C}" destId="{A553206B-ED08-49B1-B149-9E2055C88C77}" srcOrd="0" destOrd="0" presId="urn:microsoft.com/office/officeart/2005/8/layout/hList3"/>
    <dgm:cxn modelId="{EBEE2CA1-8EC2-4811-BB3C-DE42977EEA2E}" type="presOf" srcId="{9C392610-52FC-4856-B6A3-FA16F7F26EC1}" destId="{B8FD5A92-9916-4254-A7FF-F98FECAB86F3}" srcOrd="0" destOrd="0" presId="urn:microsoft.com/office/officeart/2005/8/layout/hList3"/>
    <dgm:cxn modelId="{F475D6B6-E0A2-414F-A4C4-EC4DBEC67D11}" type="presOf" srcId="{D8D2EAD6-5C97-4424-BE25-EF34B8260EC2}" destId="{14622205-74D4-49D0-8F46-134DB89DCC84}" srcOrd="0" destOrd="0" presId="urn:microsoft.com/office/officeart/2005/8/layout/hList3"/>
    <dgm:cxn modelId="{4746D1CB-AD4F-4900-B622-C644E10AC3D6}" srcId="{D8D2EAD6-5C97-4424-BE25-EF34B8260EC2}" destId="{625A6D12-1857-435F-8AD7-5AF5F06C5C5A}" srcOrd="2" destOrd="0" parTransId="{A1EE02A9-D718-4100-9249-8003DD80CF43}" sibTransId="{9596A327-3CE7-4D64-B857-117628F9E202}"/>
    <dgm:cxn modelId="{4211AE8E-8AA0-4A86-81A0-3C28318684B5}" type="presParOf" srcId="{A553206B-ED08-49B1-B149-9E2055C88C77}" destId="{14622205-74D4-49D0-8F46-134DB89DCC84}" srcOrd="0" destOrd="0" presId="urn:microsoft.com/office/officeart/2005/8/layout/hList3"/>
    <dgm:cxn modelId="{6375E4B4-DE2A-430C-AD47-451EC5B311E0}" type="presParOf" srcId="{A553206B-ED08-49B1-B149-9E2055C88C77}" destId="{38FEAD18-A6D3-422C-ACD1-82D3B175FBA8}" srcOrd="1" destOrd="0" presId="urn:microsoft.com/office/officeart/2005/8/layout/hList3"/>
    <dgm:cxn modelId="{22933D6D-5C31-43F4-A7D7-481C4A4C285B}" type="presParOf" srcId="{38FEAD18-A6D3-422C-ACD1-82D3B175FBA8}" destId="{B8FD5A92-9916-4254-A7FF-F98FECAB86F3}" srcOrd="0" destOrd="0" presId="urn:microsoft.com/office/officeart/2005/8/layout/hList3"/>
    <dgm:cxn modelId="{E7FBD2AD-886F-4F2F-8653-8CBD56325376}" type="presParOf" srcId="{38FEAD18-A6D3-422C-ACD1-82D3B175FBA8}" destId="{33EF6005-9801-43E6-A746-3E4294EC5ACC}" srcOrd="1" destOrd="0" presId="urn:microsoft.com/office/officeart/2005/8/layout/hList3"/>
    <dgm:cxn modelId="{F3EAC787-02CA-418C-B023-C2BF1FAB36C9}" type="presParOf" srcId="{38FEAD18-A6D3-422C-ACD1-82D3B175FBA8}" destId="{6278BB9D-AF14-4E9E-B5DA-654A3FA6BFE2}" srcOrd="2" destOrd="0" presId="urn:microsoft.com/office/officeart/2005/8/layout/hList3"/>
    <dgm:cxn modelId="{BCC349B4-0832-4ADF-AD5B-1D1B5E4913F2}" type="presParOf" srcId="{A553206B-ED08-49B1-B149-9E2055C88C77}" destId="{E270497A-0838-475D-9201-855E16A1AF18}"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14B5AB-80F1-4497-8A92-7D2C57734589}"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7CD33709-331C-45F9-99AB-FBFAF67A84C1}">
      <dgm:prSet phldrT="[Text]"/>
      <dgm:spPr/>
      <dgm:t>
        <a:bodyPr/>
        <a:lstStyle/>
        <a:p>
          <a:r>
            <a:rPr lang="en-US" dirty="0"/>
            <a:t>Formed in 2007</a:t>
          </a:r>
        </a:p>
      </dgm:t>
    </dgm:pt>
    <dgm:pt modelId="{D1719B91-0C96-43C0-BB99-6E849D6038DB}" type="parTrans" cxnId="{30297738-A192-4D07-B0C0-25467E7FBA82}">
      <dgm:prSet/>
      <dgm:spPr/>
      <dgm:t>
        <a:bodyPr/>
        <a:lstStyle/>
        <a:p>
          <a:endParaRPr lang="en-US"/>
        </a:p>
      </dgm:t>
    </dgm:pt>
    <dgm:pt modelId="{AD3C7A18-9201-4385-BDD0-5129D1E58B82}" type="sibTrans" cxnId="{30297738-A192-4D07-B0C0-25467E7FBA82}">
      <dgm:prSet/>
      <dgm:spPr/>
      <dgm:t>
        <a:bodyPr/>
        <a:lstStyle/>
        <a:p>
          <a:endParaRPr lang="en-US"/>
        </a:p>
      </dgm:t>
    </dgm:pt>
    <dgm:pt modelId="{41E91A7E-D5C1-4246-8418-E356BE9FA0AB}">
      <dgm:prSet phldrT="[Text]"/>
      <dgm:spPr/>
      <dgm:t>
        <a:bodyPr/>
        <a:lstStyle/>
        <a:p>
          <a:r>
            <a:rPr lang="en-US" dirty="0"/>
            <a:t>Building Bridges Grants &amp; Capacity Building Grants</a:t>
          </a:r>
        </a:p>
      </dgm:t>
    </dgm:pt>
    <dgm:pt modelId="{D29708C7-AFE8-4092-A5C7-4918B17EAB49}" type="parTrans" cxnId="{ADA4B74B-59B8-4031-A387-ED9277DA1949}">
      <dgm:prSet/>
      <dgm:spPr/>
      <dgm:t>
        <a:bodyPr/>
        <a:lstStyle/>
        <a:p>
          <a:endParaRPr lang="en-US"/>
        </a:p>
      </dgm:t>
    </dgm:pt>
    <dgm:pt modelId="{634D61ED-6C26-48AF-BF0F-FE7062C77EDD}" type="sibTrans" cxnId="{ADA4B74B-59B8-4031-A387-ED9277DA1949}">
      <dgm:prSet/>
      <dgm:spPr/>
      <dgm:t>
        <a:bodyPr/>
        <a:lstStyle/>
        <a:p>
          <a:endParaRPr lang="en-US"/>
        </a:p>
      </dgm:t>
    </dgm:pt>
    <dgm:pt modelId="{8227A8CC-5CAC-4888-919D-51E1F6CD2043}">
      <dgm:prSet phldrT="[Text]"/>
      <dgm:spPr/>
      <dgm:t>
        <a:bodyPr/>
        <a:lstStyle/>
        <a:p>
          <a:r>
            <a:rPr lang="en-US" dirty="0"/>
            <a:t>Shared goals &amp; comprehensive student support system</a:t>
          </a:r>
        </a:p>
      </dgm:t>
    </dgm:pt>
    <dgm:pt modelId="{FC506A7D-EF50-43BC-AA5B-6214F35B9262}" type="parTrans" cxnId="{C3CE115E-9A97-48C3-9349-2489FD371307}">
      <dgm:prSet/>
      <dgm:spPr/>
      <dgm:t>
        <a:bodyPr/>
        <a:lstStyle/>
        <a:p>
          <a:endParaRPr lang="en-US"/>
        </a:p>
      </dgm:t>
    </dgm:pt>
    <dgm:pt modelId="{6D9919F8-B0E4-4962-B4EC-BFFAF08A617F}" type="sibTrans" cxnId="{C3CE115E-9A97-48C3-9349-2489FD371307}">
      <dgm:prSet/>
      <dgm:spPr/>
      <dgm:t>
        <a:bodyPr/>
        <a:lstStyle/>
        <a:p>
          <a:endParaRPr lang="en-US"/>
        </a:p>
      </dgm:t>
    </dgm:pt>
    <dgm:pt modelId="{E319EDCE-C6EF-4C79-B46F-260609C76033}">
      <dgm:prSet phldrT="[Text]"/>
      <dgm:spPr/>
      <dgm:t>
        <a:bodyPr/>
        <a:lstStyle/>
        <a:p>
          <a:r>
            <a:rPr lang="en-US" dirty="0"/>
            <a:t>Reengagement System</a:t>
          </a:r>
        </a:p>
      </dgm:t>
    </dgm:pt>
    <dgm:pt modelId="{48FDD2C8-23E2-4D39-93F9-FD8CFC32468B}" type="parTrans" cxnId="{8ECD32D9-9D2F-4120-874E-EBD1313AC856}">
      <dgm:prSet/>
      <dgm:spPr/>
      <dgm:t>
        <a:bodyPr/>
        <a:lstStyle/>
        <a:p>
          <a:endParaRPr lang="en-US"/>
        </a:p>
      </dgm:t>
    </dgm:pt>
    <dgm:pt modelId="{18B80EE3-F7B1-46F5-B395-8E196C746FB7}" type="sibTrans" cxnId="{8ECD32D9-9D2F-4120-874E-EBD1313AC856}">
      <dgm:prSet/>
      <dgm:spPr/>
      <dgm:t>
        <a:bodyPr/>
        <a:lstStyle/>
        <a:p>
          <a:endParaRPr lang="en-US"/>
        </a:p>
      </dgm:t>
    </dgm:pt>
    <dgm:pt modelId="{B5E41D78-5E83-4176-B4A8-5106A21CAFC8}">
      <dgm:prSet phldrT="[Text]"/>
      <dgm:spPr/>
    </dgm:pt>
    <dgm:pt modelId="{F9FD9D2D-0D66-4816-B222-2815E5D40B38}" type="parTrans" cxnId="{78B16DCA-D98C-484A-B910-4B2813A287DD}">
      <dgm:prSet/>
      <dgm:spPr/>
      <dgm:t>
        <a:bodyPr/>
        <a:lstStyle/>
        <a:p>
          <a:endParaRPr lang="en-US"/>
        </a:p>
      </dgm:t>
    </dgm:pt>
    <dgm:pt modelId="{0099308A-55DF-4D4D-A762-9348C34B788A}" type="sibTrans" cxnId="{78B16DCA-D98C-484A-B910-4B2813A287DD}">
      <dgm:prSet/>
      <dgm:spPr/>
      <dgm:t>
        <a:bodyPr/>
        <a:lstStyle/>
        <a:p>
          <a:endParaRPr lang="en-US"/>
        </a:p>
      </dgm:t>
    </dgm:pt>
    <dgm:pt modelId="{55928C47-5290-44CF-BC75-6A67651F263F}">
      <dgm:prSet phldrT="[Text]"/>
      <dgm:spPr/>
    </dgm:pt>
    <dgm:pt modelId="{B38E63DE-D963-424B-9363-DDFA38EEA540}" type="parTrans" cxnId="{90C90216-539E-4033-B65D-8394749F9EC8}">
      <dgm:prSet/>
      <dgm:spPr/>
      <dgm:t>
        <a:bodyPr/>
        <a:lstStyle/>
        <a:p>
          <a:endParaRPr lang="en-US"/>
        </a:p>
      </dgm:t>
    </dgm:pt>
    <dgm:pt modelId="{7DC59CFA-238B-41FF-A867-1AEEE78F9C0C}" type="sibTrans" cxnId="{90C90216-539E-4033-B65D-8394749F9EC8}">
      <dgm:prSet/>
      <dgm:spPr/>
      <dgm:t>
        <a:bodyPr/>
        <a:lstStyle/>
        <a:p>
          <a:endParaRPr lang="en-US"/>
        </a:p>
      </dgm:t>
    </dgm:pt>
    <dgm:pt modelId="{033CDCA5-DE13-4EF3-AF9E-D1E69A309E9D}">
      <dgm:prSet phldrT="[Text]"/>
      <dgm:spPr/>
      <dgm:t>
        <a:bodyPr/>
        <a:lstStyle/>
        <a:p>
          <a:r>
            <a:rPr lang="en-US" dirty="0"/>
            <a:t>Supporting students furthest from educational justice to graduate</a:t>
          </a:r>
        </a:p>
      </dgm:t>
    </dgm:pt>
    <dgm:pt modelId="{99D40931-097A-4F55-A912-A19B043AF5F2}" type="parTrans" cxnId="{E5D94D38-CBDC-49AE-8361-852FF8D12245}">
      <dgm:prSet/>
      <dgm:spPr/>
      <dgm:t>
        <a:bodyPr/>
        <a:lstStyle/>
        <a:p>
          <a:endParaRPr lang="en-US"/>
        </a:p>
      </dgm:t>
    </dgm:pt>
    <dgm:pt modelId="{051E3191-8A87-4120-9A82-73B0D502B463}" type="sibTrans" cxnId="{E5D94D38-CBDC-49AE-8361-852FF8D12245}">
      <dgm:prSet/>
      <dgm:spPr/>
      <dgm:t>
        <a:bodyPr/>
        <a:lstStyle/>
        <a:p>
          <a:endParaRPr lang="en-US"/>
        </a:p>
      </dgm:t>
    </dgm:pt>
    <dgm:pt modelId="{A29D8118-3BC6-4793-9D9B-073D737DBEC5}" type="pres">
      <dgm:prSet presAssocID="{B714B5AB-80F1-4497-8A92-7D2C57734589}" presName="outerComposite" presStyleCnt="0">
        <dgm:presLayoutVars>
          <dgm:chMax val="5"/>
          <dgm:dir/>
          <dgm:resizeHandles val="exact"/>
        </dgm:presLayoutVars>
      </dgm:prSet>
      <dgm:spPr/>
    </dgm:pt>
    <dgm:pt modelId="{D02A447A-F0B4-405B-AD3E-21AB237CC77E}" type="pres">
      <dgm:prSet presAssocID="{B714B5AB-80F1-4497-8A92-7D2C57734589}" presName="dummyMaxCanvas" presStyleCnt="0">
        <dgm:presLayoutVars/>
      </dgm:prSet>
      <dgm:spPr/>
    </dgm:pt>
    <dgm:pt modelId="{8854CB74-5598-4D14-A9F6-228BBB0013B2}" type="pres">
      <dgm:prSet presAssocID="{B714B5AB-80F1-4497-8A92-7D2C57734589}" presName="FiveNodes_1" presStyleLbl="node1" presStyleIdx="0" presStyleCnt="5">
        <dgm:presLayoutVars>
          <dgm:bulletEnabled val="1"/>
        </dgm:presLayoutVars>
      </dgm:prSet>
      <dgm:spPr/>
    </dgm:pt>
    <dgm:pt modelId="{F8A0A90C-F4C9-4C6B-A759-8EED52D120FD}" type="pres">
      <dgm:prSet presAssocID="{B714B5AB-80F1-4497-8A92-7D2C57734589}" presName="FiveNodes_2" presStyleLbl="node1" presStyleIdx="1" presStyleCnt="5">
        <dgm:presLayoutVars>
          <dgm:bulletEnabled val="1"/>
        </dgm:presLayoutVars>
      </dgm:prSet>
      <dgm:spPr/>
    </dgm:pt>
    <dgm:pt modelId="{24E3750B-C259-4E7F-903C-18B3C15B217B}" type="pres">
      <dgm:prSet presAssocID="{B714B5AB-80F1-4497-8A92-7D2C57734589}" presName="FiveNodes_3" presStyleLbl="node1" presStyleIdx="2" presStyleCnt="5">
        <dgm:presLayoutVars>
          <dgm:bulletEnabled val="1"/>
        </dgm:presLayoutVars>
      </dgm:prSet>
      <dgm:spPr/>
    </dgm:pt>
    <dgm:pt modelId="{EC68FC4B-BE5A-44E0-8D86-05DC4D99C7BC}" type="pres">
      <dgm:prSet presAssocID="{B714B5AB-80F1-4497-8A92-7D2C57734589}" presName="FiveNodes_4" presStyleLbl="node1" presStyleIdx="3" presStyleCnt="5">
        <dgm:presLayoutVars>
          <dgm:bulletEnabled val="1"/>
        </dgm:presLayoutVars>
      </dgm:prSet>
      <dgm:spPr/>
    </dgm:pt>
    <dgm:pt modelId="{5F3FF61C-C097-48DD-A13B-50A2A21E2486}" type="pres">
      <dgm:prSet presAssocID="{B714B5AB-80F1-4497-8A92-7D2C57734589}" presName="FiveNodes_5" presStyleLbl="node1" presStyleIdx="4" presStyleCnt="5">
        <dgm:presLayoutVars>
          <dgm:bulletEnabled val="1"/>
        </dgm:presLayoutVars>
      </dgm:prSet>
      <dgm:spPr/>
    </dgm:pt>
    <dgm:pt modelId="{3862C9BA-5678-49E6-94A0-26D09F0F7D89}" type="pres">
      <dgm:prSet presAssocID="{B714B5AB-80F1-4497-8A92-7D2C57734589}" presName="FiveConn_1-2" presStyleLbl="fgAccFollowNode1" presStyleIdx="0" presStyleCnt="4">
        <dgm:presLayoutVars>
          <dgm:bulletEnabled val="1"/>
        </dgm:presLayoutVars>
      </dgm:prSet>
      <dgm:spPr/>
    </dgm:pt>
    <dgm:pt modelId="{DE888A7E-C37C-4E0B-888A-6D33834A2DC0}" type="pres">
      <dgm:prSet presAssocID="{B714B5AB-80F1-4497-8A92-7D2C57734589}" presName="FiveConn_2-3" presStyleLbl="fgAccFollowNode1" presStyleIdx="1" presStyleCnt="4">
        <dgm:presLayoutVars>
          <dgm:bulletEnabled val="1"/>
        </dgm:presLayoutVars>
      </dgm:prSet>
      <dgm:spPr/>
    </dgm:pt>
    <dgm:pt modelId="{F74EC9E6-07AC-42DB-9CAE-53F7B32902F8}" type="pres">
      <dgm:prSet presAssocID="{B714B5AB-80F1-4497-8A92-7D2C57734589}" presName="FiveConn_3-4" presStyleLbl="fgAccFollowNode1" presStyleIdx="2" presStyleCnt="4">
        <dgm:presLayoutVars>
          <dgm:bulletEnabled val="1"/>
        </dgm:presLayoutVars>
      </dgm:prSet>
      <dgm:spPr/>
    </dgm:pt>
    <dgm:pt modelId="{69A7497C-E3A3-4047-B7CA-066A84E0DA57}" type="pres">
      <dgm:prSet presAssocID="{B714B5AB-80F1-4497-8A92-7D2C57734589}" presName="FiveConn_4-5" presStyleLbl="fgAccFollowNode1" presStyleIdx="3" presStyleCnt="4">
        <dgm:presLayoutVars>
          <dgm:bulletEnabled val="1"/>
        </dgm:presLayoutVars>
      </dgm:prSet>
      <dgm:spPr/>
    </dgm:pt>
    <dgm:pt modelId="{EF716100-BBC4-4908-A80C-03805AE5093A}" type="pres">
      <dgm:prSet presAssocID="{B714B5AB-80F1-4497-8A92-7D2C57734589}" presName="FiveNodes_1_text" presStyleLbl="node1" presStyleIdx="4" presStyleCnt="5">
        <dgm:presLayoutVars>
          <dgm:bulletEnabled val="1"/>
        </dgm:presLayoutVars>
      </dgm:prSet>
      <dgm:spPr/>
    </dgm:pt>
    <dgm:pt modelId="{350E8D35-C0A3-4BF2-8776-4D33B30C9372}" type="pres">
      <dgm:prSet presAssocID="{B714B5AB-80F1-4497-8A92-7D2C57734589}" presName="FiveNodes_2_text" presStyleLbl="node1" presStyleIdx="4" presStyleCnt="5">
        <dgm:presLayoutVars>
          <dgm:bulletEnabled val="1"/>
        </dgm:presLayoutVars>
      </dgm:prSet>
      <dgm:spPr/>
    </dgm:pt>
    <dgm:pt modelId="{193FFA5C-923B-42D8-9460-F774F14CCCB3}" type="pres">
      <dgm:prSet presAssocID="{B714B5AB-80F1-4497-8A92-7D2C57734589}" presName="FiveNodes_3_text" presStyleLbl="node1" presStyleIdx="4" presStyleCnt="5">
        <dgm:presLayoutVars>
          <dgm:bulletEnabled val="1"/>
        </dgm:presLayoutVars>
      </dgm:prSet>
      <dgm:spPr/>
    </dgm:pt>
    <dgm:pt modelId="{DBF48EFA-9D51-4D02-8B19-1870BF74C7E3}" type="pres">
      <dgm:prSet presAssocID="{B714B5AB-80F1-4497-8A92-7D2C57734589}" presName="FiveNodes_4_text" presStyleLbl="node1" presStyleIdx="4" presStyleCnt="5">
        <dgm:presLayoutVars>
          <dgm:bulletEnabled val="1"/>
        </dgm:presLayoutVars>
      </dgm:prSet>
      <dgm:spPr/>
    </dgm:pt>
    <dgm:pt modelId="{80B215E3-A582-4B63-BE4D-29AB374445E5}" type="pres">
      <dgm:prSet presAssocID="{B714B5AB-80F1-4497-8A92-7D2C57734589}" presName="FiveNodes_5_text" presStyleLbl="node1" presStyleIdx="4" presStyleCnt="5">
        <dgm:presLayoutVars>
          <dgm:bulletEnabled val="1"/>
        </dgm:presLayoutVars>
      </dgm:prSet>
      <dgm:spPr/>
    </dgm:pt>
  </dgm:ptLst>
  <dgm:cxnLst>
    <dgm:cxn modelId="{90C90216-539E-4033-B65D-8394749F9EC8}" srcId="{B714B5AB-80F1-4497-8A92-7D2C57734589}" destId="{55928C47-5290-44CF-BC75-6A67651F263F}" srcOrd="5" destOrd="0" parTransId="{B38E63DE-D963-424B-9363-DDFA38EEA540}" sibTransId="{7DC59CFA-238B-41FF-A867-1AEEE78F9C0C}"/>
    <dgm:cxn modelId="{A4F12619-9D53-42CA-A9C0-AA843B3C74AD}" type="presOf" srcId="{033CDCA5-DE13-4EF3-AF9E-D1E69A309E9D}" destId="{F8A0A90C-F4C9-4C6B-A759-8EED52D120FD}" srcOrd="0" destOrd="0" presId="urn:microsoft.com/office/officeart/2005/8/layout/vProcess5"/>
    <dgm:cxn modelId="{D792CD35-8BED-4C9A-AE54-DB7455C243F3}" type="presOf" srcId="{41E91A7E-D5C1-4246-8418-E356BE9FA0AB}" destId="{193FFA5C-923B-42D8-9460-F774F14CCCB3}" srcOrd="1" destOrd="0" presId="urn:microsoft.com/office/officeart/2005/8/layout/vProcess5"/>
    <dgm:cxn modelId="{E5D94D38-CBDC-49AE-8361-852FF8D12245}" srcId="{B714B5AB-80F1-4497-8A92-7D2C57734589}" destId="{033CDCA5-DE13-4EF3-AF9E-D1E69A309E9D}" srcOrd="1" destOrd="0" parTransId="{99D40931-097A-4F55-A912-A19B043AF5F2}" sibTransId="{051E3191-8A87-4120-9A82-73B0D502B463}"/>
    <dgm:cxn modelId="{30297738-A192-4D07-B0C0-25467E7FBA82}" srcId="{B714B5AB-80F1-4497-8A92-7D2C57734589}" destId="{7CD33709-331C-45F9-99AB-FBFAF67A84C1}" srcOrd="0" destOrd="0" parTransId="{D1719B91-0C96-43C0-BB99-6E849D6038DB}" sibTransId="{AD3C7A18-9201-4385-BDD0-5129D1E58B82}"/>
    <dgm:cxn modelId="{C3CE115E-9A97-48C3-9349-2489FD371307}" srcId="{B714B5AB-80F1-4497-8A92-7D2C57734589}" destId="{8227A8CC-5CAC-4888-919D-51E1F6CD2043}" srcOrd="3" destOrd="0" parTransId="{FC506A7D-EF50-43BC-AA5B-6214F35B9262}" sibTransId="{6D9919F8-B0E4-4962-B4EC-BFFAF08A617F}"/>
    <dgm:cxn modelId="{A05B4D66-3C2C-4550-A8F4-D07730137C31}" type="presOf" srcId="{B714B5AB-80F1-4497-8A92-7D2C57734589}" destId="{A29D8118-3BC6-4793-9D9B-073D737DBEC5}" srcOrd="0" destOrd="0" presId="urn:microsoft.com/office/officeart/2005/8/layout/vProcess5"/>
    <dgm:cxn modelId="{ADA4B74B-59B8-4031-A387-ED9277DA1949}" srcId="{B714B5AB-80F1-4497-8A92-7D2C57734589}" destId="{41E91A7E-D5C1-4246-8418-E356BE9FA0AB}" srcOrd="2" destOrd="0" parTransId="{D29708C7-AFE8-4092-A5C7-4918B17EAB49}" sibTransId="{634D61ED-6C26-48AF-BF0F-FE7062C77EDD}"/>
    <dgm:cxn modelId="{A0A35D4C-F5C7-40C8-9515-548707986333}" type="presOf" srcId="{E319EDCE-C6EF-4C79-B46F-260609C76033}" destId="{80B215E3-A582-4B63-BE4D-29AB374445E5}" srcOrd="1" destOrd="0" presId="urn:microsoft.com/office/officeart/2005/8/layout/vProcess5"/>
    <dgm:cxn modelId="{0C32647F-74F2-405F-9B8F-34E4736A793F}" type="presOf" srcId="{8227A8CC-5CAC-4888-919D-51E1F6CD2043}" destId="{DBF48EFA-9D51-4D02-8B19-1870BF74C7E3}" srcOrd="1" destOrd="0" presId="urn:microsoft.com/office/officeart/2005/8/layout/vProcess5"/>
    <dgm:cxn modelId="{2739A18F-DF37-49FD-B016-650C03B9C233}" type="presOf" srcId="{7CD33709-331C-45F9-99AB-FBFAF67A84C1}" destId="{EF716100-BBC4-4908-A80C-03805AE5093A}" srcOrd="1" destOrd="0" presId="urn:microsoft.com/office/officeart/2005/8/layout/vProcess5"/>
    <dgm:cxn modelId="{AF24C3A3-EBF8-4D4C-BAC1-1786BA4825B0}" type="presOf" srcId="{41E91A7E-D5C1-4246-8418-E356BE9FA0AB}" destId="{24E3750B-C259-4E7F-903C-18B3C15B217B}" srcOrd="0" destOrd="0" presId="urn:microsoft.com/office/officeart/2005/8/layout/vProcess5"/>
    <dgm:cxn modelId="{649074AF-C8CF-4291-9EF3-8FF5024EDA1F}" type="presOf" srcId="{051E3191-8A87-4120-9A82-73B0D502B463}" destId="{DE888A7E-C37C-4E0B-888A-6D33834A2DC0}" srcOrd="0" destOrd="0" presId="urn:microsoft.com/office/officeart/2005/8/layout/vProcess5"/>
    <dgm:cxn modelId="{84F178B0-206B-46E6-BE11-423887E12688}" type="presOf" srcId="{7CD33709-331C-45F9-99AB-FBFAF67A84C1}" destId="{8854CB74-5598-4D14-A9F6-228BBB0013B2}" srcOrd="0" destOrd="0" presId="urn:microsoft.com/office/officeart/2005/8/layout/vProcess5"/>
    <dgm:cxn modelId="{6F2B31B1-9FB5-4499-AA3B-FAC0EC2ED103}" type="presOf" srcId="{AD3C7A18-9201-4385-BDD0-5129D1E58B82}" destId="{3862C9BA-5678-49E6-94A0-26D09F0F7D89}" srcOrd="0" destOrd="0" presId="urn:microsoft.com/office/officeart/2005/8/layout/vProcess5"/>
    <dgm:cxn modelId="{01F2A4BE-AABC-4F69-A353-DEE030C12EB4}" type="presOf" srcId="{E319EDCE-C6EF-4C79-B46F-260609C76033}" destId="{5F3FF61C-C097-48DD-A13B-50A2A21E2486}" srcOrd="0" destOrd="0" presId="urn:microsoft.com/office/officeart/2005/8/layout/vProcess5"/>
    <dgm:cxn modelId="{0E7B6EC1-2687-4CC1-B320-18976E819ED9}" type="presOf" srcId="{6D9919F8-B0E4-4962-B4EC-BFFAF08A617F}" destId="{69A7497C-E3A3-4047-B7CA-066A84E0DA57}" srcOrd="0" destOrd="0" presId="urn:microsoft.com/office/officeart/2005/8/layout/vProcess5"/>
    <dgm:cxn modelId="{78B16DCA-D98C-484A-B910-4B2813A287DD}" srcId="{B714B5AB-80F1-4497-8A92-7D2C57734589}" destId="{B5E41D78-5E83-4176-B4A8-5106A21CAFC8}" srcOrd="6" destOrd="0" parTransId="{F9FD9D2D-0D66-4816-B222-2815E5D40B38}" sibTransId="{0099308A-55DF-4D4D-A762-9348C34B788A}"/>
    <dgm:cxn modelId="{D2A926D9-3647-4A19-BAD4-EB6B823BF8D4}" type="presOf" srcId="{8227A8CC-5CAC-4888-919D-51E1F6CD2043}" destId="{EC68FC4B-BE5A-44E0-8D86-05DC4D99C7BC}" srcOrd="0" destOrd="0" presId="urn:microsoft.com/office/officeart/2005/8/layout/vProcess5"/>
    <dgm:cxn modelId="{8ECD32D9-9D2F-4120-874E-EBD1313AC856}" srcId="{B714B5AB-80F1-4497-8A92-7D2C57734589}" destId="{E319EDCE-C6EF-4C79-B46F-260609C76033}" srcOrd="4" destOrd="0" parTransId="{48FDD2C8-23E2-4D39-93F9-FD8CFC32468B}" sibTransId="{18B80EE3-F7B1-46F5-B395-8E196C746FB7}"/>
    <dgm:cxn modelId="{227190E6-E29E-493C-AB1F-E81A57D2BAC9}" type="presOf" srcId="{033CDCA5-DE13-4EF3-AF9E-D1E69A309E9D}" destId="{350E8D35-C0A3-4BF2-8776-4D33B30C9372}" srcOrd="1" destOrd="0" presId="urn:microsoft.com/office/officeart/2005/8/layout/vProcess5"/>
    <dgm:cxn modelId="{104BD9E7-4A73-4A33-926A-72023FE383CA}" type="presOf" srcId="{634D61ED-6C26-48AF-BF0F-FE7062C77EDD}" destId="{F74EC9E6-07AC-42DB-9CAE-53F7B32902F8}" srcOrd="0" destOrd="0" presId="urn:microsoft.com/office/officeart/2005/8/layout/vProcess5"/>
    <dgm:cxn modelId="{7FF64299-3790-4DC7-A52F-C70FD6F53F34}" type="presParOf" srcId="{A29D8118-3BC6-4793-9D9B-073D737DBEC5}" destId="{D02A447A-F0B4-405B-AD3E-21AB237CC77E}" srcOrd="0" destOrd="0" presId="urn:microsoft.com/office/officeart/2005/8/layout/vProcess5"/>
    <dgm:cxn modelId="{84334CB0-F7BF-48DE-ADB6-34540DFB0094}" type="presParOf" srcId="{A29D8118-3BC6-4793-9D9B-073D737DBEC5}" destId="{8854CB74-5598-4D14-A9F6-228BBB0013B2}" srcOrd="1" destOrd="0" presId="urn:microsoft.com/office/officeart/2005/8/layout/vProcess5"/>
    <dgm:cxn modelId="{65438090-ADA8-4476-AEFE-701F722EA9CA}" type="presParOf" srcId="{A29D8118-3BC6-4793-9D9B-073D737DBEC5}" destId="{F8A0A90C-F4C9-4C6B-A759-8EED52D120FD}" srcOrd="2" destOrd="0" presId="urn:microsoft.com/office/officeart/2005/8/layout/vProcess5"/>
    <dgm:cxn modelId="{B779F4A1-D29B-4315-A4EC-E7449B8841FE}" type="presParOf" srcId="{A29D8118-3BC6-4793-9D9B-073D737DBEC5}" destId="{24E3750B-C259-4E7F-903C-18B3C15B217B}" srcOrd="3" destOrd="0" presId="urn:microsoft.com/office/officeart/2005/8/layout/vProcess5"/>
    <dgm:cxn modelId="{1E6B35B0-683B-4D95-8254-3EA42C75AD16}" type="presParOf" srcId="{A29D8118-3BC6-4793-9D9B-073D737DBEC5}" destId="{EC68FC4B-BE5A-44E0-8D86-05DC4D99C7BC}" srcOrd="4" destOrd="0" presId="urn:microsoft.com/office/officeart/2005/8/layout/vProcess5"/>
    <dgm:cxn modelId="{9F4C5F63-6FCB-472D-BEDC-AC1F6B238E0A}" type="presParOf" srcId="{A29D8118-3BC6-4793-9D9B-073D737DBEC5}" destId="{5F3FF61C-C097-48DD-A13B-50A2A21E2486}" srcOrd="5" destOrd="0" presId="urn:microsoft.com/office/officeart/2005/8/layout/vProcess5"/>
    <dgm:cxn modelId="{A816DA24-2112-41F0-B8D6-E017ABBE4D79}" type="presParOf" srcId="{A29D8118-3BC6-4793-9D9B-073D737DBEC5}" destId="{3862C9BA-5678-49E6-94A0-26D09F0F7D89}" srcOrd="6" destOrd="0" presId="urn:microsoft.com/office/officeart/2005/8/layout/vProcess5"/>
    <dgm:cxn modelId="{58897815-E28F-4E78-AD18-22387923292C}" type="presParOf" srcId="{A29D8118-3BC6-4793-9D9B-073D737DBEC5}" destId="{DE888A7E-C37C-4E0B-888A-6D33834A2DC0}" srcOrd="7" destOrd="0" presId="urn:microsoft.com/office/officeart/2005/8/layout/vProcess5"/>
    <dgm:cxn modelId="{E4DC355D-B041-4F66-81E3-659F264D3D0F}" type="presParOf" srcId="{A29D8118-3BC6-4793-9D9B-073D737DBEC5}" destId="{F74EC9E6-07AC-42DB-9CAE-53F7B32902F8}" srcOrd="8" destOrd="0" presId="urn:microsoft.com/office/officeart/2005/8/layout/vProcess5"/>
    <dgm:cxn modelId="{9E477BC2-6973-4DBF-ABD1-F485098B343A}" type="presParOf" srcId="{A29D8118-3BC6-4793-9D9B-073D737DBEC5}" destId="{69A7497C-E3A3-4047-B7CA-066A84E0DA57}" srcOrd="9" destOrd="0" presId="urn:microsoft.com/office/officeart/2005/8/layout/vProcess5"/>
    <dgm:cxn modelId="{4294BF5B-ADEE-46E4-BB8F-C01A2E342D9C}" type="presParOf" srcId="{A29D8118-3BC6-4793-9D9B-073D737DBEC5}" destId="{EF716100-BBC4-4908-A80C-03805AE5093A}" srcOrd="10" destOrd="0" presId="urn:microsoft.com/office/officeart/2005/8/layout/vProcess5"/>
    <dgm:cxn modelId="{3E27FE28-DD47-4295-97F0-60B69F352D0E}" type="presParOf" srcId="{A29D8118-3BC6-4793-9D9B-073D737DBEC5}" destId="{350E8D35-C0A3-4BF2-8776-4D33B30C9372}" srcOrd="11" destOrd="0" presId="urn:microsoft.com/office/officeart/2005/8/layout/vProcess5"/>
    <dgm:cxn modelId="{8D725E93-98B5-48D2-9BC1-64A999F23945}" type="presParOf" srcId="{A29D8118-3BC6-4793-9D9B-073D737DBEC5}" destId="{193FFA5C-923B-42D8-9460-F774F14CCCB3}" srcOrd="12" destOrd="0" presId="urn:microsoft.com/office/officeart/2005/8/layout/vProcess5"/>
    <dgm:cxn modelId="{623EB762-AB8C-4947-B64A-D1C41C66CDA2}" type="presParOf" srcId="{A29D8118-3BC6-4793-9D9B-073D737DBEC5}" destId="{DBF48EFA-9D51-4D02-8B19-1870BF74C7E3}" srcOrd="13" destOrd="0" presId="urn:microsoft.com/office/officeart/2005/8/layout/vProcess5"/>
    <dgm:cxn modelId="{7B2C6EC2-BA2D-4CE2-A3EF-42FBE22DF997}" type="presParOf" srcId="{A29D8118-3BC6-4793-9D9B-073D737DBEC5}" destId="{80B215E3-A582-4B63-BE4D-29AB374445E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539C39-7432-4DDC-8FF6-D2A0F077E01C}" type="doc">
      <dgm:prSet loTypeId="urn:microsoft.com/office/officeart/2005/8/layout/pList1" loCatId="list" qsTypeId="urn:microsoft.com/office/officeart/2005/8/quickstyle/simple1" qsCatId="simple" csTypeId="urn:microsoft.com/office/officeart/2005/8/colors/accent3_3" csCatId="accent3" phldr="1"/>
      <dgm:spPr/>
      <dgm:t>
        <a:bodyPr/>
        <a:lstStyle/>
        <a:p>
          <a:endParaRPr lang="en-US"/>
        </a:p>
      </dgm:t>
    </dgm:pt>
    <dgm:pt modelId="{43AFB581-0CF9-4612-B7C6-B3352D43BFB1}">
      <dgm:prSet phldrT="[Text]"/>
      <dgm:spPr/>
      <dgm:t>
        <a:bodyPr/>
        <a:lstStyle/>
        <a:p>
          <a:r>
            <a:rPr lang="en-US" dirty="0"/>
            <a:t>Collective Impact </a:t>
          </a:r>
        </a:p>
      </dgm:t>
    </dgm:pt>
    <dgm:pt modelId="{13A0F633-821D-4CDB-89E8-B3A36A3F30D4}" type="parTrans" cxnId="{A9CB4B38-683E-4EFF-874D-01AD86440AC0}">
      <dgm:prSet/>
      <dgm:spPr/>
      <dgm:t>
        <a:bodyPr/>
        <a:lstStyle/>
        <a:p>
          <a:endParaRPr lang="en-US"/>
        </a:p>
      </dgm:t>
    </dgm:pt>
    <dgm:pt modelId="{07FF9F99-9D6B-4E2B-87C5-5C9096EE27EA}" type="sibTrans" cxnId="{A9CB4B38-683E-4EFF-874D-01AD86440AC0}">
      <dgm:prSet/>
      <dgm:spPr/>
      <dgm:t>
        <a:bodyPr/>
        <a:lstStyle/>
        <a:p>
          <a:endParaRPr lang="en-US"/>
        </a:p>
      </dgm:t>
    </dgm:pt>
    <dgm:pt modelId="{6511D9CF-BF9B-43DC-B55B-E3761ABE9576}">
      <dgm:prSet phldrT="[Text]"/>
      <dgm:spPr/>
      <dgm:t>
        <a:bodyPr/>
        <a:lstStyle/>
        <a:p>
          <a:r>
            <a:rPr lang="en-US" dirty="0"/>
            <a:t>Agencies &amp; Youth Serving Organizations </a:t>
          </a:r>
        </a:p>
      </dgm:t>
    </dgm:pt>
    <dgm:pt modelId="{4AD834A4-67EF-4CE1-80CF-4E4C44CBAD15}" type="parTrans" cxnId="{669199E7-DE5E-4333-816A-B7AB410A9CD9}">
      <dgm:prSet/>
      <dgm:spPr/>
      <dgm:t>
        <a:bodyPr/>
        <a:lstStyle/>
        <a:p>
          <a:endParaRPr lang="en-US"/>
        </a:p>
      </dgm:t>
    </dgm:pt>
    <dgm:pt modelId="{820B8222-543B-4DC9-A133-A6F8BF4D87F2}" type="sibTrans" cxnId="{669199E7-DE5E-4333-816A-B7AB410A9CD9}">
      <dgm:prSet/>
      <dgm:spPr/>
      <dgm:t>
        <a:bodyPr/>
        <a:lstStyle/>
        <a:p>
          <a:endParaRPr lang="en-US"/>
        </a:p>
      </dgm:t>
    </dgm:pt>
    <dgm:pt modelId="{D54BDA4B-7F62-444D-8D71-56E59BEED397}">
      <dgm:prSet phldrT="[Text]"/>
      <dgm:spPr/>
      <dgm:t>
        <a:bodyPr/>
        <a:lstStyle/>
        <a:p>
          <a:r>
            <a:rPr lang="en-US" dirty="0"/>
            <a:t>Barrier Reduction through Alignment</a:t>
          </a:r>
        </a:p>
      </dgm:t>
    </dgm:pt>
    <dgm:pt modelId="{393D6772-3147-45C2-8919-E565BC759011}" type="parTrans" cxnId="{17F1DB3E-607C-4B08-A95D-683184FB7454}">
      <dgm:prSet/>
      <dgm:spPr/>
      <dgm:t>
        <a:bodyPr/>
        <a:lstStyle/>
        <a:p>
          <a:endParaRPr lang="en-US"/>
        </a:p>
      </dgm:t>
    </dgm:pt>
    <dgm:pt modelId="{4FCC0E4D-1CE6-4FEE-81C1-94C6C2613311}" type="sibTrans" cxnId="{17F1DB3E-607C-4B08-A95D-683184FB7454}">
      <dgm:prSet/>
      <dgm:spPr/>
      <dgm:t>
        <a:bodyPr/>
        <a:lstStyle/>
        <a:p>
          <a:endParaRPr lang="en-US"/>
        </a:p>
      </dgm:t>
    </dgm:pt>
    <dgm:pt modelId="{E10F4D42-BDCC-4109-BDF0-B970638BB6CB}">
      <dgm:prSet phldrT="[Text]"/>
      <dgm:spPr/>
      <dgm:t>
        <a:bodyPr/>
        <a:lstStyle/>
        <a:p>
          <a:r>
            <a:rPr lang="en-US" dirty="0"/>
            <a:t>Legislative Recommendations</a:t>
          </a:r>
        </a:p>
      </dgm:t>
    </dgm:pt>
    <dgm:pt modelId="{F1288F8F-DE8A-49BC-B5C7-042AA380FD83}" type="parTrans" cxnId="{6187B51A-E7F8-4527-BEDC-9E07DFD9AB14}">
      <dgm:prSet/>
      <dgm:spPr/>
      <dgm:t>
        <a:bodyPr/>
        <a:lstStyle/>
        <a:p>
          <a:endParaRPr lang="en-US"/>
        </a:p>
      </dgm:t>
    </dgm:pt>
    <dgm:pt modelId="{7F10931B-8BA0-4E7B-B08C-9DD23AA7024E}" type="sibTrans" cxnId="{6187B51A-E7F8-4527-BEDC-9E07DFD9AB14}">
      <dgm:prSet/>
      <dgm:spPr/>
      <dgm:t>
        <a:bodyPr/>
        <a:lstStyle/>
        <a:p>
          <a:endParaRPr lang="en-US"/>
        </a:p>
      </dgm:t>
    </dgm:pt>
    <dgm:pt modelId="{C1308A6D-4B05-4AC2-83B6-49D683E83DAD}">
      <dgm:prSet phldrT="[Text]"/>
      <dgm:spPr/>
      <dgm:t>
        <a:bodyPr/>
        <a:lstStyle/>
        <a:p>
          <a:r>
            <a:rPr lang="en-US" dirty="0"/>
            <a:t>Networking Best Practices </a:t>
          </a:r>
        </a:p>
      </dgm:t>
    </dgm:pt>
    <dgm:pt modelId="{6353F14A-25D4-4955-92C7-B29D24539C9B}" type="parTrans" cxnId="{AC2E3DBD-9039-4E03-8388-A6D0C863DAE8}">
      <dgm:prSet/>
      <dgm:spPr/>
      <dgm:t>
        <a:bodyPr/>
        <a:lstStyle/>
        <a:p>
          <a:endParaRPr lang="en-US"/>
        </a:p>
      </dgm:t>
    </dgm:pt>
    <dgm:pt modelId="{ED099874-4AA6-46AC-9A4E-9A98ACDDD986}" type="sibTrans" cxnId="{AC2E3DBD-9039-4E03-8388-A6D0C863DAE8}">
      <dgm:prSet/>
      <dgm:spPr/>
      <dgm:t>
        <a:bodyPr/>
        <a:lstStyle/>
        <a:p>
          <a:endParaRPr lang="en-US"/>
        </a:p>
      </dgm:t>
    </dgm:pt>
    <dgm:pt modelId="{EE15B5BD-D793-4A9B-921E-0A10B37D04E6}" type="pres">
      <dgm:prSet presAssocID="{E7539C39-7432-4DDC-8FF6-D2A0F077E01C}" presName="Name0" presStyleCnt="0">
        <dgm:presLayoutVars>
          <dgm:dir/>
          <dgm:resizeHandles val="exact"/>
        </dgm:presLayoutVars>
      </dgm:prSet>
      <dgm:spPr/>
    </dgm:pt>
    <dgm:pt modelId="{8B0899EE-EE07-45F3-936B-C096DEDB0538}" type="pres">
      <dgm:prSet presAssocID="{43AFB581-0CF9-4612-B7C6-B3352D43BFB1}" presName="compNode" presStyleCnt="0"/>
      <dgm:spPr/>
    </dgm:pt>
    <dgm:pt modelId="{BDD80F9E-40A4-4ECC-9B81-C2F8013A9701}" type="pres">
      <dgm:prSet presAssocID="{43AFB581-0CF9-4612-B7C6-B3352D43BFB1}" presName="pict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Sea of hands in the middle"/>
        </a:ext>
      </dgm:extLst>
    </dgm:pt>
    <dgm:pt modelId="{39950BED-CFBB-4FB9-B477-DE7BF136E8CB}" type="pres">
      <dgm:prSet presAssocID="{43AFB581-0CF9-4612-B7C6-B3352D43BFB1}" presName="textRect" presStyleLbl="revTx" presStyleIdx="0" presStyleCnt="5">
        <dgm:presLayoutVars>
          <dgm:bulletEnabled val="1"/>
        </dgm:presLayoutVars>
      </dgm:prSet>
      <dgm:spPr/>
    </dgm:pt>
    <dgm:pt modelId="{2510D837-4B6A-423F-BEAE-BAECFE624236}" type="pres">
      <dgm:prSet presAssocID="{07FF9F99-9D6B-4E2B-87C5-5C9096EE27EA}" presName="sibTrans" presStyleLbl="sibTrans2D1" presStyleIdx="0" presStyleCnt="0"/>
      <dgm:spPr/>
    </dgm:pt>
    <dgm:pt modelId="{F0EED52A-2F34-4F1D-BED5-3337287FD391}" type="pres">
      <dgm:prSet presAssocID="{6511D9CF-BF9B-43DC-B55B-E3761ABE9576}" presName="compNode" presStyleCnt="0"/>
      <dgm:spPr/>
    </dgm:pt>
    <dgm:pt modelId="{456288E8-057B-4391-8531-716C9BBED4E5}" type="pres">
      <dgm:prSet presAssocID="{6511D9CF-BF9B-43DC-B55B-E3761ABE9576}" presName="pictRect" presStyleLbl="nod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Teacher pointing to whiteboard"/>
        </a:ext>
      </dgm:extLst>
    </dgm:pt>
    <dgm:pt modelId="{54A93BAC-8B84-4906-971B-9474EA79F100}" type="pres">
      <dgm:prSet presAssocID="{6511D9CF-BF9B-43DC-B55B-E3761ABE9576}" presName="textRect" presStyleLbl="revTx" presStyleIdx="1" presStyleCnt="5">
        <dgm:presLayoutVars>
          <dgm:bulletEnabled val="1"/>
        </dgm:presLayoutVars>
      </dgm:prSet>
      <dgm:spPr/>
    </dgm:pt>
    <dgm:pt modelId="{16908C4F-2DAA-46A5-A1B5-DE7A1E802733}" type="pres">
      <dgm:prSet presAssocID="{820B8222-543B-4DC9-A133-A6F8BF4D87F2}" presName="sibTrans" presStyleLbl="sibTrans2D1" presStyleIdx="0" presStyleCnt="0"/>
      <dgm:spPr/>
    </dgm:pt>
    <dgm:pt modelId="{494EEA0E-8AD4-4244-82D1-7160AB07C3F7}" type="pres">
      <dgm:prSet presAssocID="{D54BDA4B-7F62-444D-8D71-56E59BEED397}" presName="compNode" presStyleCnt="0"/>
      <dgm:spPr/>
    </dgm:pt>
    <dgm:pt modelId="{C4A3BEDE-7195-4975-92F5-F9E5E4C031AD}" type="pres">
      <dgm:prSet presAssocID="{D54BDA4B-7F62-444D-8D71-56E59BEED397}" presName="pictRect" presStyleLbl="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Two hikers helping one another up a rock"/>
        </a:ext>
      </dgm:extLst>
    </dgm:pt>
    <dgm:pt modelId="{C17B4887-4D6C-4BE1-B9B5-997585989160}" type="pres">
      <dgm:prSet presAssocID="{D54BDA4B-7F62-444D-8D71-56E59BEED397}" presName="textRect" presStyleLbl="revTx" presStyleIdx="2" presStyleCnt="5">
        <dgm:presLayoutVars>
          <dgm:bulletEnabled val="1"/>
        </dgm:presLayoutVars>
      </dgm:prSet>
      <dgm:spPr/>
    </dgm:pt>
    <dgm:pt modelId="{2C443807-24A1-45E3-B003-FCF75F1C7258}" type="pres">
      <dgm:prSet presAssocID="{4FCC0E4D-1CE6-4FEE-81C1-94C6C2613311}" presName="sibTrans" presStyleLbl="sibTrans2D1" presStyleIdx="0" presStyleCnt="0"/>
      <dgm:spPr/>
    </dgm:pt>
    <dgm:pt modelId="{D5D2FA3C-536F-4347-9C97-B8FB65F8C7B3}" type="pres">
      <dgm:prSet presAssocID="{E10F4D42-BDCC-4109-BDF0-B970638BB6CB}" presName="compNode" presStyleCnt="0"/>
      <dgm:spPr/>
    </dgm:pt>
    <dgm:pt modelId="{C6CF5727-E2E1-4D57-AFFA-7CD62BF99190}" type="pres">
      <dgm:prSet presAssocID="{E10F4D42-BDCC-4109-BDF0-B970638BB6CB}" presName="pictRect" presStyleLbl="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Illuminated San Francisco City Hall"/>
        </a:ext>
      </dgm:extLst>
    </dgm:pt>
    <dgm:pt modelId="{3BBEF48E-64DD-4D8B-9FFC-273F1F4B37F8}" type="pres">
      <dgm:prSet presAssocID="{E10F4D42-BDCC-4109-BDF0-B970638BB6CB}" presName="textRect" presStyleLbl="revTx" presStyleIdx="3" presStyleCnt="5">
        <dgm:presLayoutVars>
          <dgm:bulletEnabled val="1"/>
        </dgm:presLayoutVars>
      </dgm:prSet>
      <dgm:spPr/>
    </dgm:pt>
    <dgm:pt modelId="{FFF0B5B5-2125-4C55-9C1B-9059BD7EBB1F}" type="pres">
      <dgm:prSet presAssocID="{7F10931B-8BA0-4E7B-B08C-9DD23AA7024E}" presName="sibTrans" presStyleLbl="sibTrans2D1" presStyleIdx="0" presStyleCnt="0"/>
      <dgm:spPr/>
    </dgm:pt>
    <dgm:pt modelId="{54F4E33D-C9B1-4A21-BBD3-8F2CFCA469A8}" type="pres">
      <dgm:prSet presAssocID="{C1308A6D-4B05-4AC2-83B6-49D683E83DAD}" presName="compNode" presStyleCnt="0"/>
      <dgm:spPr/>
    </dgm:pt>
    <dgm:pt modelId="{8A73806D-9A76-4BC3-B9F9-A273CD0104BF}" type="pres">
      <dgm:prSet presAssocID="{C1308A6D-4B05-4AC2-83B6-49D683E83DAD}" presName="pictRect" presStyleLbl="nod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Students during a graduation ceremony"/>
        </a:ext>
      </dgm:extLst>
    </dgm:pt>
    <dgm:pt modelId="{39425137-1EAD-41D7-857E-9CFF87118D46}" type="pres">
      <dgm:prSet presAssocID="{C1308A6D-4B05-4AC2-83B6-49D683E83DAD}" presName="textRect" presStyleLbl="revTx" presStyleIdx="4" presStyleCnt="5">
        <dgm:presLayoutVars>
          <dgm:bulletEnabled val="1"/>
        </dgm:presLayoutVars>
      </dgm:prSet>
      <dgm:spPr/>
    </dgm:pt>
  </dgm:ptLst>
  <dgm:cxnLst>
    <dgm:cxn modelId="{96CA1204-C44D-4E7D-81BD-856C6432003F}" type="presOf" srcId="{4FCC0E4D-1CE6-4FEE-81C1-94C6C2613311}" destId="{2C443807-24A1-45E3-B003-FCF75F1C7258}" srcOrd="0" destOrd="0" presId="urn:microsoft.com/office/officeart/2005/8/layout/pList1"/>
    <dgm:cxn modelId="{28385318-08D2-4D9E-9A56-805E432F70C1}" type="presOf" srcId="{7F10931B-8BA0-4E7B-B08C-9DD23AA7024E}" destId="{FFF0B5B5-2125-4C55-9C1B-9059BD7EBB1F}" srcOrd="0" destOrd="0" presId="urn:microsoft.com/office/officeart/2005/8/layout/pList1"/>
    <dgm:cxn modelId="{6187B51A-E7F8-4527-BEDC-9E07DFD9AB14}" srcId="{E7539C39-7432-4DDC-8FF6-D2A0F077E01C}" destId="{E10F4D42-BDCC-4109-BDF0-B970638BB6CB}" srcOrd="3" destOrd="0" parTransId="{F1288F8F-DE8A-49BC-B5C7-042AA380FD83}" sibTransId="{7F10931B-8BA0-4E7B-B08C-9DD23AA7024E}"/>
    <dgm:cxn modelId="{B7EC8C26-C4A4-4A83-882C-A109E59D52E9}" type="presOf" srcId="{D54BDA4B-7F62-444D-8D71-56E59BEED397}" destId="{C17B4887-4D6C-4BE1-B9B5-997585989160}" srcOrd="0" destOrd="0" presId="urn:microsoft.com/office/officeart/2005/8/layout/pList1"/>
    <dgm:cxn modelId="{A9CB4B38-683E-4EFF-874D-01AD86440AC0}" srcId="{E7539C39-7432-4DDC-8FF6-D2A0F077E01C}" destId="{43AFB581-0CF9-4612-B7C6-B3352D43BFB1}" srcOrd="0" destOrd="0" parTransId="{13A0F633-821D-4CDB-89E8-B3A36A3F30D4}" sibTransId="{07FF9F99-9D6B-4E2B-87C5-5C9096EE27EA}"/>
    <dgm:cxn modelId="{17F1DB3E-607C-4B08-A95D-683184FB7454}" srcId="{E7539C39-7432-4DDC-8FF6-D2A0F077E01C}" destId="{D54BDA4B-7F62-444D-8D71-56E59BEED397}" srcOrd="2" destOrd="0" parTransId="{393D6772-3147-45C2-8919-E565BC759011}" sibTransId="{4FCC0E4D-1CE6-4FEE-81C1-94C6C2613311}"/>
    <dgm:cxn modelId="{F796955D-C4F0-4248-9122-75913250C825}" type="presOf" srcId="{6511D9CF-BF9B-43DC-B55B-E3761ABE9576}" destId="{54A93BAC-8B84-4906-971B-9474EA79F100}" srcOrd="0" destOrd="0" presId="urn:microsoft.com/office/officeart/2005/8/layout/pList1"/>
    <dgm:cxn modelId="{23325557-67BA-4E0C-AA52-2FC20D869272}" type="presOf" srcId="{43AFB581-0CF9-4612-B7C6-B3352D43BFB1}" destId="{39950BED-CFBB-4FB9-B477-DE7BF136E8CB}" srcOrd="0" destOrd="0" presId="urn:microsoft.com/office/officeart/2005/8/layout/pList1"/>
    <dgm:cxn modelId="{4C809E7B-A2DC-473A-B763-0E8564E7F914}" type="presOf" srcId="{C1308A6D-4B05-4AC2-83B6-49D683E83DAD}" destId="{39425137-1EAD-41D7-857E-9CFF87118D46}" srcOrd="0" destOrd="0" presId="urn:microsoft.com/office/officeart/2005/8/layout/pList1"/>
    <dgm:cxn modelId="{DCC321A2-6F9E-4B99-B71C-44EDD8088B43}" type="presOf" srcId="{07FF9F99-9D6B-4E2B-87C5-5C9096EE27EA}" destId="{2510D837-4B6A-423F-BEAE-BAECFE624236}" srcOrd="0" destOrd="0" presId="urn:microsoft.com/office/officeart/2005/8/layout/pList1"/>
    <dgm:cxn modelId="{6CAE24A7-3A11-474A-96E2-3BEE581790F1}" type="presOf" srcId="{820B8222-543B-4DC9-A133-A6F8BF4D87F2}" destId="{16908C4F-2DAA-46A5-A1B5-DE7A1E802733}" srcOrd="0" destOrd="0" presId="urn:microsoft.com/office/officeart/2005/8/layout/pList1"/>
    <dgm:cxn modelId="{258B5EB2-EF09-4A0F-BCFE-01E8EBF5BBF0}" type="presOf" srcId="{E7539C39-7432-4DDC-8FF6-D2A0F077E01C}" destId="{EE15B5BD-D793-4A9B-921E-0A10B37D04E6}" srcOrd="0" destOrd="0" presId="urn:microsoft.com/office/officeart/2005/8/layout/pList1"/>
    <dgm:cxn modelId="{AC2E3DBD-9039-4E03-8388-A6D0C863DAE8}" srcId="{E7539C39-7432-4DDC-8FF6-D2A0F077E01C}" destId="{C1308A6D-4B05-4AC2-83B6-49D683E83DAD}" srcOrd="4" destOrd="0" parTransId="{6353F14A-25D4-4955-92C7-B29D24539C9B}" sibTransId="{ED099874-4AA6-46AC-9A4E-9A98ACDDD986}"/>
    <dgm:cxn modelId="{6FC954C5-FDA1-4223-918A-0D48900CC0B0}" type="presOf" srcId="{E10F4D42-BDCC-4109-BDF0-B970638BB6CB}" destId="{3BBEF48E-64DD-4D8B-9FFC-273F1F4B37F8}" srcOrd="0" destOrd="0" presId="urn:microsoft.com/office/officeart/2005/8/layout/pList1"/>
    <dgm:cxn modelId="{669199E7-DE5E-4333-816A-B7AB410A9CD9}" srcId="{E7539C39-7432-4DDC-8FF6-D2A0F077E01C}" destId="{6511D9CF-BF9B-43DC-B55B-E3761ABE9576}" srcOrd="1" destOrd="0" parTransId="{4AD834A4-67EF-4CE1-80CF-4E4C44CBAD15}" sibTransId="{820B8222-543B-4DC9-A133-A6F8BF4D87F2}"/>
    <dgm:cxn modelId="{2255857F-530F-49BC-8CA3-F1906F2B0BAE}" type="presParOf" srcId="{EE15B5BD-D793-4A9B-921E-0A10B37D04E6}" destId="{8B0899EE-EE07-45F3-936B-C096DEDB0538}" srcOrd="0" destOrd="0" presId="urn:microsoft.com/office/officeart/2005/8/layout/pList1"/>
    <dgm:cxn modelId="{C21E6496-27C7-4D08-A88F-E0CE482A36E3}" type="presParOf" srcId="{8B0899EE-EE07-45F3-936B-C096DEDB0538}" destId="{BDD80F9E-40A4-4ECC-9B81-C2F8013A9701}" srcOrd="0" destOrd="0" presId="urn:microsoft.com/office/officeart/2005/8/layout/pList1"/>
    <dgm:cxn modelId="{9811A76C-C100-48C1-ADEF-486097447D71}" type="presParOf" srcId="{8B0899EE-EE07-45F3-936B-C096DEDB0538}" destId="{39950BED-CFBB-4FB9-B477-DE7BF136E8CB}" srcOrd="1" destOrd="0" presId="urn:microsoft.com/office/officeart/2005/8/layout/pList1"/>
    <dgm:cxn modelId="{A2D17FE4-67ED-4B77-9686-DB91C4CBF7C2}" type="presParOf" srcId="{EE15B5BD-D793-4A9B-921E-0A10B37D04E6}" destId="{2510D837-4B6A-423F-BEAE-BAECFE624236}" srcOrd="1" destOrd="0" presId="urn:microsoft.com/office/officeart/2005/8/layout/pList1"/>
    <dgm:cxn modelId="{E9BB8866-BA9E-4294-85A6-DFE675EAA960}" type="presParOf" srcId="{EE15B5BD-D793-4A9B-921E-0A10B37D04E6}" destId="{F0EED52A-2F34-4F1D-BED5-3337287FD391}" srcOrd="2" destOrd="0" presId="urn:microsoft.com/office/officeart/2005/8/layout/pList1"/>
    <dgm:cxn modelId="{35785ADD-1E38-47DA-BDDE-1477B9AAA8B8}" type="presParOf" srcId="{F0EED52A-2F34-4F1D-BED5-3337287FD391}" destId="{456288E8-057B-4391-8531-716C9BBED4E5}" srcOrd="0" destOrd="0" presId="urn:microsoft.com/office/officeart/2005/8/layout/pList1"/>
    <dgm:cxn modelId="{A7E161C5-DA25-4ABF-A642-0AE6DDE92C3D}" type="presParOf" srcId="{F0EED52A-2F34-4F1D-BED5-3337287FD391}" destId="{54A93BAC-8B84-4906-971B-9474EA79F100}" srcOrd="1" destOrd="0" presId="urn:microsoft.com/office/officeart/2005/8/layout/pList1"/>
    <dgm:cxn modelId="{2CAF07B3-0722-4E4D-9CBB-CB478EA94A54}" type="presParOf" srcId="{EE15B5BD-D793-4A9B-921E-0A10B37D04E6}" destId="{16908C4F-2DAA-46A5-A1B5-DE7A1E802733}" srcOrd="3" destOrd="0" presId="urn:microsoft.com/office/officeart/2005/8/layout/pList1"/>
    <dgm:cxn modelId="{4B0F3B8B-631D-4AB3-ACE3-0ABEE7995CC3}" type="presParOf" srcId="{EE15B5BD-D793-4A9B-921E-0A10B37D04E6}" destId="{494EEA0E-8AD4-4244-82D1-7160AB07C3F7}" srcOrd="4" destOrd="0" presId="urn:microsoft.com/office/officeart/2005/8/layout/pList1"/>
    <dgm:cxn modelId="{6879B7CD-08DE-4C90-A278-AA00E9323EE7}" type="presParOf" srcId="{494EEA0E-8AD4-4244-82D1-7160AB07C3F7}" destId="{C4A3BEDE-7195-4975-92F5-F9E5E4C031AD}" srcOrd="0" destOrd="0" presId="urn:microsoft.com/office/officeart/2005/8/layout/pList1"/>
    <dgm:cxn modelId="{DEA5EAE4-1C33-422C-B0A7-B4B0B33A5D11}" type="presParOf" srcId="{494EEA0E-8AD4-4244-82D1-7160AB07C3F7}" destId="{C17B4887-4D6C-4BE1-B9B5-997585989160}" srcOrd="1" destOrd="0" presId="urn:microsoft.com/office/officeart/2005/8/layout/pList1"/>
    <dgm:cxn modelId="{51499A40-0ABE-4701-991D-F0D7EEE6CC00}" type="presParOf" srcId="{EE15B5BD-D793-4A9B-921E-0A10B37D04E6}" destId="{2C443807-24A1-45E3-B003-FCF75F1C7258}" srcOrd="5" destOrd="0" presId="urn:microsoft.com/office/officeart/2005/8/layout/pList1"/>
    <dgm:cxn modelId="{1A622880-C8BC-4E7D-9CAC-48E006EFB71E}" type="presParOf" srcId="{EE15B5BD-D793-4A9B-921E-0A10B37D04E6}" destId="{D5D2FA3C-536F-4347-9C97-B8FB65F8C7B3}" srcOrd="6" destOrd="0" presId="urn:microsoft.com/office/officeart/2005/8/layout/pList1"/>
    <dgm:cxn modelId="{F7BCEF08-434D-452C-A801-8D50372A5C04}" type="presParOf" srcId="{D5D2FA3C-536F-4347-9C97-B8FB65F8C7B3}" destId="{C6CF5727-E2E1-4D57-AFFA-7CD62BF99190}" srcOrd="0" destOrd="0" presId="urn:microsoft.com/office/officeart/2005/8/layout/pList1"/>
    <dgm:cxn modelId="{8EA59D2C-6ABF-4BD8-ADD5-CE40ABDA653F}" type="presParOf" srcId="{D5D2FA3C-536F-4347-9C97-B8FB65F8C7B3}" destId="{3BBEF48E-64DD-4D8B-9FFC-273F1F4B37F8}" srcOrd="1" destOrd="0" presId="urn:microsoft.com/office/officeart/2005/8/layout/pList1"/>
    <dgm:cxn modelId="{CEEF16BE-E56C-4305-AC86-5A244225B14E}" type="presParOf" srcId="{EE15B5BD-D793-4A9B-921E-0A10B37D04E6}" destId="{FFF0B5B5-2125-4C55-9C1B-9059BD7EBB1F}" srcOrd="7" destOrd="0" presId="urn:microsoft.com/office/officeart/2005/8/layout/pList1"/>
    <dgm:cxn modelId="{AF62600F-61E8-42E8-8C05-208465CB99E1}" type="presParOf" srcId="{EE15B5BD-D793-4A9B-921E-0A10B37D04E6}" destId="{54F4E33D-C9B1-4A21-BBD3-8F2CFCA469A8}" srcOrd="8" destOrd="0" presId="urn:microsoft.com/office/officeart/2005/8/layout/pList1"/>
    <dgm:cxn modelId="{DBBF0B06-20DA-4911-B3DE-23FB8B96B6E7}" type="presParOf" srcId="{54F4E33D-C9B1-4A21-BBD3-8F2CFCA469A8}" destId="{8A73806D-9A76-4BC3-B9F9-A273CD0104BF}" srcOrd="0" destOrd="0" presId="urn:microsoft.com/office/officeart/2005/8/layout/pList1"/>
    <dgm:cxn modelId="{AB4884EB-54A6-4C11-8332-70117C94D0FF}" type="presParOf" srcId="{54F4E33D-C9B1-4A21-BBD3-8F2CFCA469A8}" destId="{39425137-1EAD-41D7-857E-9CFF87118D4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EB59207-59F6-4845-B8D0-4A6A32A5209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3B14A89-92FD-4C65-B635-EFA5FB26CF90}">
      <dgm:prSet phldrT="[Text]"/>
      <dgm:spPr/>
      <dgm:t>
        <a:bodyPr/>
        <a:lstStyle/>
        <a:p>
          <a:r>
            <a:rPr lang="en-US" b="0" i="0" dirty="0"/>
            <a:t>(4) State agencies in the advisory committee shall work together, wherever feasible, on the following activities to support school/family/community partnerships engaged in building K-12 dropout prevention, intervention, and reengagement systems:</a:t>
          </a:r>
          <a:endParaRPr lang="en-US" dirty="0"/>
        </a:p>
      </dgm:t>
    </dgm:pt>
    <dgm:pt modelId="{D83D7435-615B-4A50-AD75-B11A12023EF3}" type="parTrans" cxnId="{D7A06400-7EDD-4A33-B29A-B23F11CA1CE3}">
      <dgm:prSet/>
      <dgm:spPr/>
      <dgm:t>
        <a:bodyPr/>
        <a:lstStyle/>
        <a:p>
          <a:endParaRPr lang="en-US"/>
        </a:p>
      </dgm:t>
    </dgm:pt>
    <dgm:pt modelId="{AE43A254-FF60-42A1-AE51-B2EF7E86E0D2}" type="sibTrans" cxnId="{D7A06400-7EDD-4A33-B29A-B23F11CA1CE3}">
      <dgm:prSet/>
      <dgm:spPr/>
      <dgm:t>
        <a:bodyPr/>
        <a:lstStyle/>
        <a:p>
          <a:endParaRPr lang="en-US"/>
        </a:p>
      </dgm:t>
    </dgm:pt>
    <dgm:pt modelId="{6F4258E7-11B0-4783-ACE2-B2BC7398C3F7}" type="pres">
      <dgm:prSet presAssocID="{9EB59207-59F6-4845-B8D0-4A6A32A52097}" presName="diagram" presStyleCnt="0">
        <dgm:presLayoutVars>
          <dgm:dir/>
          <dgm:resizeHandles val="exact"/>
        </dgm:presLayoutVars>
      </dgm:prSet>
      <dgm:spPr/>
    </dgm:pt>
    <dgm:pt modelId="{AD3FB354-E903-41B5-9F7C-E1EE7C82FBA2}" type="pres">
      <dgm:prSet presAssocID="{D3B14A89-92FD-4C65-B635-EFA5FB26CF90}" presName="node" presStyleLbl="node1" presStyleIdx="0" presStyleCnt="1" custScaleX="96990" custScaleY="225511">
        <dgm:presLayoutVars>
          <dgm:bulletEnabled val="1"/>
        </dgm:presLayoutVars>
      </dgm:prSet>
      <dgm:spPr/>
    </dgm:pt>
  </dgm:ptLst>
  <dgm:cxnLst>
    <dgm:cxn modelId="{D7A06400-7EDD-4A33-B29A-B23F11CA1CE3}" srcId="{9EB59207-59F6-4845-B8D0-4A6A32A52097}" destId="{D3B14A89-92FD-4C65-B635-EFA5FB26CF90}" srcOrd="0" destOrd="0" parTransId="{D83D7435-615B-4A50-AD75-B11A12023EF3}" sibTransId="{AE43A254-FF60-42A1-AE51-B2EF7E86E0D2}"/>
    <dgm:cxn modelId="{E619F761-8A4B-4316-8202-73C17E64C163}" type="presOf" srcId="{9EB59207-59F6-4845-B8D0-4A6A32A52097}" destId="{6F4258E7-11B0-4783-ACE2-B2BC7398C3F7}" srcOrd="0" destOrd="0" presId="urn:microsoft.com/office/officeart/2005/8/layout/default"/>
    <dgm:cxn modelId="{0709A7E0-4E04-4BFB-85CA-7C39D4D08BD6}" type="presOf" srcId="{D3B14A89-92FD-4C65-B635-EFA5FB26CF90}" destId="{AD3FB354-E903-41B5-9F7C-E1EE7C82FBA2}" srcOrd="0" destOrd="0" presId="urn:microsoft.com/office/officeart/2005/8/layout/default"/>
    <dgm:cxn modelId="{886268AB-5AD0-47D5-B79C-F658F716818A}" type="presParOf" srcId="{6F4258E7-11B0-4783-ACE2-B2BC7398C3F7}" destId="{AD3FB354-E903-41B5-9F7C-E1EE7C82FBA2}"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F59FDCE-0981-4D4A-B23B-377B70AE6C9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28CC2B3-FC84-41A1-9FCD-2252FBD2E1AC}">
      <dgm:prSet/>
      <dgm:spPr/>
      <dgm:t>
        <a:bodyPr/>
        <a:lstStyle/>
        <a:p>
          <a:r>
            <a:rPr lang="en-US" b="0" i="0" dirty="0"/>
            <a:t>Providing opportunities for </a:t>
          </a:r>
          <a:r>
            <a:rPr lang="en-US" b="1" i="0" dirty="0"/>
            <a:t>coordination</a:t>
          </a:r>
          <a:r>
            <a:rPr lang="en-US" b="0" i="0" dirty="0"/>
            <a:t> and flexibility of program eligibility and funding criteria;</a:t>
          </a:r>
        </a:p>
      </dgm:t>
    </dgm:pt>
    <dgm:pt modelId="{6C73C4A6-96AC-4194-9B4E-923B4A561E03}" type="parTrans" cxnId="{9BF118E6-3856-4517-A23F-6E1D51CB0775}">
      <dgm:prSet/>
      <dgm:spPr/>
      <dgm:t>
        <a:bodyPr/>
        <a:lstStyle/>
        <a:p>
          <a:endParaRPr lang="en-US"/>
        </a:p>
      </dgm:t>
    </dgm:pt>
    <dgm:pt modelId="{D5C5778E-5B5F-4ED7-A711-2E9DE95552E2}" type="sibTrans" cxnId="{9BF118E6-3856-4517-A23F-6E1D51CB0775}">
      <dgm:prSet/>
      <dgm:spPr/>
      <dgm:t>
        <a:bodyPr/>
        <a:lstStyle/>
        <a:p>
          <a:endParaRPr lang="en-US"/>
        </a:p>
      </dgm:t>
    </dgm:pt>
    <dgm:pt modelId="{A8A13D3A-F627-4B2A-8D53-090A69BC6432}">
      <dgm:prSet/>
      <dgm:spPr/>
      <dgm:t>
        <a:bodyPr/>
        <a:lstStyle/>
        <a:p>
          <a:r>
            <a:rPr lang="en-US" b="0" i="0" dirty="0"/>
            <a:t>Providing </a:t>
          </a:r>
          <a:r>
            <a:rPr lang="en-US" b="1" i="0" dirty="0"/>
            <a:t>joint</a:t>
          </a:r>
          <a:r>
            <a:rPr lang="en-US" b="0" i="0" dirty="0"/>
            <a:t> </a:t>
          </a:r>
          <a:r>
            <a:rPr lang="en-US" b="1" i="0" dirty="0"/>
            <a:t>funding</a:t>
          </a:r>
          <a:r>
            <a:rPr lang="en-US" b="0" i="0" dirty="0"/>
            <a:t>;</a:t>
          </a:r>
        </a:p>
      </dgm:t>
    </dgm:pt>
    <dgm:pt modelId="{27705A9D-8279-4D2B-934E-6C696A98AB20}" type="parTrans" cxnId="{EC84E0A7-9CDD-44A2-A255-23C4488C03BF}">
      <dgm:prSet/>
      <dgm:spPr/>
      <dgm:t>
        <a:bodyPr/>
        <a:lstStyle/>
        <a:p>
          <a:endParaRPr lang="en-US"/>
        </a:p>
      </dgm:t>
    </dgm:pt>
    <dgm:pt modelId="{059D660B-41C0-4853-8544-7CD99CD110D5}" type="sibTrans" cxnId="{EC84E0A7-9CDD-44A2-A255-23C4488C03BF}">
      <dgm:prSet/>
      <dgm:spPr/>
      <dgm:t>
        <a:bodyPr/>
        <a:lstStyle/>
        <a:p>
          <a:endParaRPr lang="en-US"/>
        </a:p>
      </dgm:t>
    </dgm:pt>
    <dgm:pt modelId="{F17D043F-92D2-4F15-9711-017ECDA592BD}">
      <dgm:prSet/>
      <dgm:spPr/>
      <dgm:t>
        <a:bodyPr/>
        <a:lstStyle/>
        <a:p>
          <a:r>
            <a:rPr lang="en-US" b="0" i="0" dirty="0"/>
            <a:t>Developing protocols and templates for model </a:t>
          </a:r>
          <a:r>
            <a:rPr lang="en-US" b="1" i="0" dirty="0"/>
            <a:t>agreements</a:t>
          </a:r>
          <a:r>
            <a:rPr lang="en-US" b="0" i="0" dirty="0"/>
            <a:t> on </a:t>
          </a:r>
          <a:r>
            <a:rPr lang="en-US" b="1" i="0" dirty="0"/>
            <a:t>sharing</a:t>
          </a:r>
          <a:r>
            <a:rPr lang="en-US" b="0" i="0" dirty="0"/>
            <a:t> records and </a:t>
          </a:r>
          <a:r>
            <a:rPr lang="en-US" b="1" i="0" dirty="0"/>
            <a:t>data</a:t>
          </a:r>
          <a:r>
            <a:rPr lang="en-US" b="0" i="0" dirty="0"/>
            <a:t>;</a:t>
          </a:r>
        </a:p>
      </dgm:t>
    </dgm:pt>
    <dgm:pt modelId="{B221B6F3-C904-46A9-9D9B-90C17E2AEEB2}" type="parTrans" cxnId="{67B805B6-FF45-4836-B8FC-30548A4E9589}">
      <dgm:prSet/>
      <dgm:spPr/>
      <dgm:t>
        <a:bodyPr/>
        <a:lstStyle/>
        <a:p>
          <a:endParaRPr lang="en-US"/>
        </a:p>
      </dgm:t>
    </dgm:pt>
    <dgm:pt modelId="{29AB4F66-9E14-48D2-B317-0B03ACAA6CEC}" type="sibTrans" cxnId="{67B805B6-FF45-4836-B8FC-30548A4E9589}">
      <dgm:prSet/>
      <dgm:spPr/>
      <dgm:t>
        <a:bodyPr/>
        <a:lstStyle/>
        <a:p>
          <a:endParaRPr lang="en-US"/>
        </a:p>
      </dgm:t>
    </dgm:pt>
    <dgm:pt modelId="{30981958-DCFA-4C20-807F-E8EF4164E538}">
      <dgm:prSet/>
      <dgm:spPr/>
      <dgm:t>
        <a:bodyPr/>
        <a:lstStyle/>
        <a:p>
          <a:r>
            <a:rPr lang="en-US" b="0" i="0" dirty="0"/>
            <a:t>Providing joint </a:t>
          </a:r>
          <a:r>
            <a:rPr lang="en-US" b="1" i="0" dirty="0"/>
            <a:t>professional development opportunities </a:t>
          </a:r>
          <a:r>
            <a:rPr lang="en-US" b="0" i="0" dirty="0"/>
            <a:t>that provide knowledge and training on:</a:t>
          </a:r>
        </a:p>
      </dgm:t>
    </dgm:pt>
    <dgm:pt modelId="{6398D8F5-77C1-42D5-A5E1-9D5D40E87782}" type="parTrans" cxnId="{8EA39A8B-33B7-43BB-A17E-B7E9F12C2279}">
      <dgm:prSet/>
      <dgm:spPr/>
      <dgm:t>
        <a:bodyPr/>
        <a:lstStyle/>
        <a:p>
          <a:endParaRPr lang="en-US"/>
        </a:p>
      </dgm:t>
    </dgm:pt>
    <dgm:pt modelId="{6C88BA56-F4F8-4FA1-8DAD-B90D81E9E589}" type="sibTrans" cxnId="{8EA39A8B-33B7-43BB-A17E-B7E9F12C2279}">
      <dgm:prSet/>
      <dgm:spPr/>
      <dgm:t>
        <a:bodyPr/>
        <a:lstStyle/>
        <a:p>
          <a:endParaRPr lang="en-US"/>
        </a:p>
      </dgm:t>
    </dgm:pt>
    <dgm:pt modelId="{E689968B-F65D-4F04-85FC-B1CC2FBB50B6}">
      <dgm:prSet/>
      <dgm:spPr/>
      <dgm:t>
        <a:bodyPr/>
        <a:lstStyle/>
        <a:p>
          <a:r>
            <a:rPr lang="en-US" b="0" i="0" dirty="0"/>
            <a:t>Research-based and promising practices</a:t>
          </a:r>
        </a:p>
      </dgm:t>
    </dgm:pt>
    <dgm:pt modelId="{2488AAF6-33D3-4784-8941-B159291AC8D1}" type="parTrans" cxnId="{F0B3797B-0B06-4906-BE8F-B66DF9AD21B5}">
      <dgm:prSet/>
      <dgm:spPr/>
      <dgm:t>
        <a:bodyPr/>
        <a:lstStyle/>
        <a:p>
          <a:endParaRPr lang="en-US"/>
        </a:p>
      </dgm:t>
    </dgm:pt>
    <dgm:pt modelId="{C6198BAC-1414-44E4-AF55-F7EF8C03E605}" type="sibTrans" cxnId="{F0B3797B-0B06-4906-BE8F-B66DF9AD21B5}">
      <dgm:prSet/>
      <dgm:spPr/>
      <dgm:t>
        <a:bodyPr/>
        <a:lstStyle/>
        <a:p>
          <a:endParaRPr lang="en-US"/>
        </a:p>
      </dgm:t>
    </dgm:pt>
    <dgm:pt modelId="{A6A5C289-82BC-418D-BC48-07553CD173F4}">
      <dgm:prSet/>
      <dgm:spPr/>
      <dgm:t>
        <a:bodyPr/>
        <a:lstStyle/>
        <a:p>
          <a:r>
            <a:rPr lang="en-US" b="0" i="0" dirty="0"/>
            <a:t>The availability of programs and services for vulnerable youth</a:t>
          </a:r>
        </a:p>
      </dgm:t>
    </dgm:pt>
    <dgm:pt modelId="{A6496059-6699-411A-BC41-C6DC04AD4D00}" type="parTrans" cxnId="{DB189895-312B-4ACE-AE35-7FF645CDA775}">
      <dgm:prSet/>
      <dgm:spPr/>
      <dgm:t>
        <a:bodyPr/>
        <a:lstStyle/>
        <a:p>
          <a:endParaRPr lang="en-US"/>
        </a:p>
      </dgm:t>
    </dgm:pt>
    <dgm:pt modelId="{EB9C3F2A-C75F-44B9-866C-E076A3AED3A5}" type="sibTrans" cxnId="{DB189895-312B-4ACE-AE35-7FF645CDA775}">
      <dgm:prSet/>
      <dgm:spPr/>
      <dgm:t>
        <a:bodyPr/>
        <a:lstStyle/>
        <a:p>
          <a:endParaRPr lang="en-US"/>
        </a:p>
      </dgm:t>
    </dgm:pt>
    <dgm:pt modelId="{9B6F44CB-E8BB-49D6-994B-2C9FEB609AA9}">
      <dgm:prSet/>
      <dgm:spPr/>
      <dgm:t>
        <a:bodyPr/>
        <a:lstStyle/>
        <a:p>
          <a:r>
            <a:rPr lang="en-US" b="0" i="0" dirty="0"/>
            <a:t>Cultural competence</a:t>
          </a:r>
          <a:endParaRPr lang="en-US" dirty="0"/>
        </a:p>
      </dgm:t>
    </dgm:pt>
    <dgm:pt modelId="{C91D161F-0CB6-4639-B625-5D860D390BB0}" type="parTrans" cxnId="{9D3A43A0-9817-4F4E-9AE1-67E1D4F80549}">
      <dgm:prSet/>
      <dgm:spPr/>
      <dgm:t>
        <a:bodyPr/>
        <a:lstStyle/>
        <a:p>
          <a:endParaRPr lang="en-US"/>
        </a:p>
      </dgm:t>
    </dgm:pt>
    <dgm:pt modelId="{0BEF2A3D-3C6B-41A0-A3F4-DCF8CE75F383}" type="sibTrans" cxnId="{9D3A43A0-9817-4F4E-9AE1-67E1D4F80549}">
      <dgm:prSet/>
      <dgm:spPr/>
      <dgm:t>
        <a:bodyPr/>
        <a:lstStyle/>
        <a:p>
          <a:endParaRPr lang="en-US"/>
        </a:p>
      </dgm:t>
    </dgm:pt>
    <dgm:pt modelId="{0054AC0B-1033-432C-9D1F-A562E4303899}" type="pres">
      <dgm:prSet presAssocID="{8F59FDCE-0981-4D4A-B23B-377B70AE6C97}" presName="linear" presStyleCnt="0">
        <dgm:presLayoutVars>
          <dgm:animLvl val="lvl"/>
          <dgm:resizeHandles val="exact"/>
        </dgm:presLayoutVars>
      </dgm:prSet>
      <dgm:spPr/>
    </dgm:pt>
    <dgm:pt modelId="{131622ED-4BCE-42DD-88B7-0506F64685D8}" type="pres">
      <dgm:prSet presAssocID="{428CC2B3-FC84-41A1-9FCD-2252FBD2E1AC}" presName="parentText" presStyleLbl="node1" presStyleIdx="0" presStyleCnt="4">
        <dgm:presLayoutVars>
          <dgm:chMax val="0"/>
          <dgm:bulletEnabled val="1"/>
        </dgm:presLayoutVars>
      </dgm:prSet>
      <dgm:spPr/>
    </dgm:pt>
    <dgm:pt modelId="{4CA0628E-1CEA-4331-B392-74896D17CB01}" type="pres">
      <dgm:prSet presAssocID="{D5C5778E-5B5F-4ED7-A711-2E9DE95552E2}" presName="spacer" presStyleCnt="0"/>
      <dgm:spPr/>
    </dgm:pt>
    <dgm:pt modelId="{2DBF0B52-83F6-47E2-98AF-798B42B46041}" type="pres">
      <dgm:prSet presAssocID="{A8A13D3A-F627-4B2A-8D53-090A69BC6432}" presName="parentText" presStyleLbl="node1" presStyleIdx="1" presStyleCnt="4">
        <dgm:presLayoutVars>
          <dgm:chMax val="0"/>
          <dgm:bulletEnabled val="1"/>
        </dgm:presLayoutVars>
      </dgm:prSet>
      <dgm:spPr/>
    </dgm:pt>
    <dgm:pt modelId="{16D7C2FD-DA05-4D84-B76E-18A08373DCC7}" type="pres">
      <dgm:prSet presAssocID="{059D660B-41C0-4853-8544-7CD99CD110D5}" presName="spacer" presStyleCnt="0"/>
      <dgm:spPr/>
    </dgm:pt>
    <dgm:pt modelId="{C283D01C-F500-44D2-ABD2-9A727B49020F}" type="pres">
      <dgm:prSet presAssocID="{F17D043F-92D2-4F15-9711-017ECDA592BD}" presName="parentText" presStyleLbl="node1" presStyleIdx="2" presStyleCnt="4">
        <dgm:presLayoutVars>
          <dgm:chMax val="0"/>
          <dgm:bulletEnabled val="1"/>
        </dgm:presLayoutVars>
      </dgm:prSet>
      <dgm:spPr/>
    </dgm:pt>
    <dgm:pt modelId="{DA610E4E-B9D5-4829-984B-43291EC3F08B}" type="pres">
      <dgm:prSet presAssocID="{29AB4F66-9E14-48D2-B317-0B03ACAA6CEC}" presName="spacer" presStyleCnt="0"/>
      <dgm:spPr/>
    </dgm:pt>
    <dgm:pt modelId="{82AE4698-B0C6-41DA-AFF5-AA33CEFF1E0F}" type="pres">
      <dgm:prSet presAssocID="{30981958-DCFA-4C20-807F-E8EF4164E538}" presName="parentText" presStyleLbl="node1" presStyleIdx="3" presStyleCnt="4">
        <dgm:presLayoutVars>
          <dgm:chMax val="0"/>
          <dgm:bulletEnabled val="1"/>
        </dgm:presLayoutVars>
      </dgm:prSet>
      <dgm:spPr/>
    </dgm:pt>
    <dgm:pt modelId="{4D48FC7B-46A2-4953-AD42-76FCEC6595C3}" type="pres">
      <dgm:prSet presAssocID="{30981958-DCFA-4C20-807F-E8EF4164E538}" presName="childText" presStyleLbl="revTx" presStyleIdx="0" presStyleCnt="1">
        <dgm:presLayoutVars>
          <dgm:bulletEnabled val="1"/>
        </dgm:presLayoutVars>
      </dgm:prSet>
      <dgm:spPr/>
    </dgm:pt>
  </dgm:ptLst>
  <dgm:cxnLst>
    <dgm:cxn modelId="{4780780B-2BB5-4097-A9B8-D5D131ED3D79}" type="presOf" srcId="{A8A13D3A-F627-4B2A-8D53-090A69BC6432}" destId="{2DBF0B52-83F6-47E2-98AF-798B42B46041}" srcOrd="0" destOrd="0" presId="urn:microsoft.com/office/officeart/2005/8/layout/vList2"/>
    <dgm:cxn modelId="{7F21901E-CEC4-42E0-B1F2-0EE34B89C759}" type="presOf" srcId="{9B6F44CB-E8BB-49D6-994B-2C9FEB609AA9}" destId="{4D48FC7B-46A2-4953-AD42-76FCEC6595C3}" srcOrd="0" destOrd="2" presId="urn:microsoft.com/office/officeart/2005/8/layout/vList2"/>
    <dgm:cxn modelId="{00AC732D-2066-4FBD-A62D-C62E198C71F0}" type="presOf" srcId="{8F59FDCE-0981-4D4A-B23B-377B70AE6C97}" destId="{0054AC0B-1033-432C-9D1F-A562E4303899}" srcOrd="0" destOrd="0" presId="urn:microsoft.com/office/officeart/2005/8/layout/vList2"/>
    <dgm:cxn modelId="{CB24085F-5BE6-4133-B6A0-CA26BAFD64BD}" type="presOf" srcId="{F17D043F-92D2-4F15-9711-017ECDA592BD}" destId="{C283D01C-F500-44D2-ABD2-9A727B49020F}" srcOrd="0" destOrd="0" presId="urn:microsoft.com/office/officeart/2005/8/layout/vList2"/>
    <dgm:cxn modelId="{F0B3797B-0B06-4906-BE8F-B66DF9AD21B5}" srcId="{30981958-DCFA-4C20-807F-E8EF4164E538}" destId="{E689968B-F65D-4F04-85FC-B1CC2FBB50B6}" srcOrd="0" destOrd="0" parTransId="{2488AAF6-33D3-4784-8941-B159291AC8D1}" sibTransId="{C6198BAC-1414-44E4-AF55-F7EF8C03E605}"/>
    <dgm:cxn modelId="{8EA39A8B-33B7-43BB-A17E-B7E9F12C2279}" srcId="{8F59FDCE-0981-4D4A-B23B-377B70AE6C97}" destId="{30981958-DCFA-4C20-807F-E8EF4164E538}" srcOrd="3" destOrd="0" parTransId="{6398D8F5-77C1-42D5-A5E1-9D5D40E87782}" sibTransId="{6C88BA56-F4F8-4FA1-8DAD-B90D81E9E589}"/>
    <dgm:cxn modelId="{DB189895-312B-4ACE-AE35-7FF645CDA775}" srcId="{30981958-DCFA-4C20-807F-E8EF4164E538}" destId="{A6A5C289-82BC-418D-BC48-07553CD173F4}" srcOrd="1" destOrd="0" parTransId="{A6496059-6699-411A-BC41-C6DC04AD4D00}" sibTransId="{EB9C3F2A-C75F-44B9-866C-E076A3AED3A5}"/>
    <dgm:cxn modelId="{34936496-FAD4-46C2-9F15-2EDB65EAC649}" type="presOf" srcId="{E689968B-F65D-4F04-85FC-B1CC2FBB50B6}" destId="{4D48FC7B-46A2-4953-AD42-76FCEC6595C3}" srcOrd="0" destOrd="0" presId="urn:microsoft.com/office/officeart/2005/8/layout/vList2"/>
    <dgm:cxn modelId="{9D3A43A0-9817-4F4E-9AE1-67E1D4F80549}" srcId="{30981958-DCFA-4C20-807F-E8EF4164E538}" destId="{9B6F44CB-E8BB-49D6-994B-2C9FEB609AA9}" srcOrd="2" destOrd="0" parTransId="{C91D161F-0CB6-4639-B625-5D860D390BB0}" sibTransId="{0BEF2A3D-3C6B-41A0-A3F4-DCF8CE75F383}"/>
    <dgm:cxn modelId="{EC84E0A7-9CDD-44A2-A255-23C4488C03BF}" srcId="{8F59FDCE-0981-4D4A-B23B-377B70AE6C97}" destId="{A8A13D3A-F627-4B2A-8D53-090A69BC6432}" srcOrd="1" destOrd="0" parTransId="{27705A9D-8279-4D2B-934E-6C696A98AB20}" sibTransId="{059D660B-41C0-4853-8544-7CD99CD110D5}"/>
    <dgm:cxn modelId="{67B805B6-FF45-4836-B8FC-30548A4E9589}" srcId="{8F59FDCE-0981-4D4A-B23B-377B70AE6C97}" destId="{F17D043F-92D2-4F15-9711-017ECDA592BD}" srcOrd="2" destOrd="0" parTransId="{B221B6F3-C904-46A9-9D9B-90C17E2AEEB2}" sibTransId="{29AB4F66-9E14-48D2-B317-0B03ACAA6CEC}"/>
    <dgm:cxn modelId="{DF1C3BDC-8EE8-4781-A7CB-0910EBD94B02}" type="presOf" srcId="{A6A5C289-82BC-418D-BC48-07553CD173F4}" destId="{4D48FC7B-46A2-4953-AD42-76FCEC6595C3}" srcOrd="0" destOrd="1" presId="urn:microsoft.com/office/officeart/2005/8/layout/vList2"/>
    <dgm:cxn modelId="{5A1E57DF-1897-44A6-ACD5-D87F7141A324}" type="presOf" srcId="{428CC2B3-FC84-41A1-9FCD-2252FBD2E1AC}" destId="{131622ED-4BCE-42DD-88B7-0506F64685D8}" srcOrd="0" destOrd="0" presId="urn:microsoft.com/office/officeart/2005/8/layout/vList2"/>
    <dgm:cxn modelId="{9BF118E6-3856-4517-A23F-6E1D51CB0775}" srcId="{8F59FDCE-0981-4D4A-B23B-377B70AE6C97}" destId="{428CC2B3-FC84-41A1-9FCD-2252FBD2E1AC}" srcOrd="0" destOrd="0" parTransId="{6C73C4A6-96AC-4194-9B4E-923B4A561E03}" sibTransId="{D5C5778E-5B5F-4ED7-A711-2E9DE95552E2}"/>
    <dgm:cxn modelId="{1BD522EB-3B78-4265-908E-09A9301981F2}" type="presOf" srcId="{30981958-DCFA-4C20-807F-E8EF4164E538}" destId="{82AE4698-B0C6-41DA-AFF5-AA33CEFF1E0F}" srcOrd="0" destOrd="0" presId="urn:microsoft.com/office/officeart/2005/8/layout/vList2"/>
    <dgm:cxn modelId="{247837DD-C312-48DD-B382-416F8F26867C}" type="presParOf" srcId="{0054AC0B-1033-432C-9D1F-A562E4303899}" destId="{131622ED-4BCE-42DD-88B7-0506F64685D8}" srcOrd="0" destOrd="0" presId="urn:microsoft.com/office/officeart/2005/8/layout/vList2"/>
    <dgm:cxn modelId="{FB2B7F53-1CE9-4A95-87EA-AEEFD68DBEF5}" type="presParOf" srcId="{0054AC0B-1033-432C-9D1F-A562E4303899}" destId="{4CA0628E-1CEA-4331-B392-74896D17CB01}" srcOrd="1" destOrd="0" presId="urn:microsoft.com/office/officeart/2005/8/layout/vList2"/>
    <dgm:cxn modelId="{263EC375-9D5E-4830-8C8E-9561D51BC2A0}" type="presParOf" srcId="{0054AC0B-1033-432C-9D1F-A562E4303899}" destId="{2DBF0B52-83F6-47E2-98AF-798B42B46041}" srcOrd="2" destOrd="0" presId="urn:microsoft.com/office/officeart/2005/8/layout/vList2"/>
    <dgm:cxn modelId="{BE882597-0BFF-45FA-B28E-65EE8F28585A}" type="presParOf" srcId="{0054AC0B-1033-432C-9D1F-A562E4303899}" destId="{16D7C2FD-DA05-4D84-B76E-18A08373DCC7}" srcOrd="3" destOrd="0" presId="urn:microsoft.com/office/officeart/2005/8/layout/vList2"/>
    <dgm:cxn modelId="{F1E37C75-489B-4EA1-AC90-B7DE86F0D378}" type="presParOf" srcId="{0054AC0B-1033-432C-9D1F-A562E4303899}" destId="{C283D01C-F500-44D2-ABD2-9A727B49020F}" srcOrd="4" destOrd="0" presId="urn:microsoft.com/office/officeart/2005/8/layout/vList2"/>
    <dgm:cxn modelId="{FA976084-7638-477D-ABCD-8B478937D1CA}" type="presParOf" srcId="{0054AC0B-1033-432C-9D1F-A562E4303899}" destId="{DA610E4E-B9D5-4829-984B-43291EC3F08B}" srcOrd="5" destOrd="0" presId="urn:microsoft.com/office/officeart/2005/8/layout/vList2"/>
    <dgm:cxn modelId="{26766E41-0AE1-4224-BE53-6743C5C2578E}" type="presParOf" srcId="{0054AC0B-1033-432C-9D1F-A562E4303899}" destId="{82AE4698-B0C6-41DA-AFF5-AA33CEFF1E0F}" srcOrd="6" destOrd="0" presId="urn:microsoft.com/office/officeart/2005/8/layout/vList2"/>
    <dgm:cxn modelId="{77156B69-D3B8-4849-BEAA-D757D8483D6F}" type="presParOf" srcId="{0054AC0B-1033-432C-9D1F-A562E4303899}" destId="{4D48FC7B-46A2-4953-AD42-76FCEC6595C3}" srcOrd="7"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44A2B0B-131C-4C3B-8BE3-E087BAFBEF5E}" type="doc">
      <dgm:prSet loTypeId="urn:microsoft.com/office/officeart/2005/8/layout/pList1" loCatId="picture" qsTypeId="urn:microsoft.com/office/officeart/2005/8/quickstyle/simple1" qsCatId="simple" csTypeId="urn:microsoft.com/office/officeart/2005/8/colors/colorful1" csCatId="colorful" phldr="1"/>
      <dgm:spPr/>
      <dgm:t>
        <a:bodyPr/>
        <a:lstStyle/>
        <a:p>
          <a:endParaRPr lang="en-US"/>
        </a:p>
      </dgm:t>
    </dgm:pt>
    <dgm:pt modelId="{8370DF8F-DAC4-47C9-B009-3182DAF894F0}">
      <dgm:prSet phldrT="[Text]"/>
      <dgm:spPr/>
      <dgm:t>
        <a:bodyPr/>
        <a:lstStyle/>
        <a:p>
          <a:r>
            <a:rPr lang="en-US" dirty="0"/>
            <a:t>Many students will be struggling to graduate</a:t>
          </a:r>
        </a:p>
      </dgm:t>
    </dgm:pt>
    <dgm:pt modelId="{76B5944D-76FA-4DC6-BEAE-70DE1C5340EE}" type="parTrans" cxnId="{686E3FD0-59DA-476D-9326-2D68F0B5BBEB}">
      <dgm:prSet/>
      <dgm:spPr/>
      <dgm:t>
        <a:bodyPr/>
        <a:lstStyle/>
        <a:p>
          <a:endParaRPr lang="en-US"/>
        </a:p>
      </dgm:t>
    </dgm:pt>
    <dgm:pt modelId="{7333E23F-B333-41CC-A889-96A4497605C6}" type="sibTrans" cxnId="{686E3FD0-59DA-476D-9326-2D68F0B5BBEB}">
      <dgm:prSet/>
      <dgm:spPr/>
      <dgm:t>
        <a:bodyPr/>
        <a:lstStyle/>
        <a:p>
          <a:endParaRPr lang="en-US"/>
        </a:p>
      </dgm:t>
    </dgm:pt>
    <dgm:pt modelId="{AEAAECD7-DD7E-4F74-8BC1-0C93B3774285}">
      <dgm:prSet phldrT="[Text]"/>
      <dgm:spPr/>
      <dgm:t>
        <a:bodyPr/>
        <a:lstStyle/>
        <a:p>
          <a:r>
            <a:rPr lang="en-US" dirty="0"/>
            <a:t>No Harm grading has created “incomplete” overload</a:t>
          </a:r>
        </a:p>
      </dgm:t>
    </dgm:pt>
    <dgm:pt modelId="{0826BD03-363A-4922-8142-2EA2BA881C2D}" type="parTrans" cxnId="{815CB122-85A5-42EC-9190-5BDBCE451893}">
      <dgm:prSet/>
      <dgm:spPr/>
      <dgm:t>
        <a:bodyPr/>
        <a:lstStyle/>
        <a:p>
          <a:endParaRPr lang="en-US"/>
        </a:p>
      </dgm:t>
    </dgm:pt>
    <dgm:pt modelId="{7DEE70CE-24DF-4B38-9B0E-2503ABA395FE}" type="sibTrans" cxnId="{815CB122-85A5-42EC-9190-5BDBCE451893}">
      <dgm:prSet/>
      <dgm:spPr/>
      <dgm:t>
        <a:bodyPr/>
        <a:lstStyle/>
        <a:p>
          <a:endParaRPr lang="en-US"/>
        </a:p>
      </dgm:t>
    </dgm:pt>
    <dgm:pt modelId="{90B358F9-0E16-49AF-B926-93330FA42982}">
      <dgm:prSet phldrT="[Text]"/>
      <dgm:spPr/>
      <dgm:t>
        <a:bodyPr/>
        <a:lstStyle/>
        <a:p>
          <a:r>
            <a:rPr lang="en-US" dirty="0"/>
            <a:t>Students need more support than ever before</a:t>
          </a:r>
        </a:p>
      </dgm:t>
    </dgm:pt>
    <dgm:pt modelId="{427E2975-1FB1-4C9B-965F-580467837F72}" type="parTrans" cxnId="{02FD4C41-547B-4686-8C94-FC57A4852B48}">
      <dgm:prSet/>
      <dgm:spPr/>
      <dgm:t>
        <a:bodyPr/>
        <a:lstStyle/>
        <a:p>
          <a:endParaRPr lang="en-US"/>
        </a:p>
      </dgm:t>
    </dgm:pt>
    <dgm:pt modelId="{9127C3B4-0930-4FD1-B3A0-F2AE3E93FB40}" type="sibTrans" cxnId="{02FD4C41-547B-4686-8C94-FC57A4852B48}">
      <dgm:prSet/>
      <dgm:spPr/>
      <dgm:t>
        <a:bodyPr/>
        <a:lstStyle/>
        <a:p>
          <a:endParaRPr lang="en-US"/>
        </a:p>
      </dgm:t>
    </dgm:pt>
    <dgm:pt modelId="{B486C78E-B58A-4558-88C0-DE9A1D3475BB}">
      <dgm:prSet phldrT="[Text]"/>
      <dgm:spPr/>
      <dgm:t>
        <a:bodyPr/>
        <a:lstStyle/>
        <a:p>
          <a:r>
            <a:rPr lang="en-US" dirty="0"/>
            <a:t>School staff are overloaded with needs</a:t>
          </a:r>
        </a:p>
      </dgm:t>
    </dgm:pt>
    <dgm:pt modelId="{0ED5C384-4EBC-451B-AF17-77BCA4E128E4}" type="parTrans" cxnId="{2FB428AF-92BD-4AC9-9274-875568809F05}">
      <dgm:prSet/>
      <dgm:spPr/>
      <dgm:t>
        <a:bodyPr/>
        <a:lstStyle/>
        <a:p>
          <a:endParaRPr lang="en-US"/>
        </a:p>
      </dgm:t>
    </dgm:pt>
    <dgm:pt modelId="{305195E6-785F-4CCA-A06B-F60D8DF9589D}" type="sibTrans" cxnId="{2FB428AF-92BD-4AC9-9274-875568809F05}">
      <dgm:prSet/>
      <dgm:spPr/>
      <dgm:t>
        <a:bodyPr/>
        <a:lstStyle/>
        <a:p>
          <a:endParaRPr lang="en-US"/>
        </a:p>
      </dgm:t>
    </dgm:pt>
    <dgm:pt modelId="{2AAC29FD-B913-4078-9DD5-DE0550BB112B}" type="pres">
      <dgm:prSet presAssocID="{844A2B0B-131C-4C3B-8BE3-E087BAFBEF5E}" presName="Name0" presStyleCnt="0">
        <dgm:presLayoutVars>
          <dgm:dir/>
          <dgm:resizeHandles val="exact"/>
        </dgm:presLayoutVars>
      </dgm:prSet>
      <dgm:spPr/>
    </dgm:pt>
    <dgm:pt modelId="{344D4517-2009-4624-BA3B-4EFE096D6C69}" type="pres">
      <dgm:prSet presAssocID="{AEAAECD7-DD7E-4F74-8BC1-0C93B3774285}" presName="compNode" presStyleCnt="0"/>
      <dgm:spPr/>
    </dgm:pt>
    <dgm:pt modelId="{25B212B9-AB12-42DB-9EB8-69C97A60F257}" type="pres">
      <dgm:prSet presAssocID="{AEAAECD7-DD7E-4F74-8BC1-0C93B3774285}" presName="pictRect" presStyleLbl="nod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9635" t="-8585" r="9635" b="-8585"/>
          </a:stretch>
        </a:blipFill>
      </dgm:spPr>
      <dgm:extLst>
        <a:ext uri="{E40237B7-FDA0-4F09-8148-C483321AD2D9}">
          <dgm14:cNvPr xmlns:dgm14="http://schemas.microsoft.com/office/drawing/2010/diagram" id="0" name="" descr="List outline"/>
        </a:ext>
      </dgm:extLst>
    </dgm:pt>
    <dgm:pt modelId="{640D260E-A7AE-49F8-988F-891E262ACB53}" type="pres">
      <dgm:prSet presAssocID="{AEAAECD7-DD7E-4F74-8BC1-0C93B3774285}" presName="textRect" presStyleLbl="revTx" presStyleIdx="0" presStyleCnt="4">
        <dgm:presLayoutVars>
          <dgm:bulletEnabled val="1"/>
        </dgm:presLayoutVars>
      </dgm:prSet>
      <dgm:spPr/>
    </dgm:pt>
    <dgm:pt modelId="{781C4518-3C0C-47F6-9FFB-78AC2C0A4B1B}" type="pres">
      <dgm:prSet presAssocID="{7DEE70CE-24DF-4B38-9B0E-2503ABA395FE}" presName="sibTrans" presStyleLbl="sibTrans2D1" presStyleIdx="0" presStyleCnt="0"/>
      <dgm:spPr/>
    </dgm:pt>
    <dgm:pt modelId="{B71A1F2F-3BAA-4B02-BC9C-E2216CDAD71E}" type="pres">
      <dgm:prSet presAssocID="{90B358F9-0E16-49AF-B926-93330FA42982}" presName="compNode" presStyleCnt="0"/>
      <dgm:spPr/>
    </dgm:pt>
    <dgm:pt modelId="{E7CB391E-C4D3-46DC-BD6F-55EC90AE25BB}" type="pres">
      <dgm:prSet presAssocID="{90B358F9-0E16-49AF-B926-93330FA42982}" presName="pict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dgm:spPr>
      <dgm:extLst>
        <a:ext uri="{E40237B7-FDA0-4F09-8148-C483321AD2D9}">
          <dgm14:cNvPr xmlns:dgm14="http://schemas.microsoft.com/office/drawing/2010/diagram" id="0" name="" descr="Comment Heart with solid fill"/>
        </a:ext>
      </dgm:extLst>
    </dgm:pt>
    <dgm:pt modelId="{6D23D151-B55C-46D6-9D56-E88D72EF75C4}" type="pres">
      <dgm:prSet presAssocID="{90B358F9-0E16-49AF-B926-93330FA42982}" presName="textRect" presStyleLbl="revTx" presStyleIdx="1" presStyleCnt="4">
        <dgm:presLayoutVars>
          <dgm:bulletEnabled val="1"/>
        </dgm:presLayoutVars>
      </dgm:prSet>
      <dgm:spPr/>
    </dgm:pt>
    <dgm:pt modelId="{5EE3DD33-19C9-46D8-AFA3-6B4DCE820C95}" type="pres">
      <dgm:prSet presAssocID="{9127C3B4-0930-4FD1-B3A0-F2AE3E93FB40}" presName="sibTrans" presStyleLbl="sibTrans2D1" presStyleIdx="0" presStyleCnt="0"/>
      <dgm:spPr/>
    </dgm:pt>
    <dgm:pt modelId="{0E8028C0-CE46-4B94-AEB3-42FF3CF251AF}" type="pres">
      <dgm:prSet presAssocID="{B486C78E-B58A-4558-88C0-DE9A1D3475BB}" presName="compNode" presStyleCnt="0"/>
      <dgm:spPr/>
    </dgm:pt>
    <dgm:pt modelId="{062AB731-712A-4A3C-B6EE-890C448F57A9}" type="pres">
      <dgm:prSet presAssocID="{B486C78E-B58A-4558-88C0-DE9A1D3475BB}" presName="pictRect" presStyleLbl="node1" presStyleIdx="2" presStyleCnt="4"/>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700" t="-7040" r="10700" b="-7040"/>
          </a:stretch>
        </a:blipFill>
      </dgm:spPr>
      <dgm:extLst>
        <a:ext uri="{E40237B7-FDA0-4F09-8148-C483321AD2D9}">
          <dgm14:cNvPr xmlns:dgm14="http://schemas.microsoft.com/office/drawing/2010/diagram" id="0" name="" descr="Warning with solid fill"/>
        </a:ext>
      </dgm:extLst>
    </dgm:pt>
    <dgm:pt modelId="{FD14E99D-31F8-4F11-8980-4BFB87F63E9A}" type="pres">
      <dgm:prSet presAssocID="{B486C78E-B58A-4558-88C0-DE9A1D3475BB}" presName="textRect" presStyleLbl="revTx" presStyleIdx="2" presStyleCnt="4">
        <dgm:presLayoutVars>
          <dgm:bulletEnabled val="1"/>
        </dgm:presLayoutVars>
      </dgm:prSet>
      <dgm:spPr/>
    </dgm:pt>
    <dgm:pt modelId="{6A571058-2D2C-4AC5-B0E0-0312C94D754D}" type="pres">
      <dgm:prSet presAssocID="{305195E6-785F-4CCA-A06B-F60D8DF9589D}" presName="sibTrans" presStyleLbl="sibTrans2D1" presStyleIdx="0" presStyleCnt="0"/>
      <dgm:spPr/>
    </dgm:pt>
    <dgm:pt modelId="{C3461FC2-3AA8-4A78-8E28-15F8488B65EB}" type="pres">
      <dgm:prSet presAssocID="{8370DF8F-DAC4-47C9-B009-3182DAF894F0}" presName="compNode" presStyleCnt="0"/>
      <dgm:spPr/>
    </dgm:pt>
    <dgm:pt modelId="{FECB608E-55D5-4BD7-AEBF-303F3AD7F192}" type="pres">
      <dgm:prSet presAssocID="{8370DF8F-DAC4-47C9-B009-3182DAF894F0}" presName="pict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dgm:spPr>
      <dgm:extLst>
        <a:ext uri="{E40237B7-FDA0-4F09-8148-C483321AD2D9}">
          <dgm14:cNvPr xmlns:dgm14="http://schemas.microsoft.com/office/drawing/2010/diagram" id="0" name="" descr="Graduation cap with solid fill"/>
        </a:ext>
      </dgm:extLst>
    </dgm:pt>
    <dgm:pt modelId="{BA2A94F3-BF7E-44F7-BB71-A64AF16AC902}" type="pres">
      <dgm:prSet presAssocID="{8370DF8F-DAC4-47C9-B009-3182DAF894F0}" presName="textRect" presStyleLbl="revTx" presStyleIdx="3" presStyleCnt="4">
        <dgm:presLayoutVars>
          <dgm:bulletEnabled val="1"/>
        </dgm:presLayoutVars>
      </dgm:prSet>
      <dgm:spPr/>
    </dgm:pt>
  </dgm:ptLst>
  <dgm:cxnLst>
    <dgm:cxn modelId="{815CB122-85A5-42EC-9190-5BDBCE451893}" srcId="{844A2B0B-131C-4C3B-8BE3-E087BAFBEF5E}" destId="{AEAAECD7-DD7E-4F74-8BC1-0C93B3774285}" srcOrd="0" destOrd="0" parTransId="{0826BD03-363A-4922-8142-2EA2BA881C2D}" sibTransId="{7DEE70CE-24DF-4B38-9B0E-2503ABA395FE}"/>
    <dgm:cxn modelId="{571F4031-D6B3-44AA-BF0E-A93218E12B04}" type="presOf" srcId="{AEAAECD7-DD7E-4F74-8BC1-0C93B3774285}" destId="{640D260E-A7AE-49F8-988F-891E262ACB53}" srcOrd="0" destOrd="0" presId="urn:microsoft.com/office/officeart/2005/8/layout/pList1"/>
    <dgm:cxn modelId="{02FD4C41-547B-4686-8C94-FC57A4852B48}" srcId="{844A2B0B-131C-4C3B-8BE3-E087BAFBEF5E}" destId="{90B358F9-0E16-49AF-B926-93330FA42982}" srcOrd="1" destOrd="0" parTransId="{427E2975-1FB1-4C9B-965F-580467837F72}" sibTransId="{9127C3B4-0930-4FD1-B3A0-F2AE3E93FB40}"/>
    <dgm:cxn modelId="{5545E448-5CE5-4288-9557-B210D3AF4539}" type="presOf" srcId="{305195E6-785F-4CCA-A06B-F60D8DF9589D}" destId="{6A571058-2D2C-4AC5-B0E0-0312C94D754D}" srcOrd="0" destOrd="0" presId="urn:microsoft.com/office/officeart/2005/8/layout/pList1"/>
    <dgm:cxn modelId="{1563C47A-4BDB-4F5D-895C-A3A519574288}" type="presOf" srcId="{7DEE70CE-24DF-4B38-9B0E-2503ABA395FE}" destId="{781C4518-3C0C-47F6-9FFB-78AC2C0A4B1B}" srcOrd="0" destOrd="0" presId="urn:microsoft.com/office/officeart/2005/8/layout/pList1"/>
    <dgm:cxn modelId="{A7D3A07D-03F9-4FC0-9A29-A39E38861025}" type="presOf" srcId="{90B358F9-0E16-49AF-B926-93330FA42982}" destId="{6D23D151-B55C-46D6-9D56-E88D72EF75C4}" srcOrd="0" destOrd="0" presId="urn:microsoft.com/office/officeart/2005/8/layout/pList1"/>
    <dgm:cxn modelId="{984E7D8C-6E59-4A6A-86AC-C63EDBF34D5B}" type="presOf" srcId="{B486C78E-B58A-4558-88C0-DE9A1D3475BB}" destId="{FD14E99D-31F8-4F11-8980-4BFB87F63E9A}" srcOrd="0" destOrd="0" presId="urn:microsoft.com/office/officeart/2005/8/layout/pList1"/>
    <dgm:cxn modelId="{2FB428AF-92BD-4AC9-9274-875568809F05}" srcId="{844A2B0B-131C-4C3B-8BE3-E087BAFBEF5E}" destId="{B486C78E-B58A-4558-88C0-DE9A1D3475BB}" srcOrd="2" destOrd="0" parTransId="{0ED5C384-4EBC-451B-AF17-77BCA4E128E4}" sibTransId="{305195E6-785F-4CCA-A06B-F60D8DF9589D}"/>
    <dgm:cxn modelId="{33F001C4-065A-4AB7-A4D1-685262ABA905}" type="presOf" srcId="{8370DF8F-DAC4-47C9-B009-3182DAF894F0}" destId="{BA2A94F3-BF7E-44F7-BB71-A64AF16AC902}" srcOrd="0" destOrd="0" presId="urn:microsoft.com/office/officeart/2005/8/layout/pList1"/>
    <dgm:cxn modelId="{61963EC7-9F7F-468A-AF6B-5BA90A8B2CBF}" type="presOf" srcId="{9127C3B4-0930-4FD1-B3A0-F2AE3E93FB40}" destId="{5EE3DD33-19C9-46D8-AFA3-6B4DCE820C95}" srcOrd="0" destOrd="0" presId="urn:microsoft.com/office/officeart/2005/8/layout/pList1"/>
    <dgm:cxn modelId="{686E3FD0-59DA-476D-9326-2D68F0B5BBEB}" srcId="{844A2B0B-131C-4C3B-8BE3-E087BAFBEF5E}" destId="{8370DF8F-DAC4-47C9-B009-3182DAF894F0}" srcOrd="3" destOrd="0" parTransId="{76B5944D-76FA-4DC6-BEAE-70DE1C5340EE}" sibTransId="{7333E23F-B333-41CC-A889-96A4497605C6}"/>
    <dgm:cxn modelId="{D195D6D1-B538-4466-8C7E-2A1489924663}" type="presOf" srcId="{844A2B0B-131C-4C3B-8BE3-E087BAFBEF5E}" destId="{2AAC29FD-B913-4078-9DD5-DE0550BB112B}" srcOrd="0" destOrd="0" presId="urn:microsoft.com/office/officeart/2005/8/layout/pList1"/>
    <dgm:cxn modelId="{A0E8552F-D77A-4A4C-95C5-94DF02446E66}" type="presParOf" srcId="{2AAC29FD-B913-4078-9DD5-DE0550BB112B}" destId="{344D4517-2009-4624-BA3B-4EFE096D6C69}" srcOrd="0" destOrd="0" presId="urn:microsoft.com/office/officeart/2005/8/layout/pList1"/>
    <dgm:cxn modelId="{A6177D76-BB6C-48C8-8D4B-4EF84AF4AC82}" type="presParOf" srcId="{344D4517-2009-4624-BA3B-4EFE096D6C69}" destId="{25B212B9-AB12-42DB-9EB8-69C97A60F257}" srcOrd="0" destOrd="0" presId="urn:microsoft.com/office/officeart/2005/8/layout/pList1"/>
    <dgm:cxn modelId="{EB999923-CA9B-49EB-8FA2-1D0B093DA73E}" type="presParOf" srcId="{344D4517-2009-4624-BA3B-4EFE096D6C69}" destId="{640D260E-A7AE-49F8-988F-891E262ACB53}" srcOrd="1" destOrd="0" presId="urn:microsoft.com/office/officeart/2005/8/layout/pList1"/>
    <dgm:cxn modelId="{ACAA2CE5-2C55-48FF-8023-CE89B2DDD03B}" type="presParOf" srcId="{2AAC29FD-B913-4078-9DD5-DE0550BB112B}" destId="{781C4518-3C0C-47F6-9FFB-78AC2C0A4B1B}" srcOrd="1" destOrd="0" presId="urn:microsoft.com/office/officeart/2005/8/layout/pList1"/>
    <dgm:cxn modelId="{BF2EC6FE-57D3-47D5-9694-85FA582E9E5D}" type="presParOf" srcId="{2AAC29FD-B913-4078-9DD5-DE0550BB112B}" destId="{B71A1F2F-3BAA-4B02-BC9C-E2216CDAD71E}" srcOrd="2" destOrd="0" presId="urn:microsoft.com/office/officeart/2005/8/layout/pList1"/>
    <dgm:cxn modelId="{73B0D368-BD2D-4DD1-B954-778CBF334300}" type="presParOf" srcId="{B71A1F2F-3BAA-4B02-BC9C-E2216CDAD71E}" destId="{E7CB391E-C4D3-46DC-BD6F-55EC90AE25BB}" srcOrd="0" destOrd="0" presId="urn:microsoft.com/office/officeart/2005/8/layout/pList1"/>
    <dgm:cxn modelId="{C1096A9C-D2F3-47DC-A503-17E10071219F}" type="presParOf" srcId="{B71A1F2F-3BAA-4B02-BC9C-E2216CDAD71E}" destId="{6D23D151-B55C-46D6-9D56-E88D72EF75C4}" srcOrd="1" destOrd="0" presId="urn:microsoft.com/office/officeart/2005/8/layout/pList1"/>
    <dgm:cxn modelId="{FF5FDC0F-B04F-4AF4-B3A0-57ABE857E7B8}" type="presParOf" srcId="{2AAC29FD-B913-4078-9DD5-DE0550BB112B}" destId="{5EE3DD33-19C9-46D8-AFA3-6B4DCE820C95}" srcOrd="3" destOrd="0" presId="urn:microsoft.com/office/officeart/2005/8/layout/pList1"/>
    <dgm:cxn modelId="{D4EF7D53-63E5-4B7B-9F50-31FE4FDA121E}" type="presParOf" srcId="{2AAC29FD-B913-4078-9DD5-DE0550BB112B}" destId="{0E8028C0-CE46-4B94-AEB3-42FF3CF251AF}" srcOrd="4" destOrd="0" presId="urn:microsoft.com/office/officeart/2005/8/layout/pList1"/>
    <dgm:cxn modelId="{F673D8BD-968D-458C-A98A-C55BDBE16D06}" type="presParOf" srcId="{0E8028C0-CE46-4B94-AEB3-42FF3CF251AF}" destId="{062AB731-712A-4A3C-B6EE-890C448F57A9}" srcOrd="0" destOrd="0" presId="urn:microsoft.com/office/officeart/2005/8/layout/pList1"/>
    <dgm:cxn modelId="{01A658F5-1154-48C0-A565-6D10AFF82763}" type="presParOf" srcId="{0E8028C0-CE46-4B94-AEB3-42FF3CF251AF}" destId="{FD14E99D-31F8-4F11-8980-4BFB87F63E9A}" srcOrd="1" destOrd="0" presId="urn:microsoft.com/office/officeart/2005/8/layout/pList1"/>
    <dgm:cxn modelId="{1C42CEA7-A774-4A30-8AA9-05CD958A05C4}" type="presParOf" srcId="{2AAC29FD-B913-4078-9DD5-DE0550BB112B}" destId="{6A571058-2D2C-4AC5-B0E0-0312C94D754D}" srcOrd="5" destOrd="0" presId="urn:microsoft.com/office/officeart/2005/8/layout/pList1"/>
    <dgm:cxn modelId="{7E40F18A-B957-43AF-81F8-6E628697DD56}" type="presParOf" srcId="{2AAC29FD-B913-4078-9DD5-DE0550BB112B}" destId="{C3461FC2-3AA8-4A78-8E28-15F8488B65EB}" srcOrd="6" destOrd="0" presId="urn:microsoft.com/office/officeart/2005/8/layout/pList1"/>
    <dgm:cxn modelId="{F7C920ED-4C0E-4D58-96FF-38709A6D1486}" type="presParOf" srcId="{C3461FC2-3AA8-4A78-8E28-15F8488B65EB}" destId="{FECB608E-55D5-4BD7-AEBF-303F3AD7F192}" srcOrd="0" destOrd="0" presId="urn:microsoft.com/office/officeart/2005/8/layout/pList1"/>
    <dgm:cxn modelId="{2EA7381B-4FC0-499C-A4C8-7401A5341B59}" type="presParOf" srcId="{C3461FC2-3AA8-4A78-8E28-15F8488B65EB}" destId="{BA2A94F3-BF7E-44F7-BB71-A64AF16AC902}"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3D74A7C-D518-443F-A349-CA54D2618C68}" type="doc">
      <dgm:prSet loTypeId="urn:microsoft.com/office/officeart/2008/layout/PictureStrips" loCatId="list" qsTypeId="urn:microsoft.com/office/officeart/2005/8/quickstyle/simple1" qsCatId="simple" csTypeId="urn:microsoft.com/office/officeart/2005/8/colors/accent2_1" csCatId="accent2" phldr="1"/>
      <dgm:spPr/>
    </dgm:pt>
    <dgm:pt modelId="{B22E72C3-89C9-48BA-9346-E911CBE32EED}">
      <dgm:prSet phldrT="[Text]"/>
      <dgm:spPr/>
      <dgm:t>
        <a:bodyPr/>
        <a:lstStyle/>
        <a:p>
          <a:r>
            <a:rPr lang="en-US" dirty="0"/>
            <a:t>Funding</a:t>
          </a:r>
        </a:p>
      </dgm:t>
    </dgm:pt>
    <dgm:pt modelId="{235478D2-ECDB-49F9-BF9E-61C63E0750A0}" type="parTrans" cxnId="{239C5FC6-0093-4E62-9736-EBBD05FDBB1C}">
      <dgm:prSet/>
      <dgm:spPr/>
      <dgm:t>
        <a:bodyPr/>
        <a:lstStyle/>
        <a:p>
          <a:endParaRPr lang="en-US"/>
        </a:p>
      </dgm:t>
    </dgm:pt>
    <dgm:pt modelId="{F27E2BBB-9208-486D-806B-F567AB74BD68}" type="sibTrans" cxnId="{239C5FC6-0093-4E62-9736-EBBD05FDBB1C}">
      <dgm:prSet/>
      <dgm:spPr/>
      <dgm:t>
        <a:bodyPr/>
        <a:lstStyle/>
        <a:p>
          <a:endParaRPr lang="en-US"/>
        </a:p>
      </dgm:t>
    </dgm:pt>
    <dgm:pt modelId="{4CDE0100-C068-4AA5-B39F-FE385BB1241F}">
      <dgm:prSet phldrT="[Text]"/>
      <dgm:spPr/>
      <dgm:t>
        <a:bodyPr/>
        <a:lstStyle/>
        <a:p>
          <a:r>
            <a:rPr lang="en-US" dirty="0"/>
            <a:t>Mental Health &amp; Supports</a:t>
          </a:r>
        </a:p>
      </dgm:t>
    </dgm:pt>
    <dgm:pt modelId="{DC81958A-65FA-4DAC-A185-65A665826064}" type="parTrans" cxnId="{E4725067-74F4-4D7A-B8F0-46A22F59E10E}">
      <dgm:prSet/>
      <dgm:spPr/>
      <dgm:t>
        <a:bodyPr/>
        <a:lstStyle/>
        <a:p>
          <a:endParaRPr lang="en-US"/>
        </a:p>
      </dgm:t>
    </dgm:pt>
    <dgm:pt modelId="{12B441E0-911D-4976-83EB-2A17D26D655F}" type="sibTrans" cxnId="{E4725067-74F4-4D7A-B8F0-46A22F59E10E}">
      <dgm:prSet/>
      <dgm:spPr/>
      <dgm:t>
        <a:bodyPr/>
        <a:lstStyle/>
        <a:p>
          <a:endParaRPr lang="en-US"/>
        </a:p>
      </dgm:t>
    </dgm:pt>
    <dgm:pt modelId="{D4B1ADE6-5F89-407D-8F78-071D2BC5DB4B}">
      <dgm:prSet phldrT="[Text]"/>
      <dgm:spPr/>
      <dgm:t>
        <a:bodyPr/>
        <a:lstStyle/>
        <a:p>
          <a:r>
            <a:rPr lang="en-US" dirty="0"/>
            <a:t>Caring Adults </a:t>
          </a:r>
        </a:p>
      </dgm:t>
    </dgm:pt>
    <dgm:pt modelId="{02DF0294-2195-4727-8543-2FCBC9D2E1D1}" type="parTrans" cxnId="{EC0AA5C0-AD8C-43C6-BF93-6FCBB6665F1F}">
      <dgm:prSet/>
      <dgm:spPr/>
      <dgm:t>
        <a:bodyPr/>
        <a:lstStyle/>
        <a:p>
          <a:endParaRPr lang="en-US"/>
        </a:p>
      </dgm:t>
    </dgm:pt>
    <dgm:pt modelId="{29BDF612-45F6-494B-904C-FDEF0F7014D0}" type="sibTrans" cxnId="{EC0AA5C0-AD8C-43C6-BF93-6FCBB6665F1F}">
      <dgm:prSet/>
      <dgm:spPr/>
      <dgm:t>
        <a:bodyPr/>
        <a:lstStyle/>
        <a:p>
          <a:endParaRPr lang="en-US"/>
        </a:p>
      </dgm:t>
    </dgm:pt>
    <dgm:pt modelId="{BC46E300-46EB-4F89-B9E6-5ED9C9974075}">
      <dgm:prSet phldrT="[Text]"/>
      <dgm:spPr/>
      <dgm:t>
        <a:bodyPr/>
        <a:lstStyle/>
        <a:p>
          <a:r>
            <a:rPr lang="en-US" dirty="0"/>
            <a:t>Acceleration</a:t>
          </a:r>
        </a:p>
      </dgm:t>
    </dgm:pt>
    <dgm:pt modelId="{634A5D78-95F6-4532-A566-B75D076F2088}" type="parTrans" cxnId="{DC137B4B-2F3C-4FF3-9262-DCB730601A78}">
      <dgm:prSet/>
      <dgm:spPr/>
      <dgm:t>
        <a:bodyPr/>
        <a:lstStyle/>
        <a:p>
          <a:endParaRPr lang="en-US"/>
        </a:p>
      </dgm:t>
    </dgm:pt>
    <dgm:pt modelId="{5288FB07-D39B-4425-814E-9AD1DADEA329}" type="sibTrans" cxnId="{DC137B4B-2F3C-4FF3-9262-DCB730601A78}">
      <dgm:prSet/>
      <dgm:spPr/>
      <dgm:t>
        <a:bodyPr/>
        <a:lstStyle/>
        <a:p>
          <a:endParaRPr lang="en-US"/>
        </a:p>
      </dgm:t>
    </dgm:pt>
    <dgm:pt modelId="{7DC13E91-9DD6-4813-81C0-1FFD5D18DA00}" type="pres">
      <dgm:prSet presAssocID="{53D74A7C-D518-443F-A349-CA54D2618C68}" presName="Name0" presStyleCnt="0">
        <dgm:presLayoutVars>
          <dgm:dir/>
          <dgm:resizeHandles val="exact"/>
        </dgm:presLayoutVars>
      </dgm:prSet>
      <dgm:spPr/>
    </dgm:pt>
    <dgm:pt modelId="{86718A9D-803F-44B1-8713-CDB1B6E7B779}" type="pres">
      <dgm:prSet presAssocID="{B22E72C3-89C9-48BA-9346-E911CBE32EED}" presName="composite" presStyleCnt="0"/>
      <dgm:spPr/>
    </dgm:pt>
    <dgm:pt modelId="{947E5D42-9C92-45A6-BCCF-AAA62F6BF98A}" type="pres">
      <dgm:prSet presAssocID="{B22E72C3-89C9-48BA-9346-E911CBE32EED}" presName="rect1" presStyleLbl="trAlignAcc1" presStyleIdx="0" presStyleCnt="4">
        <dgm:presLayoutVars>
          <dgm:bulletEnabled val="1"/>
        </dgm:presLayoutVars>
      </dgm:prSet>
      <dgm:spPr/>
    </dgm:pt>
    <dgm:pt modelId="{197BCC37-FC21-47C6-A10E-C472FC2F508A}" type="pres">
      <dgm:prSet presAssocID="{B22E72C3-89C9-48BA-9346-E911CBE32EED}" presName="rect2"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3590" t="19060" r="3590" b="19060"/>
          </a:stretch>
        </a:blipFill>
      </dgm:spPr>
      <dgm:extLst>
        <a:ext uri="{E40237B7-FDA0-4F09-8148-C483321AD2D9}">
          <dgm14:cNvPr xmlns:dgm14="http://schemas.microsoft.com/office/drawing/2010/diagram" id="0" name="" descr="Money with solid fill"/>
        </a:ext>
      </dgm:extLst>
    </dgm:pt>
    <dgm:pt modelId="{B8724F67-74A9-4EA9-A57C-DD586C154E0D}" type="pres">
      <dgm:prSet presAssocID="{F27E2BBB-9208-486D-806B-F567AB74BD68}" presName="sibTrans" presStyleCnt="0"/>
      <dgm:spPr/>
    </dgm:pt>
    <dgm:pt modelId="{05FE9674-37F0-4C6E-AE46-1B43409AA031}" type="pres">
      <dgm:prSet presAssocID="{BC46E300-46EB-4F89-B9E6-5ED9C9974075}" presName="composite" presStyleCnt="0"/>
      <dgm:spPr/>
    </dgm:pt>
    <dgm:pt modelId="{2571CA1E-D085-40EC-AE55-B498A280FD13}" type="pres">
      <dgm:prSet presAssocID="{BC46E300-46EB-4F89-B9E6-5ED9C9974075}" presName="rect1" presStyleLbl="trAlignAcc1" presStyleIdx="1" presStyleCnt="4">
        <dgm:presLayoutVars>
          <dgm:bulletEnabled val="1"/>
        </dgm:presLayoutVars>
      </dgm:prSet>
      <dgm:spPr/>
    </dgm:pt>
    <dgm:pt modelId="{BA89A188-CB46-440B-957B-D07EE35E93D4}" type="pres">
      <dgm:prSet presAssocID="{BC46E300-46EB-4F89-B9E6-5ED9C9974075}" presName="rect2" presStyleLbl="fgImgPlace1" presStyleIdx="1" presStyleCnt="4"/>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9067" t="10622" r="-9067" b="10622"/>
          </a:stretch>
        </a:blipFill>
      </dgm:spPr>
      <dgm:extLst>
        <a:ext uri="{E40237B7-FDA0-4F09-8148-C483321AD2D9}">
          <dgm14:cNvPr xmlns:dgm14="http://schemas.microsoft.com/office/drawing/2010/diagram" id="0" name="" descr="Stopwatch 50% with solid fill"/>
        </a:ext>
      </dgm:extLst>
    </dgm:pt>
    <dgm:pt modelId="{770523A5-7475-4146-8F92-803FF2979D59}" type="pres">
      <dgm:prSet presAssocID="{5288FB07-D39B-4425-814E-9AD1DADEA329}" presName="sibTrans" presStyleCnt="0"/>
      <dgm:spPr/>
    </dgm:pt>
    <dgm:pt modelId="{D2E48A09-B978-4830-8789-D4A32DDF1041}" type="pres">
      <dgm:prSet presAssocID="{D4B1ADE6-5F89-407D-8F78-071D2BC5DB4B}" presName="composite" presStyleCnt="0"/>
      <dgm:spPr/>
    </dgm:pt>
    <dgm:pt modelId="{9B5DF654-CFC4-4CDA-AD66-2E95E118B52E}" type="pres">
      <dgm:prSet presAssocID="{D4B1ADE6-5F89-407D-8F78-071D2BC5DB4B}" presName="rect1" presStyleLbl="trAlignAcc1" presStyleIdx="2" presStyleCnt="4">
        <dgm:presLayoutVars>
          <dgm:bulletEnabled val="1"/>
        </dgm:presLayoutVars>
      </dgm:prSet>
      <dgm:spPr/>
    </dgm:pt>
    <dgm:pt modelId="{A04B0136-706B-44DC-A532-C0DC37305F81}" type="pres">
      <dgm:prSet presAssocID="{D4B1ADE6-5F89-407D-8F78-071D2BC5DB4B}" presName="rect2" presStyleLbl="fgImgPlace1" presStyleIdx="2" presStyleCnt="4"/>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629" t="16247" r="-629" b="16247"/>
          </a:stretch>
        </a:blipFill>
      </dgm:spPr>
      <dgm:extLst>
        <a:ext uri="{E40237B7-FDA0-4F09-8148-C483321AD2D9}">
          <dgm14:cNvPr xmlns:dgm14="http://schemas.microsoft.com/office/drawing/2010/diagram" id="0" name="" descr="Users with solid fill"/>
        </a:ext>
      </dgm:extLst>
    </dgm:pt>
    <dgm:pt modelId="{7CBB65A0-9313-444E-943C-E4F885E60CC0}" type="pres">
      <dgm:prSet presAssocID="{29BDF612-45F6-494B-904C-FDEF0F7014D0}" presName="sibTrans" presStyleCnt="0"/>
      <dgm:spPr/>
    </dgm:pt>
    <dgm:pt modelId="{70CAA543-5DA8-4C98-B5F8-410953FE20E2}" type="pres">
      <dgm:prSet presAssocID="{4CDE0100-C068-4AA5-B39F-FE385BB1241F}" presName="composite" presStyleCnt="0"/>
      <dgm:spPr/>
    </dgm:pt>
    <dgm:pt modelId="{E20F58A0-DDAC-48D2-8E82-4B32C1B55977}" type="pres">
      <dgm:prSet presAssocID="{4CDE0100-C068-4AA5-B39F-FE385BB1241F}" presName="rect1" presStyleLbl="trAlignAcc1" presStyleIdx="3" presStyleCnt="4">
        <dgm:presLayoutVars>
          <dgm:bulletEnabled val="1"/>
        </dgm:presLayoutVars>
      </dgm:prSet>
      <dgm:spPr/>
    </dgm:pt>
    <dgm:pt modelId="{EA79B967-3901-4BAE-AB34-AFA871DF454C}" type="pres">
      <dgm:prSet presAssocID="{4CDE0100-C068-4AA5-B39F-FE385BB1241F}" presName="rect2"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dgm:spPr>
      <dgm:extLst>
        <a:ext uri="{E40237B7-FDA0-4F09-8148-C483321AD2D9}">
          <dgm14:cNvPr xmlns:dgm14="http://schemas.microsoft.com/office/drawing/2010/diagram" id="0" name="" descr="Aspiration with solid fill"/>
        </a:ext>
      </dgm:extLst>
    </dgm:pt>
  </dgm:ptLst>
  <dgm:cxnLst>
    <dgm:cxn modelId="{E4725067-74F4-4D7A-B8F0-46A22F59E10E}" srcId="{53D74A7C-D518-443F-A349-CA54D2618C68}" destId="{4CDE0100-C068-4AA5-B39F-FE385BB1241F}" srcOrd="3" destOrd="0" parTransId="{DC81958A-65FA-4DAC-A185-65A665826064}" sibTransId="{12B441E0-911D-4976-83EB-2A17D26D655F}"/>
    <dgm:cxn modelId="{DC137B4B-2F3C-4FF3-9262-DCB730601A78}" srcId="{53D74A7C-D518-443F-A349-CA54D2618C68}" destId="{BC46E300-46EB-4F89-B9E6-5ED9C9974075}" srcOrd="1" destOrd="0" parTransId="{634A5D78-95F6-4532-A566-B75D076F2088}" sibTransId="{5288FB07-D39B-4425-814E-9AD1DADEA329}"/>
    <dgm:cxn modelId="{334F0773-0AAB-446E-85A5-0AE2C0588F29}" type="presOf" srcId="{BC46E300-46EB-4F89-B9E6-5ED9C9974075}" destId="{2571CA1E-D085-40EC-AE55-B498A280FD13}" srcOrd="0" destOrd="0" presId="urn:microsoft.com/office/officeart/2008/layout/PictureStrips"/>
    <dgm:cxn modelId="{35C1C290-C0F1-495A-B510-A1D6C8DAA8D0}" type="presOf" srcId="{D4B1ADE6-5F89-407D-8F78-071D2BC5DB4B}" destId="{9B5DF654-CFC4-4CDA-AD66-2E95E118B52E}" srcOrd="0" destOrd="0" presId="urn:microsoft.com/office/officeart/2008/layout/PictureStrips"/>
    <dgm:cxn modelId="{DCFECF96-F19E-4427-BC71-AFBBF1F2D9CE}" type="presOf" srcId="{53D74A7C-D518-443F-A349-CA54D2618C68}" destId="{7DC13E91-9DD6-4813-81C0-1FFD5D18DA00}" srcOrd="0" destOrd="0" presId="urn:microsoft.com/office/officeart/2008/layout/PictureStrips"/>
    <dgm:cxn modelId="{9433ECB0-2160-4C8C-89C3-4C59DB8397F1}" type="presOf" srcId="{B22E72C3-89C9-48BA-9346-E911CBE32EED}" destId="{947E5D42-9C92-45A6-BCCF-AAA62F6BF98A}" srcOrd="0" destOrd="0" presId="urn:microsoft.com/office/officeart/2008/layout/PictureStrips"/>
    <dgm:cxn modelId="{EC0AA5C0-AD8C-43C6-BF93-6FCBB6665F1F}" srcId="{53D74A7C-D518-443F-A349-CA54D2618C68}" destId="{D4B1ADE6-5F89-407D-8F78-071D2BC5DB4B}" srcOrd="2" destOrd="0" parTransId="{02DF0294-2195-4727-8543-2FCBC9D2E1D1}" sibTransId="{29BDF612-45F6-494B-904C-FDEF0F7014D0}"/>
    <dgm:cxn modelId="{239C5FC6-0093-4E62-9736-EBBD05FDBB1C}" srcId="{53D74A7C-D518-443F-A349-CA54D2618C68}" destId="{B22E72C3-89C9-48BA-9346-E911CBE32EED}" srcOrd="0" destOrd="0" parTransId="{235478D2-ECDB-49F9-BF9E-61C63E0750A0}" sibTransId="{F27E2BBB-9208-486D-806B-F567AB74BD68}"/>
    <dgm:cxn modelId="{C631ECEA-4BAD-46D2-8C90-40F16498669C}" type="presOf" srcId="{4CDE0100-C068-4AA5-B39F-FE385BB1241F}" destId="{E20F58A0-DDAC-48D2-8E82-4B32C1B55977}" srcOrd="0" destOrd="0" presId="urn:microsoft.com/office/officeart/2008/layout/PictureStrips"/>
    <dgm:cxn modelId="{6D76BC3D-3510-4247-B563-3C20885D78A2}" type="presParOf" srcId="{7DC13E91-9DD6-4813-81C0-1FFD5D18DA00}" destId="{86718A9D-803F-44B1-8713-CDB1B6E7B779}" srcOrd="0" destOrd="0" presId="urn:microsoft.com/office/officeart/2008/layout/PictureStrips"/>
    <dgm:cxn modelId="{C465BDED-9740-45EC-A0CC-FED8BBCE382E}" type="presParOf" srcId="{86718A9D-803F-44B1-8713-CDB1B6E7B779}" destId="{947E5D42-9C92-45A6-BCCF-AAA62F6BF98A}" srcOrd="0" destOrd="0" presId="urn:microsoft.com/office/officeart/2008/layout/PictureStrips"/>
    <dgm:cxn modelId="{B85325F6-F59D-4DB2-A374-D917680CBD96}" type="presParOf" srcId="{86718A9D-803F-44B1-8713-CDB1B6E7B779}" destId="{197BCC37-FC21-47C6-A10E-C472FC2F508A}" srcOrd="1" destOrd="0" presId="urn:microsoft.com/office/officeart/2008/layout/PictureStrips"/>
    <dgm:cxn modelId="{8F5B4F22-C2D2-4235-AC8F-81E2EBF2B248}" type="presParOf" srcId="{7DC13E91-9DD6-4813-81C0-1FFD5D18DA00}" destId="{B8724F67-74A9-4EA9-A57C-DD586C154E0D}" srcOrd="1" destOrd="0" presId="urn:microsoft.com/office/officeart/2008/layout/PictureStrips"/>
    <dgm:cxn modelId="{BAF8BDF3-9EAA-4811-90F1-D4040A3A9C1F}" type="presParOf" srcId="{7DC13E91-9DD6-4813-81C0-1FFD5D18DA00}" destId="{05FE9674-37F0-4C6E-AE46-1B43409AA031}" srcOrd="2" destOrd="0" presId="urn:microsoft.com/office/officeart/2008/layout/PictureStrips"/>
    <dgm:cxn modelId="{BF85592C-C11B-43B8-8097-6DF0FE9492E7}" type="presParOf" srcId="{05FE9674-37F0-4C6E-AE46-1B43409AA031}" destId="{2571CA1E-D085-40EC-AE55-B498A280FD13}" srcOrd="0" destOrd="0" presId="urn:microsoft.com/office/officeart/2008/layout/PictureStrips"/>
    <dgm:cxn modelId="{E365EF3F-68BA-4558-A30A-C0812AC5D096}" type="presParOf" srcId="{05FE9674-37F0-4C6E-AE46-1B43409AA031}" destId="{BA89A188-CB46-440B-957B-D07EE35E93D4}" srcOrd="1" destOrd="0" presId="urn:microsoft.com/office/officeart/2008/layout/PictureStrips"/>
    <dgm:cxn modelId="{DAB35CC4-0A13-4AE9-A978-DC3205DA010E}" type="presParOf" srcId="{7DC13E91-9DD6-4813-81C0-1FFD5D18DA00}" destId="{770523A5-7475-4146-8F92-803FF2979D59}" srcOrd="3" destOrd="0" presId="urn:microsoft.com/office/officeart/2008/layout/PictureStrips"/>
    <dgm:cxn modelId="{00C62EA4-A094-4CCC-9661-F67CFB14EC69}" type="presParOf" srcId="{7DC13E91-9DD6-4813-81C0-1FFD5D18DA00}" destId="{D2E48A09-B978-4830-8789-D4A32DDF1041}" srcOrd="4" destOrd="0" presId="urn:microsoft.com/office/officeart/2008/layout/PictureStrips"/>
    <dgm:cxn modelId="{EF5DBE93-5B04-45C1-87F8-C22FC3020F9F}" type="presParOf" srcId="{D2E48A09-B978-4830-8789-D4A32DDF1041}" destId="{9B5DF654-CFC4-4CDA-AD66-2E95E118B52E}" srcOrd="0" destOrd="0" presId="urn:microsoft.com/office/officeart/2008/layout/PictureStrips"/>
    <dgm:cxn modelId="{C11DA61A-666B-458C-AB20-D0A6FBA32C1C}" type="presParOf" srcId="{D2E48A09-B978-4830-8789-D4A32DDF1041}" destId="{A04B0136-706B-44DC-A532-C0DC37305F81}" srcOrd="1" destOrd="0" presId="urn:microsoft.com/office/officeart/2008/layout/PictureStrips"/>
    <dgm:cxn modelId="{0AECFE9B-6654-402C-9AED-8738DA5853FA}" type="presParOf" srcId="{7DC13E91-9DD6-4813-81C0-1FFD5D18DA00}" destId="{7CBB65A0-9313-444E-943C-E4F885E60CC0}" srcOrd="5" destOrd="0" presId="urn:microsoft.com/office/officeart/2008/layout/PictureStrips"/>
    <dgm:cxn modelId="{9034FC26-84E4-4E10-868A-1F87B9BF0FCC}" type="presParOf" srcId="{7DC13E91-9DD6-4813-81C0-1FFD5D18DA00}" destId="{70CAA543-5DA8-4C98-B5F8-410953FE20E2}" srcOrd="6" destOrd="0" presId="urn:microsoft.com/office/officeart/2008/layout/PictureStrips"/>
    <dgm:cxn modelId="{060E2947-2587-4332-8291-AF2AB54EA9F1}" type="presParOf" srcId="{70CAA543-5DA8-4C98-B5F8-410953FE20E2}" destId="{E20F58A0-DDAC-48D2-8E82-4B32C1B55977}" srcOrd="0" destOrd="0" presId="urn:microsoft.com/office/officeart/2008/layout/PictureStrips"/>
    <dgm:cxn modelId="{2D05BDF6-82FF-4B9D-A974-9A0A9F02E70F}" type="presParOf" srcId="{70CAA543-5DA8-4C98-B5F8-410953FE20E2}" destId="{EA79B967-3901-4BAE-AB34-AFA871DF454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818A888-2CE9-4AB8-A5DC-E19970941967}"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DD422990-0849-4749-9C85-AD730CD88F7A}">
      <dgm:prSet phldrT="[Text]"/>
      <dgm:spPr/>
      <dgm:t>
        <a:bodyPr/>
        <a:lstStyle/>
        <a:p>
          <a:pPr>
            <a:buNone/>
          </a:pPr>
          <a:r>
            <a:rPr lang="en-US" b="1" dirty="0"/>
            <a:t>How prepared do you feel to respond to the needs of youth right now?</a:t>
          </a:r>
          <a:endParaRPr lang="en-US" dirty="0"/>
        </a:p>
      </dgm:t>
    </dgm:pt>
    <dgm:pt modelId="{2F826BE2-F949-4EC1-8BBC-16D5B3778AD1}" type="parTrans" cxnId="{1298ADD5-D83C-425D-BF70-CC5FBC270FF3}">
      <dgm:prSet/>
      <dgm:spPr/>
      <dgm:t>
        <a:bodyPr/>
        <a:lstStyle/>
        <a:p>
          <a:endParaRPr lang="en-US"/>
        </a:p>
      </dgm:t>
    </dgm:pt>
    <dgm:pt modelId="{23419F44-4328-49D0-85DF-84CCCA512373}" type="sibTrans" cxnId="{1298ADD5-D83C-425D-BF70-CC5FBC270FF3}">
      <dgm:prSet/>
      <dgm:spPr/>
      <dgm:t>
        <a:bodyPr/>
        <a:lstStyle/>
        <a:p>
          <a:endParaRPr lang="en-US"/>
        </a:p>
      </dgm:t>
    </dgm:pt>
    <dgm:pt modelId="{727AFE4A-BAFC-4CA7-9D71-08B7DBD388A7}">
      <dgm:prSet/>
      <dgm:spPr/>
      <dgm:t>
        <a:bodyPr/>
        <a:lstStyle/>
        <a:p>
          <a:r>
            <a:rPr lang="en-US"/>
            <a:t>Very prepared</a:t>
          </a:r>
          <a:endParaRPr lang="en-US" dirty="0"/>
        </a:p>
      </dgm:t>
    </dgm:pt>
    <dgm:pt modelId="{BFB16F9E-9A57-457D-8CE4-FDED2C77F6F0}" type="parTrans" cxnId="{2C915D47-13E3-4D11-A1AF-BF147CC16A2E}">
      <dgm:prSet/>
      <dgm:spPr/>
      <dgm:t>
        <a:bodyPr/>
        <a:lstStyle/>
        <a:p>
          <a:endParaRPr lang="en-US"/>
        </a:p>
      </dgm:t>
    </dgm:pt>
    <dgm:pt modelId="{1BA25CC1-F913-45D6-B786-2E635BF79CC6}" type="sibTrans" cxnId="{2C915D47-13E3-4D11-A1AF-BF147CC16A2E}">
      <dgm:prSet/>
      <dgm:spPr/>
      <dgm:t>
        <a:bodyPr/>
        <a:lstStyle/>
        <a:p>
          <a:endParaRPr lang="en-US"/>
        </a:p>
      </dgm:t>
    </dgm:pt>
    <dgm:pt modelId="{014515FB-FE6D-4BBC-9779-8FDE399D5CB8}">
      <dgm:prSet/>
      <dgm:spPr/>
      <dgm:t>
        <a:bodyPr/>
        <a:lstStyle/>
        <a:p>
          <a:r>
            <a:rPr lang="en-US" dirty="0"/>
            <a:t>Somewhat prepared</a:t>
          </a:r>
        </a:p>
      </dgm:t>
    </dgm:pt>
    <dgm:pt modelId="{99B1038C-C26D-449B-AF1B-AD0805B5F943}" type="parTrans" cxnId="{A55B681B-285F-4A12-8184-587B2D3FCFCA}">
      <dgm:prSet/>
      <dgm:spPr/>
      <dgm:t>
        <a:bodyPr/>
        <a:lstStyle/>
        <a:p>
          <a:endParaRPr lang="en-US"/>
        </a:p>
      </dgm:t>
    </dgm:pt>
    <dgm:pt modelId="{5F83BB3A-D4F2-4779-B233-EEA12B65EBC3}" type="sibTrans" cxnId="{A55B681B-285F-4A12-8184-587B2D3FCFCA}">
      <dgm:prSet/>
      <dgm:spPr/>
      <dgm:t>
        <a:bodyPr/>
        <a:lstStyle/>
        <a:p>
          <a:endParaRPr lang="en-US"/>
        </a:p>
      </dgm:t>
    </dgm:pt>
    <dgm:pt modelId="{8946AA36-6604-4691-9C6B-8715CCA1B2CC}">
      <dgm:prSet/>
      <dgm:spPr/>
      <dgm:t>
        <a:bodyPr/>
        <a:lstStyle/>
        <a:p>
          <a:r>
            <a:rPr lang="en-US" dirty="0"/>
            <a:t>Not prepared, but we’re working on it</a:t>
          </a:r>
        </a:p>
      </dgm:t>
    </dgm:pt>
    <dgm:pt modelId="{BAB04214-1140-433F-9784-93D693F2DF20}" type="parTrans" cxnId="{51F1C89E-AEBC-44F8-A92A-BA03E079ABA4}">
      <dgm:prSet/>
      <dgm:spPr/>
      <dgm:t>
        <a:bodyPr/>
        <a:lstStyle/>
        <a:p>
          <a:endParaRPr lang="en-US"/>
        </a:p>
      </dgm:t>
    </dgm:pt>
    <dgm:pt modelId="{398A2DA5-98BA-47CD-B32F-E3F1E426BD00}" type="sibTrans" cxnId="{51F1C89E-AEBC-44F8-A92A-BA03E079ABA4}">
      <dgm:prSet/>
      <dgm:spPr/>
      <dgm:t>
        <a:bodyPr/>
        <a:lstStyle/>
        <a:p>
          <a:endParaRPr lang="en-US"/>
        </a:p>
      </dgm:t>
    </dgm:pt>
    <dgm:pt modelId="{5F9C7B51-23E4-4C83-9197-161E531543D4}">
      <dgm:prSet/>
      <dgm:spPr/>
      <dgm:t>
        <a:bodyPr/>
        <a:lstStyle/>
        <a:p>
          <a:r>
            <a:rPr lang="en-US" dirty="0"/>
            <a:t>We need help </a:t>
          </a:r>
        </a:p>
      </dgm:t>
    </dgm:pt>
    <dgm:pt modelId="{D63A24A8-593E-4572-9AA6-4460AD44B7EE}" type="parTrans" cxnId="{55B31F55-EDE1-4C94-BE57-5A2FF411194A}">
      <dgm:prSet/>
      <dgm:spPr/>
      <dgm:t>
        <a:bodyPr/>
        <a:lstStyle/>
        <a:p>
          <a:endParaRPr lang="en-US"/>
        </a:p>
      </dgm:t>
    </dgm:pt>
    <dgm:pt modelId="{C6D563BD-8D1E-4014-A040-612230525633}" type="sibTrans" cxnId="{55B31F55-EDE1-4C94-BE57-5A2FF411194A}">
      <dgm:prSet/>
      <dgm:spPr/>
      <dgm:t>
        <a:bodyPr/>
        <a:lstStyle/>
        <a:p>
          <a:endParaRPr lang="en-US"/>
        </a:p>
      </dgm:t>
    </dgm:pt>
    <dgm:pt modelId="{3CFF0480-29F2-4826-818A-332A2A15930E}" type="pres">
      <dgm:prSet presAssocID="{7818A888-2CE9-4AB8-A5DC-E19970941967}" presName="linear" presStyleCnt="0">
        <dgm:presLayoutVars>
          <dgm:animLvl val="lvl"/>
          <dgm:resizeHandles val="exact"/>
        </dgm:presLayoutVars>
      </dgm:prSet>
      <dgm:spPr/>
    </dgm:pt>
    <dgm:pt modelId="{A82B2D7E-9CCE-4E08-B51B-98EF484D3D77}" type="pres">
      <dgm:prSet presAssocID="{DD422990-0849-4749-9C85-AD730CD88F7A}" presName="parentText" presStyleLbl="node1" presStyleIdx="0" presStyleCnt="1">
        <dgm:presLayoutVars>
          <dgm:chMax val="0"/>
          <dgm:bulletEnabled val="1"/>
        </dgm:presLayoutVars>
      </dgm:prSet>
      <dgm:spPr/>
    </dgm:pt>
    <dgm:pt modelId="{0F0B0AE6-A10E-478A-AA7F-A3C56F1A7586}" type="pres">
      <dgm:prSet presAssocID="{DD422990-0849-4749-9C85-AD730CD88F7A}" presName="childText" presStyleLbl="revTx" presStyleIdx="0" presStyleCnt="1">
        <dgm:presLayoutVars>
          <dgm:bulletEnabled val="1"/>
        </dgm:presLayoutVars>
      </dgm:prSet>
      <dgm:spPr/>
    </dgm:pt>
  </dgm:ptLst>
  <dgm:cxnLst>
    <dgm:cxn modelId="{D654AA05-D203-4713-892D-5975556EDC37}" type="presOf" srcId="{5F9C7B51-23E4-4C83-9197-161E531543D4}" destId="{0F0B0AE6-A10E-478A-AA7F-A3C56F1A7586}" srcOrd="0" destOrd="3" presId="urn:microsoft.com/office/officeart/2005/8/layout/vList2"/>
    <dgm:cxn modelId="{A55B681B-285F-4A12-8184-587B2D3FCFCA}" srcId="{DD422990-0849-4749-9C85-AD730CD88F7A}" destId="{014515FB-FE6D-4BBC-9779-8FDE399D5CB8}" srcOrd="1" destOrd="0" parTransId="{99B1038C-C26D-449B-AF1B-AD0805B5F943}" sibTransId="{5F83BB3A-D4F2-4779-B233-EEA12B65EBC3}"/>
    <dgm:cxn modelId="{AC973940-44D1-41AF-BCDE-0538E5CD0A6C}" type="presOf" srcId="{8946AA36-6604-4691-9C6B-8715CCA1B2CC}" destId="{0F0B0AE6-A10E-478A-AA7F-A3C56F1A7586}" srcOrd="0" destOrd="2" presId="urn:microsoft.com/office/officeart/2005/8/layout/vList2"/>
    <dgm:cxn modelId="{C2622D61-BC32-440F-B52E-778BFC4BB647}" type="presOf" srcId="{014515FB-FE6D-4BBC-9779-8FDE399D5CB8}" destId="{0F0B0AE6-A10E-478A-AA7F-A3C56F1A7586}" srcOrd="0" destOrd="1" presId="urn:microsoft.com/office/officeart/2005/8/layout/vList2"/>
    <dgm:cxn modelId="{2C915D47-13E3-4D11-A1AF-BF147CC16A2E}" srcId="{DD422990-0849-4749-9C85-AD730CD88F7A}" destId="{727AFE4A-BAFC-4CA7-9D71-08B7DBD388A7}" srcOrd="0" destOrd="0" parTransId="{BFB16F9E-9A57-457D-8CE4-FDED2C77F6F0}" sibTransId="{1BA25CC1-F913-45D6-B786-2E635BF79CC6}"/>
    <dgm:cxn modelId="{55B31F55-EDE1-4C94-BE57-5A2FF411194A}" srcId="{DD422990-0849-4749-9C85-AD730CD88F7A}" destId="{5F9C7B51-23E4-4C83-9197-161E531543D4}" srcOrd="3" destOrd="0" parTransId="{D63A24A8-593E-4572-9AA6-4460AD44B7EE}" sibTransId="{C6D563BD-8D1E-4014-A040-612230525633}"/>
    <dgm:cxn modelId="{9DE3EC83-98F5-4FC6-B6AA-B57EF64108B4}" type="presOf" srcId="{DD422990-0849-4749-9C85-AD730CD88F7A}" destId="{A82B2D7E-9CCE-4E08-B51B-98EF484D3D77}" srcOrd="0" destOrd="0" presId="urn:microsoft.com/office/officeart/2005/8/layout/vList2"/>
    <dgm:cxn modelId="{51F1C89E-AEBC-44F8-A92A-BA03E079ABA4}" srcId="{DD422990-0849-4749-9C85-AD730CD88F7A}" destId="{8946AA36-6604-4691-9C6B-8715CCA1B2CC}" srcOrd="2" destOrd="0" parTransId="{BAB04214-1140-433F-9784-93D693F2DF20}" sibTransId="{398A2DA5-98BA-47CD-B32F-E3F1E426BD00}"/>
    <dgm:cxn modelId="{8BDFAEA8-0ED0-4DD8-A9D3-7CC402973720}" type="presOf" srcId="{727AFE4A-BAFC-4CA7-9D71-08B7DBD388A7}" destId="{0F0B0AE6-A10E-478A-AA7F-A3C56F1A7586}" srcOrd="0" destOrd="0" presId="urn:microsoft.com/office/officeart/2005/8/layout/vList2"/>
    <dgm:cxn modelId="{1298ADD5-D83C-425D-BF70-CC5FBC270FF3}" srcId="{7818A888-2CE9-4AB8-A5DC-E19970941967}" destId="{DD422990-0849-4749-9C85-AD730CD88F7A}" srcOrd="0" destOrd="0" parTransId="{2F826BE2-F949-4EC1-8BBC-16D5B3778AD1}" sibTransId="{23419F44-4328-49D0-85DF-84CCCA512373}"/>
    <dgm:cxn modelId="{E59BA7F7-CD8C-4602-954E-D85A8725EC35}" type="presOf" srcId="{7818A888-2CE9-4AB8-A5DC-E19970941967}" destId="{3CFF0480-29F2-4826-818A-332A2A15930E}" srcOrd="0" destOrd="0" presId="urn:microsoft.com/office/officeart/2005/8/layout/vList2"/>
    <dgm:cxn modelId="{8A41C13D-B64B-4D03-A00F-318D834763B7}" type="presParOf" srcId="{3CFF0480-29F2-4826-818A-332A2A15930E}" destId="{A82B2D7E-9CCE-4E08-B51B-98EF484D3D77}" srcOrd="0" destOrd="0" presId="urn:microsoft.com/office/officeart/2005/8/layout/vList2"/>
    <dgm:cxn modelId="{A1DF7145-8D11-4CEE-897C-46837ADD0AAE}" type="presParOf" srcId="{3CFF0480-29F2-4826-818A-332A2A15930E}" destId="{0F0B0AE6-A10E-478A-AA7F-A3C56F1A758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EEB1F1F-D1CF-41DE-98C0-62EE8B87EB1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3001D261-9F0B-44AE-B9AE-297FA45DB046}">
      <dgm:prSet phldrT="[Text]"/>
      <dgm:spPr/>
      <dgm:t>
        <a:bodyPr/>
        <a:lstStyle/>
        <a:p>
          <a:r>
            <a:rPr lang="en-US" b="1" dirty="0"/>
            <a:t>Dr. John Gaines</a:t>
          </a:r>
        </a:p>
        <a:p>
          <a:r>
            <a:rPr lang="en-US" dirty="0"/>
            <a:t>Founder</a:t>
          </a:r>
        </a:p>
        <a:p>
          <a:r>
            <a:rPr lang="en-US" dirty="0"/>
            <a:t>Push For Dreams</a:t>
          </a:r>
        </a:p>
      </dgm:t>
    </dgm:pt>
    <dgm:pt modelId="{B443E695-4179-412D-B049-F6085942BF86}" type="parTrans" cxnId="{F9F04949-6A8F-4F16-ADC7-D755DDA1DE90}">
      <dgm:prSet/>
      <dgm:spPr/>
      <dgm:t>
        <a:bodyPr/>
        <a:lstStyle/>
        <a:p>
          <a:endParaRPr lang="en-US"/>
        </a:p>
      </dgm:t>
    </dgm:pt>
    <dgm:pt modelId="{D3CAD47C-563F-4F0A-B545-47E24A95EB80}" type="sibTrans" cxnId="{F9F04949-6A8F-4F16-ADC7-D755DDA1DE90}">
      <dgm:prSet/>
      <dgm:spPr/>
      <dgm:t>
        <a:bodyPr/>
        <a:lstStyle/>
        <a:p>
          <a:endParaRPr lang="en-US"/>
        </a:p>
      </dgm:t>
    </dgm:pt>
    <dgm:pt modelId="{1068FD69-6EE4-409A-90F7-CF199741F20C}">
      <dgm:prSet phldrT="[Text]"/>
      <dgm:spPr/>
      <dgm:t>
        <a:bodyPr/>
        <a:lstStyle/>
        <a:p>
          <a:r>
            <a:rPr lang="en-US" b="1" dirty="0"/>
            <a:t>Geno Munoz</a:t>
          </a:r>
        </a:p>
        <a:p>
          <a:r>
            <a:rPr lang="en-US" dirty="0"/>
            <a:t>Counselor</a:t>
          </a:r>
        </a:p>
        <a:p>
          <a:r>
            <a:rPr lang="en-US" dirty="0"/>
            <a:t>Hilltop Heritage Middle School</a:t>
          </a:r>
          <a:endParaRPr lang="en-US" b="1" dirty="0"/>
        </a:p>
      </dgm:t>
    </dgm:pt>
    <dgm:pt modelId="{9C1CDDF2-CE87-4EE2-8938-0775B1D08418}" type="parTrans" cxnId="{6AA907FD-947C-4591-BBED-C3FC186B95E3}">
      <dgm:prSet/>
      <dgm:spPr/>
      <dgm:t>
        <a:bodyPr/>
        <a:lstStyle/>
        <a:p>
          <a:endParaRPr lang="en-US"/>
        </a:p>
      </dgm:t>
    </dgm:pt>
    <dgm:pt modelId="{CA83E67D-4EC1-459E-BCB1-A2F9B477D394}" type="sibTrans" cxnId="{6AA907FD-947C-4591-BBED-C3FC186B95E3}">
      <dgm:prSet/>
      <dgm:spPr/>
      <dgm:t>
        <a:bodyPr/>
        <a:lstStyle/>
        <a:p>
          <a:endParaRPr lang="en-US"/>
        </a:p>
      </dgm:t>
    </dgm:pt>
    <dgm:pt modelId="{AFCF222A-851F-4CD3-8B52-51B5D8D21E77}" type="pres">
      <dgm:prSet presAssocID="{EEEB1F1F-D1CF-41DE-98C0-62EE8B87EB14}" presName="Name0" presStyleCnt="0">
        <dgm:presLayoutVars>
          <dgm:dir/>
          <dgm:resizeHandles val="exact"/>
        </dgm:presLayoutVars>
      </dgm:prSet>
      <dgm:spPr/>
    </dgm:pt>
    <dgm:pt modelId="{C9E39E3F-E494-40A4-81EB-8BCC33310551}" type="pres">
      <dgm:prSet presAssocID="{3001D261-9F0B-44AE-B9AE-297FA45DB046}" presName="compNode" presStyleCnt="0"/>
      <dgm:spPr/>
    </dgm:pt>
    <dgm:pt modelId="{669D1D31-7FAC-43EA-A453-9F627B524353}" type="pres">
      <dgm:prSet presAssocID="{3001D261-9F0B-44AE-B9AE-297FA45DB046}" presName="pictRect" presStyleLbl="node1" presStyleIdx="0" presStyleCnt="2"/>
      <dgm:spPr>
        <a:prstGeom prst="rect">
          <a:avLst/>
        </a:prstGeom>
        <a:blipFill>
          <a:blip xmlns:r="http://schemas.openxmlformats.org/officeDocument/2006/relationships" r:embed="rId1"/>
          <a:srcRect/>
          <a:stretch>
            <a:fillRect l="-21000" r="-21000"/>
          </a:stretch>
        </a:blipFill>
      </dgm:spPr>
    </dgm:pt>
    <dgm:pt modelId="{7A4B40A4-1DF5-47C5-B50D-069BB3799E99}" type="pres">
      <dgm:prSet presAssocID="{3001D261-9F0B-44AE-B9AE-297FA45DB046}" presName="textRect" presStyleLbl="revTx" presStyleIdx="0" presStyleCnt="2">
        <dgm:presLayoutVars>
          <dgm:bulletEnabled val="1"/>
        </dgm:presLayoutVars>
      </dgm:prSet>
      <dgm:spPr/>
    </dgm:pt>
    <dgm:pt modelId="{FE2298A4-8B7A-4798-9F53-638B17A6A7BE}" type="pres">
      <dgm:prSet presAssocID="{D3CAD47C-563F-4F0A-B545-47E24A95EB80}" presName="sibTrans" presStyleLbl="sibTrans2D1" presStyleIdx="0" presStyleCnt="0"/>
      <dgm:spPr/>
    </dgm:pt>
    <dgm:pt modelId="{9B5ECFEE-48B2-48D7-9F32-865FD9815E4E}" type="pres">
      <dgm:prSet presAssocID="{1068FD69-6EE4-409A-90F7-CF199741F20C}" presName="compNode" presStyleCnt="0"/>
      <dgm:spPr/>
    </dgm:pt>
    <dgm:pt modelId="{316DE5E0-16E3-496B-85C0-3120B93D6A50}" type="pres">
      <dgm:prSet presAssocID="{1068FD69-6EE4-409A-90F7-CF199741F20C}" presName="pictRect" presStyleLbl="node1" presStyleIdx="1" presStyleCnt="2"/>
      <dgm:spPr>
        <a:prstGeom prst="rect">
          <a:avLst/>
        </a:prstGeom>
        <a:blipFill dpi="0" rotWithShape="1">
          <a:blip xmlns:r="http://schemas.openxmlformats.org/officeDocument/2006/relationships" r:embed="rId2"/>
          <a:srcRect/>
          <a:stretch>
            <a:fillRect l="12409" t="402" r="12409" b="-45895"/>
          </a:stretch>
        </a:blipFill>
        <a:ln>
          <a:noFill/>
        </a:ln>
      </dgm:spPr>
    </dgm:pt>
    <dgm:pt modelId="{600B7EB9-4A30-40AE-AC0F-42E7D30422DC}" type="pres">
      <dgm:prSet presAssocID="{1068FD69-6EE4-409A-90F7-CF199741F20C}" presName="textRect" presStyleLbl="revTx" presStyleIdx="1" presStyleCnt="2">
        <dgm:presLayoutVars>
          <dgm:bulletEnabled val="1"/>
        </dgm:presLayoutVars>
      </dgm:prSet>
      <dgm:spPr/>
    </dgm:pt>
  </dgm:ptLst>
  <dgm:cxnLst>
    <dgm:cxn modelId="{5E9A3F29-0170-4886-9F1A-A9417A66A060}" type="presOf" srcId="{D3CAD47C-563F-4F0A-B545-47E24A95EB80}" destId="{FE2298A4-8B7A-4798-9F53-638B17A6A7BE}" srcOrd="0" destOrd="0" presId="urn:microsoft.com/office/officeart/2005/8/layout/pList1"/>
    <dgm:cxn modelId="{1D16163C-EADF-44EB-8BF6-515BDD4EAB7D}" type="presOf" srcId="{EEEB1F1F-D1CF-41DE-98C0-62EE8B87EB14}" destId="{AFCF222A-851F-4CD3-8B52-51B5D8D21E77}" srcOrd="0" destOrd="0" presId="urn:microsoft.com/office/officeart/2005/8/layout/pList1"/>
    <dgm:cxn modelId="{F9F04949-6A8F-4F16-ADC7-D755DDA1DE90}" srcId="{EEEB1F1F-D1CF-41DE-98C0-62EE8B87EB14}" destId="{3001D261-9F0B-44AE-B9AE-297FA45DB046}" srcOrd="0" destOrd="0" parTransId="{B443E695-4179-412D-B049-F6085942BF86}" sibTransId="{D3CAD47C-563F-4F0A-B545-47E24A95EB80}"/>
    <dgm:cxn modelId="{C524AD83-8572-4ED1-8C85-F10266C494DC}" type="presOf" srcId="{1068FD69-6EE4-409A-90F7-CF199741F20C}" destId="{600B7EB9-4A30-40AE-AC0F-42E7D30422DC}" srcOrd="0" destOrd="0" presId="urn:microsoft.com/office/officeart/2005/8/layout/pList1"/>
    <dgm:cxn modelId="{E3BB03E9-50D2-4EFB-B7AA-35D4CEB4B4AA}" type="presOf" srcId="{3001D261-9F0B-44AE-B9AE-297FA45DB046}" destId="{7A4B40A4-1DF5-47C5-B50D-069BB3799E99}" srcOrd="0" destOrd="0" presId="urn:microsoft.com/office/officeart/2005/8/layout/pList1"/>
    <dgm:cxn modelId="{6AA907FD-947C-4591-BBED-C3FC186B95E3}" srcId="{EEEB1F1F-D1CF-41DE-98C0-62EE8B87EB14}" destId="{1068FD69-6EE4-409A-90F7-CF199741F20C}" srcOrd="1" destOrd="0" parTransId="{9C1CDDF2-CE87-4EE2-8938-0775B1D08418}" sibTransId="{CA83E67D-4EC1-459E-BCB1-A2F9B477D394}"/>
    <dgm:cxn modelId="{98CBD442-9F62-48CC-AF2C-3ACB402A72DB}" type="presParOf" srcId="{AFCF222A-851F-4CD3-8B52-51B5D8D21E77}" destId="{C9E39E3F-E494-40A4-81EB-8BCC33310551}" srcOrd="0" destOrd="0" presId="urn:microsoft.com/office/officeart/2005/8/layout/pList1"/>
    <dgm:cxn modelId="{4E3DBE87-D411-4ADA-AB23-959EEA42F46D}" type="presParOf" srcId="{C9E39E3F-E494-40A4-81EB-8BCC33310551}" destId="{669D1D31-7FAC-43EA-A453-9F627B524353}" srcOrd="0" destOrd="0" presId="urn:microsoft.com/office/officeart/2005/8/layout/pList1"/>
    <dgm:cxn modelId="{FD32CAFB-99E2-494F-807A-7BF827CECE1D}" type="presParOf" srcId="{C9E39E3F-E494-40A4-81EB-8BCC33310551}" destId="{7A4B40A4-1DF5-47C5-B50D-069BB3799E99}" srcOrd="1" destOrd="0" presId="urn:microsoft.com/office/officeart/2005/8/layout/pList1"/>
    <dgm:cxn modelId="{26735DAE-5F49-42EB-9ED5-D5E6A36B9AA9}" type="presParOf" srcId="{AFCF222A-851F-4CD3-8B52-51B5D8D21E77}" destId="{FE2298A4-8B7A-4798-9F53-638B17A6A7BE}" srcOrd="1" destOrd="0" presId="urn:microsoft.com/office/officeart/2005/8/layout/pList1"/>
    <dgm:cxn modelId="{88A759FE-0B46-4608-8073-072EF9401502}" type="presParOf" srcId="{AFCF222A-851F-4CD3-8B52-51B5D8D21E77}" destId="{9B5ECFEE-48B2-48D7-9F32-865FD9815E4E}" srcOrd="2" destOrd="0" presId="urn:microsoft.com/office/officeart/2005/8/layout/pList1"/>
    <dgm:cxn modelId="{08F7FAB7-BCB2-4392-A2C8-BED2A2FBF91D}" type="presParOf" srcId="{9B5ECFEE-48B2-48D7-9F32-865FD9815E4E}" destId="{316DE5E0-16E3-496B-85C0-3120B93D6A50}" srcOrd="0" destOrd="0" presId="urn:microsoft.com/office/officeart/2005/8/layout/pList1"/>
    <dgm:cxn modelId="{485CC92B-FF54-4927-99C5-A674F43A3940}" type="presParOf" srcId="{9B5ECFEE-48B2-48D7-9F32-865FD9815E4E}" destId="{600B7EB9-4A30-40AE-AC0F-42E7D30422D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EC26768-A2DE-4697-93A9-06166FBAB7F0}"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7DFFC8FC-CA93-429A-87F7-A584F1915474}">
      <dgm:prSet phldrT="[Text]"/>
      <dgm:spPr/>
      <dgm:t>
        <a:bodyPr/>
        <a:lstStyle/>
        <a:p>
          <a:r>
            <a:rPr lang="en-US" dirty="0"/>
            <a:t>Tell us a little bit about you and your role in your organization</a:t>
          </a:r>
        </a:p>
      </dgm:t>
    </dgm:pt>
    <dgm:pt modelId="{A7733283-0E27-42F8-9C65-2DC1FED40889}" type="parTrans" cxnId="{D422384A-53F3-4483-AE96-EC4AC566BD87}">
      <dgm:prSet/>
      <dgm:spPr/>
      <dgm:t>
        <a:bodyPr/>
        <a:lstStyle/>
        <a:p>
          <a:endParaRPr lang="en-US"/>
        </a:p>
      </dgm:t>
    </dgm:pt>
    <dgm:pt modelId="{5FFCBE8B-8FC8-44DF-9F6A-00D33516646D}" type="sibTrans" cxnId="{D422384A-53F3-4483-AE96-EC4AC566BD87}">
      <dgm:prSet/>
      <dgm:spPr/>
      <dgm:t>
        <a:bodyPr/>
        <a:lstStyle/>
        <a:p>
          <a:endParaRPr lang="en-US"/>
        </a:p>
      </dgm:t>
    </dgm:pt>
    <dgm:pt modelId="{E6372397-A762-463C-8B48-5BFCDE9427B7}">
      <dgm:prSet phldrT="[Text]"/>
      <dgm:spPr/>
      <dgm:t>
        <a:bodyPr/>
        <a:lstStyle/>
        <a:p>
          <a:r>
            <a:rPr lang="en-US" dirty="0"/>
            <a:t>What needs are you seeing with the kids you’re working with and how have you responded?</a:t>
          </a:r>
        </a:p>
      </dgm:t>
    </dgm:pt>
    <dgm:pt modelId="{C92888CF-F8F2-41B1-8CC3-150FAB2DFECB}" type="parTrans" cxnId="{757964ED-8520-4C27-B3C5-CD41A8DB2F2A}">
      <dgm:prSet/>
      <dgm:spPr/>
      <dgm:t>
        <a:bodyPr/>
        <a:lstStyle/>
        <a:p>
          <a:endParaRPr lang="en-US"/>
        </a:p>
      </dgm:t>
    </dgm:pt>
    <dgm:pt modelId="{EF202EB1-739E-408D-9D6E-72213FF60EC3}" type="sibTrans" cxnId="{757964ED-8520-4C27-B3C5-CD41A8DB2F2A}">
      <dgm:prSet/>
      <dgm:spPr/>
      <dgm:t>
        <a:bodyPr/>
        <a:lstStyle/>
        <a:p>
          <a:endParaRPr lang="en-US"/>
        </a:p>
      </dgm:t>
    </dgm:pt>
    <dgm:pt modelId="{401D9C11-AB6D-422D-A9E8-E157A8255547}">
      <dgm:prSet phldrT="[Text]"/>
      <dgm:spPr/>
      <dgm:t>
        <a:bodyPr/>
        <a:lstStyle/>
        <a:p>
          <a:r>
            <a:rPr lang="en-US" dirty="0"/>
            <a:t>How are you measuring your success?</a:t>
          </a:r>
        </a:p>
      </dgm:t>
    </dgm:pt>
    <dgm:pt modelId="{2926B248-592E-46FC-8237-8205BAF76B83}" type="parTrans" cxnId="{C5E5B7EE-DDF3-43F5-8BCA-C0484CB1A2C4}">
      <dgm:prSet/>
      <dgm:spPr/>
      <dgm:t>
        <a:bodyPr/>
        <a:lstStyle/>
        <a:p>
          <a:endParaRPr lang="en-US"/>
        </a:p>
      </dgm:t>
    </dgm:pt>
    <dgm:pt modelId="{1AC11411-1E7C-415B-AF38-93319E78D4EB}" type="sibTrans" cxnId="{C5E5B7EE-DDF3-43F5-8BCA-C0484CB1A2C4}">
      <dgm:prSet/>
      <dgm:spPr/>
      <dgm:t>
        <a:bodyPr/>
        <a:lstStyle/>
        <a:p>
          <a:endParaRPr lang="en-US"/>
        </a:p>
      </dgm:t>
    </dgm:pt>
    <dgm:pt modelId="{BE462A4B-E8E5-48C2-8BFA-F4DD3FB8C8E6}">
      <dgm:prSet phldrT="[Text]"/>
      <dgm:spPr/>
      <dgm:t>
        <a:bodyPr/>
        <a:lstStyle/>
        <a:p>
          <a:r>
            <a:rPr lang="en-US" dirty="0"/>
            <a:t>What barriers are you running into right now? </a:t>
          </a:r>
        </a:p>
      </dgm:t>
    </dgm:pt>
    <dgm:pt modelId="{BEF509A9-A06A-4EF5-84C1-8B2AD0261BBC}" type="parTrans" cxnId="{3D30BF87-461A-401D-A3DD-080231BA2785}">
      <dgm:prSet/>
      <dgm:spPr/>
      <dgm:t>
        <a:bodyPr/>
        <a:lstStyle/>
        <a:p>
          <a:endParaRPr lang="en-US"/>
        </a:p>
      </dgm:t>
    </dgm:pt>
    <dgm:pt modelId="{45F620A7-B8DD-4C42-A9FD-205DA40D6711}" type="sibTrans" cxnId="{3D30BF87-461A-401D-A3DD-080231BA2785}">
      <dgm:prSet/>
      <dgm:spPr/>
      <dgm:t>
        <a:bodyPr/>
        <a:lstStyle/>
        <a:p>
          <a:endParaRPr lang="en-US"/>
        </a:p>
      </dgm:t>
    </dgm:pt>
    <dgm:pt modelId="{1E8789C3-1B6F-4476-8984-FA2C45389C6E}">
      <dgm:prSet phldrT="[Text]"/>
      <dgm:spPr/>
      <dgm:t>
        <a:bodyPr/>
        <a:lstStyle/>
        <a:p>
          <a:r>
            <a:rPr lang="en-US" dirty="0"/>
            <a:t>What partnerships are you tapping into to support your work? </a:t>
          </a:r>
        </a:p>
      </dgm:t>
    </dgm:pt>
    <dgm:pt modelId="{BD71540F-5AF9-4806-BECC-CC22D3F8F5CE}" type="parTrans" cxnId="{FE4E08EE-6459-4CEC-B0B2-89C5C5D0254D}">
      <dgm:prSet/>
      <dgm:spPr/>
      <dgm:t>
        <a:bodyPr/>
        <a:lstStyle/>
        <a:p>
          <a:endParaRPr lang="en-US"/>
        </a:p>
      </dgm:t>
    </dgm:pt>
    <dgm:pt modelId="{0DF5F118-748C-4705-BF87-1CFE79D7CE37}" type="sibTrans" cxnId="{FE4E08EE-6459-4CEC-B0B2-89C5C5D0254D}">
      <dgm:prSet/>
      <dgm:spPr/>
      <dgm:t>
        <a:bodyPr/>
        <a:lstStyle/>
        <a:p>
          <a:endParaRPr lang="en-US"/>
        </a:p>
      </dgm:t>
    </dgm:pt>
    <dgm:pt modelId="{CB84363D-1B96-4562-B9AC-D1764F31032E}">
      <dgm:prSet phldrT="[Text]"/>
      <dgm:spPr/>
      <dgm:t>
        <a:bodyPr/>
        <a:lstStyle/>
        <a:p>
          <a:r>
            <a:rPr lang="en-US" dirty="0"/>
            <a:t>Where are you heading next?</a:t>
          </a:r>
        </a:p>
      </dgm:t>
    </dgm:pt>
    <dgm:pt modelId="{66D82D78-4012-4C35-B7DE-2F217DAD9F17}" type="parTrans" cxnId="{C4A043CB-D436-4CCC-81F5-1C6B9B63CA9B}">
      <dgm:prSet/>
      <dgm:spPr/>
      <dgm:t>
        <a:bodyPr/>
        <a:lstStyle/>
        <a:p>
          <a:endParaRPr lang="en-US"/>
        </a:p>
      </dgm:t>
    </dgm:pt>
    <dgm:pt modelId="{BCEE6C20-454A-4463-A3DA-C6195C766A75}" type="sibTrans" cxnId="{C4A043CB-D436-4CCC-81F5-1C6B9B63CA9B}">
      <dgm:prSet/>
      <dgm:spPr/>
      <dgm:t>
        <a:bodyPr/>
        <a:lstStyle/>
        <a:p>
          <a:endParaRPr lang="en-US"/>
        </a:p>
      </dgm:t>
    </dgm:pt>
    <dgm:pt modelId="{9AA6A9BF-C1C5-452C-832C-917A19D772EC}">
      <dgm:prSet phldrT="[Text]"/>
      <dgm:spPr/>
      <dgm:t>
        <a:bodyPr/>
        <a:lstStyle/>
        <a:p>
          <a:r>
            <a:rPr lang="en-US" dirty="0"/>
            <a:t>What advice would you offer to other organizations right now?</a:t>
          </a:r>
        </a:p>
      </dgm:t>
    </dgm:pt>
    <dgm:pt modelId="{10135F97-E2FE-4014-A4A0-B9777FFBE65B}" type="parTrans" cxnId="{18AFFBBD-B396-46D6-B224-4008D1B66CD8}">
      <dgm:prSet/>
      <dgm:spPr/>
      <dgm:t>
        <a:bodyPr/>
        <a:lstStyle/>
        <a:p>
          <a:endParaRPr lang="en-US"/>
        </a:p>
      </dgm:t>
    </dgm:pt>
    <dgm:pt modelId="{77D8A4B4-F3ED-4871-A260-40F0F9F5D0C0}" type="sibTrans" cxnId="{18AFFBBD-B396-46D6-B224-4008D1B66CD8}">
      <dgm:prSet/>
      <dgm:spPr/>
      <dgm:t>
        <a:bodyPr/>
        <a:lstStyle/>
        <a:p>
          <a:endParaRPr lang="en-US"/>
        </a:p>
      </dgm:t>
    </dgm:pt>
    <dgm:pt modelId="{70D15C5C-3270-4A59-9236-6A8E77D1F54F}" type="pres">
      <dgm:prSet presAssocID="{FEC26768-A2DE-4697-93A9-06166FBAB7F0}" presName="linear" presStyleCnt="0">
        <dgm:presLayoutVars>
          <dgm:animLvl val="lvl"/>
          <dgm:resizeHandles val="exact"/>
        </dgm:presLayoutVars>
      </dgm:prSet>
      <dgm:spPr/>
    </dgm:pt>
    <dgm:pt modelId="{D1F29C0F-3749-494F-9F86-59BD84B2FB27}" type="pres">
      <dgm:prSet presAssocID="{7DFFC8FC-CA93-429A-87F7-A584F1915474}" presName="parentText" presStyleLbl="node1" presStyleIdx="0" presStyleCnt="7" custLinFactNeighborX="910" custLinFactNeighborY="5136">
        <dgm:presLayoutVars>
          <dgm:chMax val="0"/>
          <dgm:bulletEnabled val="1"/>
        </dgm:presLayoutVars>
      </dgm:prSet>
      <dgm:spPr/>
    </dgm:pt>
    <dgm:pt modelId="{948AAD07-5F2B-44F1-890C-0A4BF8FBECD5}" type="pres">
      <dgm:prSet presAssocID="{5FFCBE8B-8FC8-44DF-9F6A-00D33516646D}" presName="spacer" presStyleCnt="0"/>
      <dgm:spPr/>
    </dgm:pt>
    <dgm:pt modelId="{5B14FA23-1EF1-4CB1-9196-841800B8C83C}" type="pres">
      <dgm:prSet presAssocID="{E6372397-A762-463C-8B48-5BFCDE9427B7}" presName="parentText" presStyleLbl="node1" presStyleIdx="1" presStyleCnt="7">
        <dgm:presLayoutVars>
          <dgm:chMax val="0"/>
          <dgm:bulletEnabled val="1"/>
        </dgm:presLayoutVars>
      </dgm:prSet>
      <dgm:spPr/>
    </dgm:pt>
    <dgm:pt modelId="{62F24724-601E-419E-8701-E245A567644C}" type="pres">
      <dgm:prSet presAssocID="{EF202EB1-739E-408D-9D6E-72213FF60EC3}" presName="spacer" presStyleCnt="0"/>
      <dgm:spPr/>
    </dgm:pt>
    <dgm:pt modelId="{167F72D3-B897-4247-A02D-9377BE2AFECB}" type="pres">
      <dgm:prSet presAssocID="{401D9C11-AB6D-422D-A9E8-E157A8255547}" presName="parentText" presStyleLbl="node1" presStyleIdx="2" presStyleCnt="7">
        <dgm:presLayoutVars>
          <dgm:chMax val="0"/>
          <dgm:bulletEnabled val="1"/>
        </dgm:presLayoutVars>
      </dgm:prSet>
      <dgm:spPr/>
    </dgm:pt>
    <dgm:pt modelId="{B9F91F15-9670-4E15-9C67-B040DA3EAC49}" type="pres">
      <dgm:prSet presAssocID="{1AC11411-1E7C-415B-AF38-93319E78D4EB}" presName="spacer" presStyleCnt="0"/>
      <dgm:spPr/>
    </dgm:pt>
    <dgm:pt modelId="{F9F7C0D5-D179-4118-957D-1DC2D1C15A1D}" type="pres">
      <dgm:prSet presAssocID="{BE462A4B-E8E5-48C2-8BFA-F4DD3FB8C8E6}" presName="parentText" presStyleLbl="node1" presStyleIdx="3" presStyleCnt="7">
        <dgm:presLayoutVars>
          <dgm:chMax val="0"/>
          <dgm:bulletEnabled val="1"/>
        </dgm:presLayoutVars>
      </dgm:prSet>
      <dgm:spPr/>
    </dgm:pt>
    <dgm:pt modelId="{1AE60EDB-E659-416B-83CB-37166F631120}" type="pres">
      <dgm:prSet presAssocID="{45F620A7-B8DD-4C42-A9FD-205DA40D6711}" presName="spacer" presStyleCnt="0"/>
      <dgm:spPr/>
    </dgm:pt>
    <dgm:pt modelId="{2AAF7440-1779-4BE4-A99F-3A67BBADAB87}" type="pres">
      <dgm:prSet presAssocID="{1E8789C3-1B6F-4476-8984-FA2C45389C6E}" presName="parentText" presStyleLbl="node1" presStyleIdx="4" presStyleCnt="7">
        <dgm:presLayoutVars>
          <dgm:chMax val="0"/>
          <dgm:bulletEnabled val="1"/>
        </dgm:presLayoutVars>
      </dgm:prSet>
      <dgm:spPr/>
    </dgm:pt>
    <dgm:pt modelId="{B70E8751-2FA6-40C9-A91A-E2D771AD9439}" type="pres">
      <dgm:prSet presAssocID="{0DF5F118-748C-4705-BF87-1CFE79D7CE37}" presName="spacer" presStyleCnt="0"/>
      <dgm:spPr/>
    </dgm:pt>
    <dgm:pt modelId="{023E2AD8-6358-46ED-ADBC-BF752EE0A5C4}" type="pres">
      <dgm:prSet presAssocID="{CB84363D-1B96-4562-B9AC-D1764F31032E}" presName="parentText" presStyleLbl="node1" presStyleIdx="5" presStyleCnt="7">
        <dgm:presLayoutVars>
          <dgm:chMax val="0"/>
          <dgm:bulletEnabled val="1"/>
        </dgm:presLayoutVars>
      </dgm:prSet>
      <dgm:spPr/>
    </dgm:pt>
    <dgm:pt modelId="{5DAE163C-2BED-4932-A1D2-C58A5EB7102B}" type="pres">
      <dgm:prSet presAssocID="{BCEE6C20-454A-4463-A3DA-C6195C766A75}" presName="spacer" presStyleCnt="0"/>
      <dgm:spPr/>
    </dgm:pt>
    <dgm:pt modelId="{C1CEED77-9C59-45EA-B250-63813F80F714}" type="pres">
      <dgm:prSet presAssocID="{9AA6A9BF-C1C5-452C-832C-917A19D772EC}" presName="parentText" presStyleLbl="node1" presStyleIdx="6" presStyleCnt="7">
        <dgm:presLayoutVars>
          <dgm:chMax val="0"/>
          <dgm:bulletEnabled val="1"/>
        </dgm:presLayoutVars>
      </dgm:prSet>
      <dgm:spPr/>
    </dgm:pt>
  </dgm:ptLst>
  <dgm:cxnLst>
    <dgm:cxn modelId="{A860CE05-3960-4B05-A23D-FA0D2E9CABED}" type="presOf" srcId="{BE462A4B-E8E5-48C2-8BFA-F4DD3FB8C8E6}" destId="{F9F7C0D5-D179-4118-957D-1DC2D1C15A1D}" srcOrd="0" destOrd="0" presId="urn:microsoft.com/office/officeart/2005/8/layout/vList2"/>
    <dgm:cxn modelId="{4108700E-5F1D-4066-ABCA-2E9ED579BB3E}" type="presOf" srcId="{1E8789C3-1B6F-4476-8984-FA2C45389C6E}" destId="{2AAF7440-1779-4BE4-A99F-3A67BBADAB87}" srcOrd="0" destOrd="0" presId="urn:microsoft.com/office/officeart/2005/8/layout/vList2"/>
    <dgm:cxn modelId="{D034CF5B-9897-4E93-B822-74672F7D2136}" type="presOf" srcId="{E6372397-A762-463C-8B48-5BFCDE9427B7}" destId="{5B14FA23-1EF1-4CB1-9196-841800B8C83C}" srcOrd="0" destOrd="0" presId="urn:microsoft.com/office/officeart/2005/8/layout/vList2"/>
    <dgm:cxn modelId="{D422384A-53F3-4483-AE96-EC4AC566BD87}" srcId="{FEC26768-A2DE-4697-93A9-06166FBAB7F0}" destId="{7DFFC8FC-CA93-429A-87F7-A584F1915474}" srcOrd="0" destOrd="0" parTransId="{A7733283-0E27-42F8-9C65-2DC1FED40889}" sibTransId="{5FFCBE8B-8FC8-44DF-9F6A-00D33516646D}"/>
    <dgm:cxn modelId="{3D30BF87-461A-401D-A3DD-080231BA2785}" srcId="{FEC26768-A2DE-4697-93A9-06166FBAB7F0}" destId="{BE462A4B-E8E5-48C2-8BFA-F4DD3FB8C8E6}" srcOrd="3" destOrd="0" parTransId="{BEF509A9-A06A-4EF5-84C1-8B2AD0261BBC}" sibTransId="{45F620A7-B8DD-4C42-A9FD-205DA40D6711}"/>
    <dgm:cxn modelId="{574C2B96-5958-46EB-872C-B62945EEEF77}" type="presOf" srcId="{401D9C11-AB6D-422D-A9E8-E157A8255547}" destId="{167F72D3-B897-4247-A02D-9377BE2AFECB}" srcOrd="0" destOrd="0" presId="urn:microsoft.com/office/officeart/2005/8/layout/vList2"/>
    <dgm:cxn modelId="{421A3FA1-0E08-42A5-AF16-035D1EEA33DB}" type="presOf" srcId="{9AA6A9BF-C1C5-452C-832C-917A19D772EC}" destId="{C1CEED77-9C59-45EA-B250-63813F80F714}" srcOrd="0" destOrd="0" presId="urn:microsoft.com/office/officeart/2005/8/layout/vList2"/>
    <dgm:cxn modelId="{18AFFBBD-B396-46D6-B224-4008D1B66CD8}" srcId="{FEC26768-A2DE-4697-93A9-06166FBAB7F0}" destId="{9AA6A9BF-C1C5-452C-832C-917A19D772EC}" srcOrd="6" destOrd="0" parTransId="{10135F97-E2FE-4014-A4A0-B9777FFBE65B}" sibTransId="{77D8A4B4-F3ED-4871-A260-40F0F9F5D0C0}"/>
    <dgm:cxn modelId="{C4A043CB-D436-4CCC-81F5-1C6B9B63CA9B}" srcId="{FEC26768-A2DE-4697-93A9-06166FBAB7F0}" destId="{CB84363D-1B96-4562-B9AC-D1764F31032E}" srcOrd="5" destOrd="0" parTransId="{66D82D78-4012-4C35-B7DE-2F217DAD9F17}" sibTransId="{BCEE6C20-454A-4463-A3DA-C6195C766A75}"/>
    <dgm:cxn modelId="{A3BD5DD0-C1D0-4E9A-89BB-4BF92620C612}" type="presOf" srcId="{7DFFC8FC-CA93-429A-87F7-A584F1915474}" destId="{D1F29C0F-3749-494F-9F86-59BD84B2FB27}" srcOrd="0" destOrd="0" presId="urn:microsoft.com/office/officeart/2005/8/layout/vList2"/>
    <dgm:cxn modelId="{E8CADAD2-928A-4CE8-B7D0-69FC9AED53F9}" type="presOf" srcId="{CB84363D-1B96-4562-B9AC-D1764F31032E}" destId="{023E2AD8-6358-46ED-ADBC-BF752EE0A5C4}" srcOrd="0" destOrd="0" presId="urn:microsoft.com/office/officeart/2005/8/layout/vList2"/>
    <dgm:cxn modelId="{757964ED-8520-4C27-B3C5-CD41A8DB2F2A}" srcId="{FEC26768-A2DE-4697-93A9-06166FBAB7F0}" destId="{E6372397-A762-463C-8B48-5BFCDE9427B7}" srcOrd="1" destOrd="0" parTransId="{C92888CF-F8F2-41B1-8CC3-150FAB2DFECB}" sibTransId="{EF202EB1-739E-408D-9D6E-72213FF60EC3}"/>
    <dgm:cxn modelId="{FE4E08EE-6459-4CEC-B0B2-89C5C5D0254D}" srcId="{FEC26768-A2DE-4697-93A9-06166FBAB7F0}" destId="{1E8789C3-1B6F-4476-8984-FA2C45389C6E}" srcOrd="4" destOrd="0" parTransId="{BD71540F-5AF9-4806-BECC-CC22D3F8F5CE}" sibTransId="{0DF5F118-748C-4705-BF87-1CFE79D7CE37}"/>
    <dgm:cxn modelId="{C5E5B7EE-DDF3-43F5-8BCA-C0484CB1A2C4}" srcId="{FEC26768-A2DE-4697-93A9-06166FBAB7F0}" destId="{401D9C11-AB6D-422D-A9E8-E157A8255547}" srcOrd="2" destOrd="0" parTransId="{2926B248-592E-46FC-8237-8205BAF76B83}" sibTransId="{1AC11411-1E7C-415B-AF38-93319E78D4EB}"/>
    <dgm:cxn modelId="{155CF3F8-F042-4DF7-959F-1A7D07C1ED52}" type="presOf" srcId="{FEC26768-A2DE-4697-93A9-06166FBAB7F0}" destId="{70D15C5C-3270-4A59-9236-6A8E77D1F54F}" srcOrd="0" destOrd="0" presId="urn:microsoft.com/office/officeart/2005/8/layout/vList2"/>
    <dgm:cxn modelId="{25ECBA81-6C16-4803-83C8-BFBA8A69F34E}" type="presParOf" srcId="{70D15C5C-3270-4A59-9236-6A8E77D1F54F}" destId="{D1F29C0F-3749-494F-9F86-59BD84B2FB27}" srcOrd="0" destOrd="0" presId="urn:microsoft.com/office/officeart/2005/8/layout/vList2"/>
    <dgm:cxn modelId="{FD57AE4F-F759-4926-928D-5A874DA8F381}" type="presParOf" srcId="{70D15C5C-3270-4A59-9236-6A8E77D1F54F}" destId="{948AAD07-5F2B-44F1-890C-0A4BF8FBECD5}" srcOrd="1" destOrd="0" presId="urn:microsoft.com/office/officeart/2005/8/layout/vList2"/>
    <dgm:cxn modelId="{9B363727-440F-4939-ACB6-07751907B75F}" type="presParOf" srcId="{70D15C5C-3270-4A59-9236-6A8E77D1F54F}" destId="{5B14FA23-1EF1-4CB1-9196-841800B8C83C}" srcOrd="2" destOrd="0" presId="urn:microsoft.com/office/officeart/2005/8/layout/vList2"/>
    <dgm:cxn modelId="{4B7AC2B1-559C-4C56-8B13-6D6EDCD98A7A}" type="presParOf" srcId="{70D15C5C-3270-4A59-9236-6A8E77D1F54F}" destId="{62F24724-601E-419E-8701-E245A567644C}" srcOrd="3" destOrd="0" presId="urn:microsoft.com/office/officeart/2005/8/layout/vList2"/>
    <dgm:cxn modelId="{8F92297F-B748-49D7-ACF2-0B5025106CD1}" type="presParOf" srcId="{70D15C5C-3270-4A59-9236-6A8E77D1F54F}" destId="{167F72D3-B897-4247-A02D-9377BE2AFECB}" srcOrd="4" destOrd="0" presId="urn:microsoft.com/office/officeart/2005/8/layout/vList2"/>
    <dgm:cxn modelId="{71FDBB63-FA9E-42D3-AD9F-F322B7C913BF}" type="presParOf" srcId="{70D15C5C-3270-4A59-9236-6A8E77D1F54F}" destId="{B9F91F15-9670-4E15-9C67-B040DA3EAC49}" srcOrd="5" destOrd="0" presId="urn:microsoft.com/office/officeart/2005/8/layout/vList2"/>
    <dgm:cxn modelId="{4752B1F8-D12B-4FF7-B263-F95C96F42B13}" type="presParOf" srcId="{70D15C5C-3270-4A59-9236-6A8E77D1F54F}" destId="{F9F7C0D5-D179-4118-957D-1DC2D1C15A1D}" srcOrd="6" destOrd="0" presId="urn:microsoft.com/office/officeart/2005/8/layout/vList2"/>
    <dgm:cxn modelId="{5A6F9F2E-66F6-4529-95A1-390FEAC1A22E}" type="presParOf" srcId="{70D15C5C-3270-4A59-9236-6A8E77D1F54F}" destId="{1AE60EDB-E659-416B-83CB-37166F631120}" srcOrd="7" destOrd="0" presId="urn:microsoft.com/office/officeart/2005/8/layout/vList2"/>
    <dgm:cxn modelId="{B9B5B43E-89F0-4C84-A504-86F45A5B25BF}" type="presParOf" srcId="{70D15C5C-3270-4A59-9236-6A8E77D1F54F}" destId="{2AAF7440-1779-4BE4-A99F-3A67BBADAB87}" srcOrd="8" destOrd="0" presId="urn:microsoft.com/office/officeart/2005/8/layout/vList2"/>
    <dgm:cxn modelId="{2A087CBE-8FCB-456D-B908-F0793CECD579}" type="presParOf" srcId="{70D15C5C-3270-4A59-9236-6A8E77D1F54F}" destId="{B70E8751-2FA6-40C9-A91A-E2D771AD9439}" srcOrd="9" destOrd="0" presId="urn:microsoft.com/office/officeart/2005/8/layout/vList2"/>
    <dgm:cxn modelId="{EBF3527D-8F92-41BA-B785-BB02C890F859}" type="presParOf" srcId="{70D15C5C-3270-4A59-9236-6A8E77D1F54F}" destId="{023E2AD8-6358-46ED-ADBC-BF752EE0A5C4}" srcOrd="10" destOrd="0" presId="urn:microsoft.com/office/officeart/2005/8/layout/vList2"/>
    <dgm:cxn modelId="{590FB3B4-0FE0-4E83-8299-0891327EB7EA}" type="presParOf" srcId="{70D15C5C-3270-4A59-9236-6A8E77D1F54F}" destId="{5DAE163C-2BED-4932-A1D2-C58A5EB7102B}" srcOrd="11" destOrd="0" presId="urn:microsoft.com/office/officeart/2005/8/layout/vList2"/>
    <dgm:cxn modelId="{17DB3371-5FB9-48FB-BDCD-A6FEFEC73EEC}" type="presParOf" srcId="{70D15C5C-3270-4A59-9236-6A8E77D1F54F}" destId="{C1CEED77-9C59-45EA-B250-63813F80F714}"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6FE717-746A-4B8C-88CB-608E58E4F314}"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33A03A2-5B59-47FC-89E4-9A6E4AAC51DA}">
      <dgm:prSet phldrT="[Text]"/>
      <dgm:spPr/>
      <dgm:t>
        <a:bodyPr/>
        <a:lstStyle/>
        <a:p>
          <a:r>
            <a:rPr lang="en-US" dirty="0"/>
            <a:t>Breakouts – Same Groups of 3</a:t>
          </a:r>
        </a:p>
      </dgm:t>
    </dgm:pt>
    <dgm:pt modelId="{2D75844B-EE57-47D1-B070-84E8EB9FFC48}" type="parTrans" cxnId="{C4919F3F-5E4B-45E6-963C-6F1F9CD7B8F7}">
      <dgm:prSet/>
      <dgm:spPr/>
      <dgm:t>
        <a:bodyPr/>
        <a:lstStyle/>
        <a:p>
          <a:endParaRPr lang="en-US"/>
        </a:p>
      </dgm:t>
    </dgm:pt>
    <dgm:pt modelId="{F196532C-748F-43AB-853A-354B32EE10EA}" type="sibTrans" cxnId="{C4919F3F-5E4B-45E6-963C-6F1F9CD7B8F7}">
      <dgm:prSet/>
      <dgm:spPr/>
      <dgm:t>
        <a:bodyPr/>
        <a:lstStyle/>
        <a:p>
          <a:endParaRPr lang="en-US"/>
        </a:p>
      </dgm:t>
    </dgm:pt>
    <dgm:pt modelId="{09C16D1C-1C45-48DB-8BF6-F56A218BDEF3}">
      <dgm:prSet phldrT="[Text]"/>
      <dgm:spPr/>
      <dgm:t>
        <a:bodyPr/>
        <a:lstStyle/>
        <a:p>
          <a:r>
            <a:rPr lang="en-US" dirty="0"/>
            <a:t>Slide 16: 5 minutes 30 second transition</a:t>
          </a:r>
        </a:p>
      </dgm:t>
    </dgm:pt>
    <dgm:pt modelId="{D932039F-12C0-45C5-9E38-AFFD5F1B9BC4}" type="parTrans" cxnId="{C653C800-E9BE-44CE-9716-ADE3DE1AFAD0}">
      <dgm:prSet/>
      <dgm:spPr/>
      <dgm:t>
        <a:bodyPr/>
        <a:lstStyle/>
        <a:p>
          <a:endParaRPr lang="en-US"/>
        </a:p>
      </dgm:t>
    </dgm:pt>
    <dgm:pt modelId="{83786DFC-48F6-481A-AE40-43647AA21C4D}" type="sibTrans" cxnId="{C653C800-E9BE-44CE-9716-ADE3DE1AFAD0}">
      <dgm:prSet/>
      <dgm:spPr/>
      <dgm:t>
        <a:bodyPr/>
        <a:lstStyle/>
        <a:p>
          <a:endParaRPr lang="en-US"/>
        </a:p>
      </dgm:t>
    </dgm:pt>
    <dgm:pt modelId="{284A18D5-5A38-4F62-B683-7393E3641E90}">
      <dgm:prSet phldrT="[Text]"/>
      <dgm:spPr/>
      <dgm:t>
        <a:bodyPr/>
        <a:lstStyle/>
        <a:p>
          <a:r>
            <a:rPr lang="en-US" dirty="0"/>
            <a:t>Polling</a:t>
          </a:r>
        </a:p>
      </dgm:t>
    </dgm:pt>
    <dgm:pt modelId="{01624074-F265-4F55-9735-5472C261553E}" type="parTrans" cxnId="{44F2F87D-6D87-473C-A896-F18E8EF35C74}">
      <dgm:prSet/>
      <dgm:spPr/>
      <dgm:t>
        <a:bodyPr/>
        <a:lstStyle/>
        <a:p>
          <a:endParaRPr lang="en-US"/>
        </a:p>
      </dgm:t>
    </dgm:pt>
    <dgm:pt modelId="{F865BE44-F161-4CEC-BA23-4497C83B5BD1}" type="sibTrans" cxnId="{44F2F87D-6D87-473C-A896-F18E8EF35C74}">
      <dgm:prSet/>
      <dgm:spPr/>
      <dgm:t>
        <a:bodyPr/>
        <a:lstStyle/>
        <a:p>
          <a:endParaRPr lang="en-US"/>
        </a:p>
      </dgm:t>
    </dgm:pt>
    <dgm:pt modelId="{F58B0484-7BA8-40CE-9D99-F016C8CF2FE8}">
      <dgm:prSet phldrT="[Text]"/>
      <dgm:spPr/>
      <dgm:t>
        <a:bodyPr/>
        <a:lstStyle/>
        <a:p>
          <a:r>
            <a:rPr lang="en-US" dirty="0"/>
            <a:t>Slide 23 – How Prepared</a:t>
          </a:r>
        </a:p>
      </dgm:t>
    </dgm:pt>
    <dgm:pt modelId="{0026ACC3-8F88-44FA-B571-8284A9A63A33}" type="parTrans" cxnId="{4DD34947-E8DE-47D1-831C-B3F4AAB3F582}">
      <dgm:prSet/>
      <dgm:spPr/>
      <dgm:t>
        <a:bodyPr/>
        <a:lstStyle/>
        <a:p>
          <a:endParaRPr lang="en-US"/>
        </a:p>
      </dgm:t>
    </dgm:pt>
    <dgm:pt modelId="{E2D805A0-1601-4FE5-BA64-F919C7D06374}" type="sibTrans" cxnId="{4DD34947-E8DE-47D1-831C-B3F4AAB3F582}">
      <dgm:prSet/>
      <dgm:spPr/>
      <dgm:t>
        <a:bodyPr/>
        <a:lstStyle/>
        <a:p>
          <a:endParaRPr lang="en-US"/>
        </a:p>
      </dgm:t>
    </dgm:pt>
    <dgm:pt modelId="{C384E56C-1993-43AB-970B-046FA602C244}">
      <dgm:prSet phldrT="[Text]"/>
      <dgm:spPr/>
      <dgm:t>
        <a:bodyPr/>
        <a:lstStyle/>
        <a:p>
          <a:r>
            <a:rPr lang="en-US" dirty="0"/>
            <a:t>Slide 33: 14 minutes 30 second transition</a:t>
          </a:r>
        </a:p>
      </dgm:t>
    </dgm:pt>
    <dgm:pt modelId="{F9B5B8C2-77D9-4603-A04F-25EDE3CE4327}" type="parTrans" cxnId="{51425F04-C911-4521-9173-8176A139D0CD}">
      <dgm:prSet/>
      <dgm:spPr/>
      <dgm:t>
        <a:bodyPr/>
        <a:lstStyle/>
        <a:p>
          <a:endParaRPr lang="en-US"/>
        </a:p>
      </dgm:t>
    </dgm:pt>
    <dgm:pt modelId="{30964987-D877-453E-A789-573E807115FA}" type="sibTrans" cxnId="{51425F04-C911-4521-9173-8176A139D0CD}">
      <dgm:prSet/>
      <dgm:spPr/>
      <dgm:t>
        <a:bodyPr/>
        <a:lstStyle/>
        <a:p>
          <a:endParaRPr lang="en-US"/>
        </a:p>
      </dgm:t>
    </dgm:pt>
    <dgm:pt modelId="{3C331AE9-3040-4DBB-A9D5-7C2C43B20928}">
      <dgm:prSet phldrT="[Text]"/>
      <dgm:spPr/>
      <dgm:t>
        <a:bodyPr/>
        <a:lstStyle/>
        <a:p>
          <a:r>
            <a:rPr lang="en-US" dirty="0"/>
            <a:t>Slide 34: 14 minutes 30 second transition</a:t>
          </a:r>
        </a:p>
      </dgm:t>
    </dgm:pt>
    <dgm:pt modelId="{718F1D4E-1757-483A-BD9D-D11F85D8F6FF}" type="parTrans" cxnId="{7E1280AB-F253-40BD-8274-D2E0198AC826}">
      <dgm:prSet/>
      <dgm:spPr/>
      <dgm:t>
        <a:bodyPr/>
        <a:lstStyle/>
        <a:p>
          <a:endParaRPr lang="en-US"/>
        </a:p>
      </dgm:t>
    </dgm:pt>
    <dgm:pt modelId="{3F2E3524-A816-428B-902D-DDF741998086}" type="sibTrans" cxnId="{7E1280AB-F253-40BD-8274-D2E0198AC826}">
      <dgm:prSet/>
      <dgm:spPr/>
      <dgm:t>
        <a:bodyPr/>
        <a:lstStyle/>
        <a:p>
          <a:endParaRPr lang="en-US"/>
        </a:p>
      </dgm:t>
    </dgm:pt>
    <dgm:pt modelId="{B93809A9-1D63-4691-9B54-A91A6215572A}">
      <dgm:prSet phldrT="[Text]"/>
      <dgm:spPr/>
      <dgm:t>
        <a:bodyPr/>
        <a:lstStyle/>
        <a:p>
          <a:r>
            <a:rPr lang="en-US" dirty="0"/>
            <a:t>Slide 35: 14 minutes 30 second transition</a:t>
          </a:r>
        </a:p>
      </dgm:t>
    </dgm:pt>
    <dgm:pt modelId="{342A54A3-B4A3-46B7-B088-2CA81E0F27B0}" type="parTrans" cxnId="{5C72CD7D-6B2A-4026-AD61-0A9446CFF8D5}">
      <dgm:prSet/>
      <dgm:spPr/>
      <dgm:t>
        <a:bodyPr/>
        <a:lstStyle/>
        <a:p>
          <a:endParaRPr lang="en-US"/>
        </a:p>
      </dgm:t>
    </dgm:pt>
    <dgm:pt modelId="{7C6EDF42-0E6F-4D01-99D7-F91C7F3B402D}" type="sibTrans" cxnId="{5C72CD7D-6B2A-4026-AD61-0A9446CFF8D5}">
      <dgm:prSet/>
      <dgm:spPr/>
      <dgm:t>
        <a:bodyPr/>
        <a:lstStyle/>
        <a:p>
          <a:endParaRPr lang="en-US"/>
        </a:p>
      </dgm:t>
    </dgm:pt>
    <dgm:pt modelId="{F8A2EA66-059E-4BFF-9355-4FFC911683A5}">
      <dgm:prSet phldrT="[Text]"/>
      <dgm:spPr/>
      <dgm:t>
        <a:bodyPr/>
        <a:lstStyle/>
        <a:p>
          <a:r>
            <a:rPr lang="en-US" dirty="0"/>
            <a:t>Slide 39 (depending on time) 3 minutes</a:t>
          </a:r>
        </a:p>
      </dgm:t>
    </dgm:pt>
    <dgm:pt modelId="{6A53077F-0570-43FA-B055-7A9346AD7434}" type="parTrans" cxnId="{B1A7CD63-D029-48D1-94ED-C38750124101}">
      <dgm:prSet/>
      <dgm:spPr/>
      <dgm:t>
        <a:bodyPr/>
        <a:lstStyle/>
        <a:p>
          <a:endParaRPr lang="en-US"/>
        </a:p>
      </dgm:t>
    </dgm:pt>
    <dgm:pt modelId="{8D8D22FB-A6DD-4926-BA2A-F02FDBC62132}" type="sibTrans" cxnId="{B1A7CD63-D029-48D1-94ED-C38750124101}">
      <dgm:prSet/>
      <dgm:spPr/>
      <dgm:t>
        <a:bodyPr/>
        <a:lstStyle/>
        <a:p>
          <a:endParaRPr lang="en-US"/>
        </a:p>
      </dgm:t>
    </dgm:pt>
    <dgm:pt modelId="{0EB88C4B-1DBD-457B-88D9-51DA2DA2DFAF}">
      <dgm:prSet phldrT="[Text]"/>
      <dgm:spPr/>
      <dgm:t>
        <a:bodyPr/>
        <a:lstStyle/>
        <a:p>
          <a:r>
            <a:rPr lang="en-US" dirty="0"/>
            <a:t>Slide 43 - Eval</a:t>
          </a:r>
        </a:p>
      </dgm:t>
    </dgm:pt>
    <dgm:pt modelId="{64A0BE5E-4309-4667-A602-0819A18EADE0}" type="parTrans" cxnId="{26F7B53A-F046-4586-A74F-C940E7026A4C}">
      <dgm:prSet/>
      <dgm:spPr/>
      <dgm:t>
        <a:bodyPr/>
        <a:lstStyle/>
        <a:p>
          <a:endParaRPr lang="en-US"/>
        </a:p>
      </dgm:t>
    </dgm:pt>
    <dgm:pt modelId="{DAF5809C-7BF6-4B6C-BE4F-23C62ACFE8E6}" type="sibTrans" cxnId="{26F7B53A-F046-4586-A74F-C940E7026A4C}">
      <dgm:prSet/>
      <dgm:spPr/>
      <dgm:t>
        <a:bodyPr/>
        <a:lstStyle/>
        <a:p>
          <a:endParaRPr lang="en-US"/>
        </a:p>
      </dgm:t>
    </dgm:pt>
    <dgm:pt modelId="{DC12062E-8567-41A3-B502-F080406558C3}">
      <dgm:prSet phldrT="[Text]"/>
      <dgm:spPr/>
      <dgm:t>
        <a:bodyPr/>
        <a:lstStyle/>
        <a:p>
          <a:r>
            <a:rPr lang="en-US" dirty="0"/>
            <a:t>Move people around until there’s 3 active people in each room</a:t>
          </a:r>
        </a:p>
      </dgm:t>
    </dgm:pt>
    <dgm:pt modelId="{57B13757-8BAB-4091-925D-7F85F2E7D9D9}" type="parTrans" cxnId="{87E08532-E518-4A77-917C-42DDA2C0C0AC}">
      <dgm:prSet/>
      <dgm:spPr/>
      <dgm:t>
        <a:bodyPr/>
        <a:lstStyle/>
        <a:p>
          <a:endParaRPr lang="en-US"/>
        </a:p>
      </dgm:t>
    </dgm:pt>
    <dgm:pt modelId="{BD9317C2-2ADA-4E29-B97A-252366D1FA29}" type="sibTrans" cxnId="{87E08532-E518-4A77-917C-42DDA2C0C0AC}">
      <dgm:prSet/>
      <dgm:spPr/>
      <dgm:t>
        <a:bodyPr/>
        <a:lstStyle/>
        <a:p>
          <a:endParaRPr lang="en-US"/>
        </a:p>
      </dgm:t>
    </dgm:pt>
    <dgm:pt modelId="{0DFDEE4B-8321-4F95-ADC2-D1F1CD7A0B42}" type="pres">
      <dgm:prSet presAssocID="{B96FE717-746A-4B8C-88CB-608E58E4F314}" presName="linear" presStyleCnt="0">
        <dgm:presLayoutVars>
          <dgm:animLvl val="lvl"/>
          <dgm:resizeHandles val="exact"/>
        </dgm:presLayoutVars>
      </dgm:prSet>
      <dgm:spPr/>
    </dgm:pt>
    <dgm:pt modelId="{B8C9D2D4-9ABE-4EF9-B283-BEBCB3583205}" type="pres">
      <dgm:prSet presAssocID="{C33A03A2-5B59-47FC-89E4-9A6E4AAC51DA}" presName="parentText" presStyleLbl="node1" presStyleIdx="0" presStyleCnt="2">
        <dgm:presLayoutVars>
          <dgm:chMax val="0"/>
          <dgm:bulletEnabled val="1"/>
        </dgm:presLayoutVars>
      </dgm:prSet>
      <dgm:spPr/>
    </dgm:pt>
    <dgm:pt modelId="{92ADDE70-228A-4F47-8376-07E6F264C9DD}" type="pres">
      <dgm:prSet presAssocID="{C33A03A2-5B59-47FC-89E4-9A6E4AAC51DA}" presName="childText" presStyleLbl="revTx" presStyleIdx="0" presStyleCnt="2">
        <dgm:presLayoutVars>
          <dgm:bulletEnabled val="1"/>
        </dgm:presLayoutVars>
      </dgm:prSet>
      <dgm:spPr/>
    </dgm:pt>
    <dgm:pt modelId="{A9D070A8-5BF8-4DD7-A84F-BB49C65A5769}" type="pres">
      <dgm:prSet presAssocID="{284A18D5-5A38-4F62-B683-7393E3641E90}" presName="parentText" presStyleLbl="node1" presStyleIdx="1" presStyleCnt="2">
        <dgm:presLayoutVars>
          <dgm:chMax val="0"/>
          <dgm:bulletEnabled val="1"/>
        </dgm:presLayoutVars>
      </dgm:prSet>
      <dgm:spPr/>
    </dgm:pt>
    <dgm:pt modelId="{F34660DA-EBCB-4EBA-9A66-D854347EC51F}" type="pres">
      <dgm:prSet presAssocID="{284A18D5-5A38-4F62-B683-7393E3641E90}" presName="childText" presStyleLbl="revTx" presStyleIdx="1" presStyleCnt="2">
        <dgm:presLayoutVars>
          <dgm:bulletEnabled val="1"/>
        </dgm:presLayoutVars>
      </dgm:prSet>
      <dgm:spPr/>
    </dgm:pt>
  </dgm:ptLst>
  <dgm:cxnLst>
    <dgm:cxn modelId="{C653C800-E9BE-44CE-9716-ADE3DE1AFAD0}" srcId="{C33A03A2-5B59-47FC-89E4-9A6E4AAC51DA}" destId="{09C16D1C-1C45-48DB-8BF6-F56A218BDEF3}" srcOrd="0" destOrd="0" parTransId="{D932039F-12C0-45C5-9E38-AFFD5F1B9BC4}" sibTransId="{83786DFC-48F6-481A-AE40-43647AA21C4D}"/>
    <dgm:cxn modelId="{51425F04-C911-4521-9173-8176A139D0CD}" srcId="{C33A03A2-5B59-47FC-89E4-9A6E4AAC51DA}" destId="{C384E56C-1993-43AB-970B-046FA602C244}" srcOrd="1" destOrd="0" parTransId="{F9B5B8C2-77D9-4603-A04F-25EDE3CE4327}" sibTransId="{30964987-D877-453E-A789-573E807115FA}"/>
    <dgm:cxn modelId="{0FF7850D-8DD1-4176-A6D3-26127876FBDB}" type="presOf" srcId="{C33A03A2-5B59-47FC-89E4-9A6E4AAC51DA}" destId="{B8C9D2D4-9ABE-4EF9-B283-BEBCB3583205}" srcOrd="0" destOrd="0" presId="urn:microsoft.com/office/officeart/2005/8/layout/vList2"/>
    <dgm:cxn modelId="{C661D50F-DCE4-4922-B478-E944317FF903}" type="presOf" srcId="{B93809A9-1D63-4691-9B54-A91A6215572A}" destId="{92ADDE70-228A-4F47-8376-07E6F264C9DD}" srcOrd="0" destOrd="4" presId="urn:microsoft.com/office/officeart/2005/8/layout/vList2"/>
    <dgm:cxn modelId="{7330951C-2FD7-4DCD-A09D-F17F871A0EFD}" type="presOf" srcId="{284A18D5-5A38-4F62-B683-7393E3641E90}" destId="{A9D070A8-5BF8-4DD7-A84F-BB49C65A5769}" srcOrd="0" destOrd="0" presId="urn:microsoft.com/office/officeart/2005/8/layout/vList2"/>
    <dgm:cxn modelId="{D33BAB28-0512-4D53-B7C1-364F345EA608}" type="presOf" srcId="{3C331AE9-3040-4DBB-A9D5-7C2C43B20928}" destId="{92ADDE70-228A-4F47-8376-07E6F264C9DD}" srcOrd="0" destOrd="3" presId="urn:microsoft.com/office/officeart/2005/8/layout/vList2"/>
    <dgm:cxn modelId="{0799A92C-03E3-4274-A37C-6B72743D6353}" type="presOf" srcId="{0EB88C4B-1DBD-457B-88D9-51DA2DA2DFAF}" destId="{F34660DA-EBCB-4EBA-9A66-D854347EC51F}" srcOrd="0" destOrd="1" presId="urn:microsoft.com/office/officeart/2005/8/layout/vList2"/>
    <dgm:cxn modelId="{6A523C30-6A59-4111-827D-A2CBE4095559}" type="presOf" srcId="{09C16D1C-1C45-48DB-8BF6-F56A218BDEF3}" destId="{92ADDE70-228A-4F47-8376-07E6F264C9DD}" srcOrd="0" destOrd="0" presId="urn:microsoft.com/office/officeart/2005/8/layout/vList2"/>
    <dgm:cxn modelId="{87E08532-E518-4A77-917C-42DDA2C0C0AC}" srcId="{09C16D1C-1C45-48DB-8BF6-F56A218BDEF3}" destId="{DC12062E-8567-41A3-B502-F080406558C3}" srcOrd="0" destOrd="0" parTransId="{57B13757-8BAB-4091-925D-7F85F2E7D9D9}" sibTransId="{BD9317C2-2ADA-4E29-B97A-252366D1FA29}"/>
    <dgm:cxn modelId="{26F7B53A-F046-4586-A74F-C940E7026A4C}" srcId="{284A18D5-5A38-4F62-B683-7393E3641E90}" destId="{0EB88C4B-1DBD-457B-88D9-51DA2DA2DFAF}" srcOrd="1" destOrd="0" parTransId="{64A0BE5E-4309-4667-A602-0819A18EADE0}" sibTransId="{DAF5809C-7BF6-4B6C-BE4F-23C62ACFE8E6}"/>
    <dgm:cxn modelId="{C4919F3F-5E4B-45E6-963C-6F1F9CD7B8F7}" srcId="{B96FE717-746A-4B8C-88CB-608E58E4F314}" destId="{C33A03A2-5B59-47FC-89E4-9A6E4AAC51DA}" srcOrd="0" destOrd="0" parTransId="{2D75844B-EE57-47D1-B070-84E8EB9FFC48}" sibTransId="{F196532C-748F-43AB-853A-354B32EE10EA}"/>
    <dgm:cxn modelId="{B1A7CD63-D029-48D1-94ED-C38750124101}" srcId="{C33A03A2-5B59-47FC-89E4-9A6E4AAC51DA}" destId="{F8A2EA66-059E-4BFF-9355-4FFC911683A5}" srcOrd="4" destOrd="0" parTransId="{6A53077F-0570-43FA-B055-7A9346AD7434}" sibTransId="{8D8D22FB-A6DD-4926-BA2A-F02FDBC62132}"/>
    <dgm:cxn modelId="{4DD34947-E8DE-47D1-831C-B3F4AAB3F582}" srcId="{284A18D5-5A38-4F62-B683-7393E3641E90}" destId="{F58B0484-7BA8-40CE-9D99-F016C8CF2FE8}" srcOrd="0" destOrd="0" parTransId="{0026ACC3-8F88-44FA-B571-8284A9A63A33}" sibTransId="{E2D805A0-1601-4FE5-BA64-F919C7D06374}"/>
    <dgm:cxn modelId="{E5395A53-36F9-499A-941A-EFDB137D13D6}" type="presOf" srcId="{F58B0484-7BA8-40CE-9D99-F016C8CF2FE8}" destId="{F34660DA-EBCB-4EBA-9A66-D854347EC51F}" srcOrd="0" destOrd="0" presId="urn:microsoft.com/office/officeart/2005/8/layout/vList2"/>
    <dgm:cxn modelId="{5C72CD7D-6B2A-4026-AD61-0A9446CFF8D5}" srcId="{C33A03A2-5B59-47FC-89E4-9A6E4AAC51DA}" destId="{B93809A9-1D63-4691-9B54-A91A6215572A}" srcOrd="3" destOrd="0" parTransId="{342A54A3-B4A3-46B7-B088-2CA81E0F27B0}" sibTransId="{7C6EDF42-0E6F-4D01-99D7-F91C7F3B402D}"/>
    <dgm:cxn modelId="{44F2F87D-6D87-473C-A896-F18E8EF35C74}" srcId="{B96FE717-746A-4B8C-88CB-608E58E4F314}" destId="{284A18D5-5A38-4F62-B683-7393E3641E90}" srcOrd="1" destOrd="0" parTransId="{01624074-F265-4F55-9735-5472C261553E}" sibTransId="{F865BE44-F161-4CEC-BA23-4497C83B5BD1}"/>
    <dgm:cxn modelId="{23463990-F606-4D4A-BD32-EF849FD59673}" type="presOf" srcId="{B96FE717-746A-4B8C-88CB-608E58E4F314}" destId="{0DFDEE4B-8321-4F95-ADC2-D1F1CD7A0B42}" srcOrd="0" destOrd="0" presId="urn:microsoft.com/office/officeart/2005/8/layout/vList2"/>
    <dgm:cxn modelId="{DEAFA696-6940-433C-8D63-D92414CE2344}" type="presOf" srcId="{C384E56C-1993-43AB-970B-046FA602C244}" destId="{92ADDE70-228A-4F47-8376-07E6F264C9DD}" srcOrd="0" destOrd="2" presId="urn:microsoft.com/office/officeart/2005/8/layout/vList2"/>
    <dgm:cxn modelId="{7E1280AB-F253-40BD-8274-D2E0198AC826}" srcId="{C33A03A2-5B59-47FC-89E4-9A6E4AAC51DA}" destId="{3C331AE9-3040-4DBB-A9D5-7C2C43B20928}" srcOrd="2" destOrd="0" parTransId="{718F1D4E-1757-483A-BD9D-D11F85D8F6FF}" sibTransId="{3F2E3524-A816-428B-902D-DDF741998086}"/>
    <dgm:cxn modelId="{4D2384AC-DFCC-41C2-847C-9BA2D32A976B}" type="presOf" srcId="{F8A2EA66-059E-4BFF-9355-4FFC911683A5}" destId="{92ADDE70-228A-4F47-8376-07E6F264C9DD}" srcOrd="0" destOrd="5" presId="urn:microsoft.com/office/officeart/2005/8/layout/vList2"/>
    <dgm:cxn modelId="{601244D4-43DF-4ABD-B880-018760AA13DF}" type="presOf" srcId="{DC12062E-8567-41A3-B502-F080406558C3}" destId="{92ADDE70-228A-4F47-8376-07E6F264C9DD}" srcOrd="0" destOrd="1" presId="urn:microsoft.com/office/officeart/2005/8/layout/vList2"/>
    <dgm:cxn modelId="{180C9DD0-BC85-46FC-9AEC-08E06A332D6C}" type="presParOf" srcId="{0DFDEE4B-8321-4F95-ADC2-D1F1CD7A0B42}" destId="{B8C9D2D4-9ABE-4EF9-B283-BEBCB3583205}" srcOrd="0" destOrd="0" presId="urn:microsoft.com/office/officeart/2005/8/layout/vList2"/>
    <dgm:cxn modelId="{4E621714-7057-4844-BF7F-215DCD9AFEF4}" type="presParOf" srcId="{0DFDEE4B-8321-4F95-ADC2-D1F1CD7A0B42}" destId="{92ADDE70-228A-4F47-8376-07E6F264C9DD}" srcOrd="1" destOrd="0" presId="urn:microsoft.com/office/officeart/2005/8/layout/vList2"/>
    <dgm:cxn modelId="{0A325EAF-EF71-4604-BEBF-C475E76EC090}" type="presParOf" srcId="{0DFDEE4B-8321-4F95-ADC2-D1F1CD7A0B42}" destId="{A9D070A8-5BF8-4DD7-A84F-BB49C65A5769}" srcOrd="2" destOrd="0" presId="urn:microsoft.com/office/officeart/2005/8/layout/vList2"/>
    <dgm:cxn modelId="{630D0F81-6D6B-4668-ACC2-872044E049FD}" type="presParOf" srcId="{0DFDEE4B-8321-4F95-ADC2-D1F1CD7A0B42}" destId="{F34660DA-EBCB-4EBA-9A66-D854347EC51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FEFAA64-A0D8-4B78-8D2E-0A1103A1191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51F29314-2E4F-4867-84D9-FE5749D6036F}">
      <dgm:prSet phldrT="[Text]"/>
      <dgm:spPr/>
      <dgm:t>
        <a:bodyPr/>
        <a:lstStyle/>
        <a:p>
          <a:r>
            <a:rPr lang="en-US">
              <a:effectLst/>
              <a:latin typeface="+mn-lt"/>
              <a:ea typeface="Calibri" panose="020F0502020204030204" pitchFamily="34" charset="0"/>
            </a:rPr>
            <a:t>Innovative </a:t>
          </a:r>
          <a:r>
            <a:rPr lang="en-US" b="1">
              <a:effectLst/>
              <a:latin typeface="+mn-lt"/>
              <a:ea typeface="Calibri" panose="020F0502020204030204" pitchFamily="34" charset="0"/>
            </a:rPr>
            <a:t>collaboration</a:t>
          </a:r>
          <a:r>
            <a:rPr lang="en-US">
              <a:effectLst/>
              <a:latin typeface="+mn-lt"/>
              <a:ea typeface="Calibri" panose="020F0502020204030204" pitchFamily="34" charset="0"/>
            </a:rPr>
            <a:t> between OSPI and PUSH for Dreams </a:t>
          </a:r>
          <a:endParaRPr lang="en-US" dirty="0">
            <a:latin typeface="+mn-lt"/>
          </a:endParaRPr>
        </a:p>
      </dgm:t>
    </dgm:pt>
    <dgm:pt modelId="{914B89CD-ECC1-43C7-9CA7-8AB0B013CC11}" type="parTrans" cxnId="{E34BFE81-F59E-46C8-8094-FF780147C103}">
      <dgm:prSet/>
      <dgm:spPr/>
      <dgm:t>
        <a:bodyPr/>
        <a:lstStyle/>
        <a:p>
          <a:endParaRPr lang="en-US">
            <a:latin typeface="+mn-lt"/>
          </a:endParaRPr>
        </a:p>
      </dgm:t>
    </dgm:pt>
    <dgm:pt modelId="{2AC434A4-45B8-49B1-A390-E392743CF941}" type="sibTrans" cxnId="{E34BFE81-F59E-46C8-8094-FF780147C103}">
      <dgm:prSet/>
      <dgm:spPr/>
      <dgm:t>
        <a:bodyPr/>
        <a:lstStyle/>
        <a:p>
          <a:endParaRPr lang="en-US">
            <a:latin typeface="+mn-lt"/>
          </a:endParaRPr>
        </a:p>
      </dgm:t>
    </dgm:pt>
    <dgm:pt modelId="{18CEC06C-35C8-4291-BFB2-0F70FA9C7B94}">
      <dgm:prSet/>
      <dgm:spPr/>
      <dgm:t>
        <a:bodyPr/>
        <a:lstStyle/>
        <a:p>
          <a:r>
            <a:rPr lang="en-US" b="1">
              <a:effectLst/>
              <a:latin typeface="+mn-lt"/>
              <a:ea typeface="Calibri" panose="020F0502020204030204" pitchFamily="34" charset="0"/>
            </a:rPr>
            <a:t>Pilot</a:t>
          </a:r>
          <a:r>
            <a:rPr lang="en-US">
              <a:effectLst/>
              <a:latin typeface="+mn-lt"/>
              <a:ea typeface="Calibri" panose="020F0502020204030204" pitchFamily="34" charset="0"/>
            </a:rPr>
            <a:t> opportunity</a:t>
          </a:r>
          <a:endParaRPr lang="en-US" dirty="0">
            <a:effectLst/>
            <a:latin typeface="+mn-lt"/>
            <a:ea typeface="Calibri" panose="020F0502020204030204" pitchFamily="34" charset="0"/>
          </a:endParaRPr>
        </a:p>
      </dgm:t>
    </dgm:pt>
    <dgm:pt modelId="{1CD0D7D3-223C-4A32-8CB3-1ABE02C5F407}" type="parTrans" cxnId="{8F999CA2-AB62-4BC1-A897-4030DCDCBFB0}">
      <dgm:prSet/>
      <dgm:spPr/>
      <dgm:t>
        <a:bodyPr/>
        <a:lstStyle/>
        <a:p>
          <a:endParaRPr lang="en-US">
            <a:latin typeface="+mn-lt"/>
          </a:endParaRPr>
        </a:p>
      </dgm:t>
    </dgm:pt>
    <dgm:pt modelId="{C3E62FAB-D3B9-45AE-B605-580DE6B6C493}" type="sibTrans" cxnId="{8F999CA2-AB62-4BC1-A897-4030DCDCBFB0}">
      <dgm:prSet/>
      <dgm:spPr/>
      <dgm:t>
        <a:bodyPr/>
        <a:lstStyle/>
        <a:p>
          <a:endParaRPr lang="en-US">
            <a:latin typeface="+mn-lt"/>
          </a:endParaRPr>
        </a:p>
      </dgm:t>
    </dgm:pt>
    <dgm:pt modelId="{D352BCAE-E857-49AD-9B9C-2AAA701D3B33}">
      <dgm:prSet/>
      <dgm:spPr/>
      <dgm:t>
        <a:bodyPr/>
        <a:lstStyle/>
        <a:p>
          <a:r>
            <a:rPr lang="en-US" dirty="0">
              <a:effectLst/>
              <a:latin typeface="+mn-lt"/>
              <a:ea typeface="Calibri" panose="020F0502020204030204" pitchFamily="34" charset="0"/>
            </a:rPr>
            <a:t>Separate from, but </a:t>
          </a:r>
          <a:r>
            <a:rPr lang="en-US" b="1" dirty="0">
              <a:effectLst/>
              <a:latin typeface="+mn-lt"/>
              <a:ea typeface="Calibri" panose="020F0502020204030204" pitchFamily="34" charset="0"/>
            </a:rPr>
            <a:t>aligned</a:t>
          </a:r>
          <a:r>
            <a:rPr lang="en-US" dirty="0">
              <a:effectLst/>
              <a:latin typeface="+mn-lt"/>
              <a:ea typeface="Calibri" panose="020F0502020204030204" pitchFamily="34" charset="0"/>
            </a:rPr>
            <a:t> to, the traditional Building Bridges grant program</a:t>
          </a:r>
        </a:p>
      </dgm:t>
    </dgm:pt>
    <dgm:pt modelId="{A94F0B8E-8021-4FFF-981E-92978671D8F3}" type="parTrans" cxnId="{59A08995-5600-4A4C-85E2-6CE96F9B651F}">
      <dgm:prSet/>
      <dgm:spPr/>
      <dgm:t>
        <a:bodyPr/>
        <a:lstStyle/>
        <a:p>
          <a:endParaRPr lang="en-US">
            <a:latin typeface="+mn-lt"/>
          </a:endParaRPr>
        </a:p>
      </dgm:t>
    </dgm:pt>
    <dgm:pt modelId="{3B6735C8-5B12-4140-B7ED-9A83C1BF26EE}" type="sibTrans" cxnId="{59A08995-5600-4A4C-85E2-6CE96F9B651F}">
      <dgm:prSet/>
      <dgm:spPr/>
      <dgm:t>
        <a:bodyPr/>
        <a:lstStyle/>
        <a:p>
          <a:endParaRPr lang="en-US">
            <a:latin typeface="+mn-lt"/>
          </a:endParaRPr>
        </a:p>
      </dgm:t>
    </dgm:pt>
    <dgm:pt modelId="{B6A03F16-AB1C-468E-8F59-A10170923EFE}">
      <dgm:prSet/>
      <dgm:spPr/>
      <dgm:t>
        <a:bodyPr/>
        <a:lstStyle/>
        <a:p>
          <a:r>
            <a:rPr lang="en-US" dirty="0">
              <a:effectLst/>
              <a:latin typeface="+mn-lt"/>
              <a:ea typeface="Calibri" panose="020F0502020204030204" pitchFamily="34" charset="0"/>
            </a:rPr>
            <a:t>Allows for </a:t>
          </a:r>
          <a:r>
            <a:rPr lang="en-US" b="1" dirty="0">
              <a:effectLst/>
              <a:latin typeface="+mn-lt"/>
              <a:ea typeface="Calibri" panose="020F0502020204030204" pitchFamily="34" charset="0"/>
            </a:rPr>
            <a:t>additional</a:t>
          </a:r>
          <a:r>
            <a:rPr lang="en-US" dirty="0">
              <a:effectLst/>
              <a:latin typeface="+mn-lt"/>
              <a:ea typeface="Calibri" panose="020F0502020204030204" pitchFamily="34" charset="0"/>
            </a:rPr>
            <a:t> organizational capacity </a:t>
          </a:r>
          <a:r>
            <a:rPr lang="en-US" b="1" dirty="0">
              <a:effectLst/>
              <a:latin typeface="+mn-lt"/>
              <a:ea typeface="Calibri" panose="020F0502020204030204" pitchFamily="34" charset="0"/>
            </a:rPr>
            <a:t>support</a:t>
          </a:r>
          <a:r>
            <a:rPr lang="en-US" dirty="0">
              <a:effectLst/>
              <a:latin typeface="+mn-lt"/>
              <a:ea typeface="Calibri" panose="020F0502020204030204" pitchFamily="34" charset="0"/>
            </a:rPr>
            <a:t> &amp; </a:t>
          </a:r>
          <a:r>
            <a:rPr lang="en-US" b="1" dirty="0">
              <a:effectLst/>
              <a:latin typeface="+mn-lt"/>
              <a:ea typeface="Calibri" panose="020F0502020204030204" pitchFamily="34" charset="0"/>
            </a:rPr>
            <a:t>resources</a:t>
          </a:r>
        </a:p>
      </dgm:t>
    </dgm:pt>
    <dgm:pt modelId="{1917B829-E92C-445C-8F34-1F74C561E577}" type="parTrans" cxnId="{C7163704-AE24-4673-BA3A-5FC55E4B16A0}">
      <dgm:prSet/>
      <dgm:spPr/>
      <dgm:t>
        <a:bodyPr/>
        <a:lstStyle/>
        <a:p>
          <a:endParaRPr lang="en-US">
            <a:latin typeface="+mn-lt"/>
          </a:endParaRPr>
        </a:p>
      </dgm:t>
    </dgm:pt>
    <dgm:pt modelId="{A197C7AA-BF12-413E-8370-DDBAFF82FEDD}" type="sibTrans" cxnId="{C7163704-AE24-4673-BA3A-5FC55E4B16A0}">
      <dgm:prSet/>
      <dgm:spPr/>
      <dgm:t>
        <a:bodyPr/>
        <a:lstStyle/>
        <a:p>
          <a:endParaRPr lang="en-US">
            <a:latin typeface="+mn-lt"/>
          </a:endParaRPr>
        </a:p>
      </dgm:t>
    </dgm:pt>
    <dgm:pt modelId="{981DCC70-406E-4C67-89C1-EE986CC2AADB}">
      <dgm:prSet/>
      <dgm:spPr/>
      <dgm:t>
        <a:bodyPr/>
        <a:lstStyle/>
        <a:p>
          <a:r>
            <a:rPr lang="en-US" dirty="0">
              <a:effectLst/>
              <a:latin typeface="+mn-lt"/>
              <a:ea typeface="Calibri" panose="020F0502020204030204" pitchFamily="34" charset="0"/>
            </a:rPr>
            <a:t>PUSH for Dreams</a:t>
          </a:r>
        </a:p>
      </dgm:t>
    </dgm:pt>
    <dgm:pt modelId="{B9628E07-1D77-4EA6-96C8-207C06ACA446}" type="parTrans" cxnId="{FE993E89-EA55-474D-AE7C-925923FEEC1D}">
      <dgm:prSet/>
      <dgm:spPr/>
      <dgm:t>
        <a:bodyPr/>
        <a:lstStyle/>
        <a:p>
          <a:endParaRPr lang="en-US">
            <a:latin typeface="+mn-lt"/>
          </a:endParaRPr>
        </a:p>
      </dgm:t>
    </dgm:pt>
    <dgm:pt modelId="{472CB074-594D-4F4A-8574-CED507D374A6}" type="sibTrans" cxnId="{FE993E89-EA55-474D-AE7C-925923FEEC1D}">
      <dgm:prSet/>
      <dgm:spPr/>
      <dgm:t>
        <a:bodyPr/>
        <a:lstStyle/>
        <a:p>
          <a:endParaRPr lang="en-US">
            <a:latin typeface="+mn-lt"/>
          </a:endParaRPr>
        </a:p>
      </dgm:t>
    </dgm:pt>
    <dgm:pt modelId="{5CE3607C-9C4D-47F2-8AAA-C2A681122B9E}">
      <dgm:prSet/>
      <dgm:spPr/>
      <dgm:t>
        <a:bodyPr/>
        <a:lstStyle/>
        <a:p>
          <a:r>
            <a:rPr lang="en-US">
              <a:effectLst/>
              <a:latin typeface="+mn-lt"/>
              <a:ea typeface="Calibri" panose="020F0502020204030204" pitchFamily="34" charset="0"/>
            </a:rPr>
            <a:t>PUSH for Dreams, led by Dr. John Gaines, is a veteran Building Bridges grantee and a </a:t>
          </a:r>
          <a:r>
            <a:rPr lang="en-US" b="1">
              <a:effectLst/>
              <a:latin typeface="+mn-lt"/>
              <a:ea typeface="Calibri" panose="020F0502020204030204" pitchFamily="34" charset="0"/>
            </a:rPr>
            <a:t>leader of racial Diversity, Equity &amp; Inclusion work</a:t>
          </a:r>
          <a:endParaRPr lang="en-US" b="1" dirty="0">
            <a:effectLst/>
            <a:latin typeface="+mn-lt"/>
            <a:ea typeface="Calibri" panose="020F0502020204030204" pitchFamily="34" charset="0"/>
          </a:endParaRPr>
        </a:p>
      </dgm:t>
    </dgm:pt>
    <dgm:pt modelId="{4BA1964E-1F62-48B3-B114-E979B0EA4207}" type="parTrans" cxnId="{3ED53E3E-2094-4309-9607-692491061F6C}">
      <dgm:prSet/>
      <dgm:spPr/>
      <dgm:t>
        <a:bodyPr/>
        <a:lstStyle/>
        <a:p>
          <a:endParaRPr lang="en-US">
            <a:latin typeface="+mn-lt"/>
          </a:endParaRPr>
        </a:p>
      </dgm:t>
    </dgm:pt>
    <dgm:pt modelId="{E73173A6-4A5E-45B2-A812-3E66C46F8D3C}" type="sibTrans" cxnId="{3ED53E3E-2094-4309-9607-692491061F6C}">
      <dgm:prSet/>
      <dgm:spPr/>
      <dgm:t>
        <a:bodyPr/>
        <a:lstStyle/>
        <a:p>
          <a:endParaRPr lang="en-US">
            <a:latin typeface="+mn-lt"/>
          </a:endParaRPr>
        </a:p>
      </dgm:t>
    </dgm:pt>
    <dgm:pt modelId="{3F87AA77-DF0F-4A99-B2C6-FB7B2D92A585}">
      <dgm:prSet phldrT="[Text]"/>
      <dgm:spPr/>
      <dgm:t>
        <a:bodyPr/>
        <a:lstStyle/>
        <a:p>
          <a:r>
            <a:rPr lang="en-US" dirty="0">
              <a:latin typeface="+mn-lt"/>
            </a:rPr>
            <a:t>Purpose</a:t>
          </a:r>
        </a:p>
      </dgm:t>
    </dgm:pt>
    <dgm:pt modelId="{F453C176-70A2-4836-9813-961512648EC3}" type="parTrans" cxnId="{B5983215-43C6-42ED-9B85-8F76245EDCB1}">
      <dgm:prSet/>
      <dgm:spPr/>
      <dgm:t>
        <a:bodyPr/>
        <a:lstStyle/>
        <a:p>
          <a:endParaRPr lang="en-US">
            <a:latin typeface="+mn-lt"/>
          </a:endParaRPr>
        </a:p>
      </dgm:t>
    </dgm:pt>
    <dgm:pt modelId="{CA31C7BB-19CA-4AE7-AD58-69FAD71573D4}" type="sibTrans" cxnId="{B5983215-43C6-42ED-9B85-8F76245EDCB1}">
      <dgm:prSet/>
      <dgm:spPr/>
      <dgm:t>
        <a:bodyPr/>
        <a:lstStyle/>
        <a:p>
          <a:endParaRPr lang="en-US">
            <a:latin typeface="+mn-lt"/>
          </a:endParaRPr>
        </a:p>
      </dgm:t>
    </dgm:pt>
    <dgm:pt modelId="{BC44FC6F-2999-4C3F-B75C-9F554AEDB52D}">
      <dgm:prSet/>
      <dgm:spPr/>
      <dgm:t>
        <a:bodyPr/>
        <a:lstStyle/>
        <a:p>
          <a:r>
            <a:rPr lang="en-US">
              <a:effectLst/>
              <a:latin typeface="+mn-lt"/>
              <a:ea typeface="Calibri" panose="020F0502020204030204" pitchFamily="34" charset="0"/>
            </a:rPr>
            <a:t>Serves as a grant </a:t>
          </a:r>
          <a:r>
            <a:rPr lang="en-US" b="1">
              <a:effectLst/>
              <a:latin typeface="+mn-lt"/>
              <a:ea typeface="Calibri" panose="020F0502020204030204" pitchFamily="34" charset="0"/>
            </a:rPr>
            <a:t>intermediary</a:t>
          </a:r>
          <a:endParaRPr lang="en-US" b="1" dirty="0">
            <a:effectLst/>
            <a:latin typeface="+mn-lt"/>
            <a:ea typeface="Calibri" panose="020F0502020204030204" pitchFamily="34" charset="0"/>
          </a:endParaRPr>
        </a:p>
      </dgm:t>
    </dgm:pt>
    <dgm:pt modelId="{C1DB6E3A-702D-45BA-BC4E-04E5142BAE07}" type="parTrans" cxnId="{5703B9CE-5845-4050-84B3-0DC25990902E}">
      <dgm:prSet/>
      <dgm:spPr/>
      <dgm:t>
        <a:bodyPr/>
        <a:lstStyle/>
        <a:p>
          <a:endParaRPr lang="en-US">
            <a:latin typeface="+mn-lt"/>
          </a:endParaRPr>
        </a:p>
      </dgm:t>
    </dgm:pt>
    <dgm:pt modelId="{8874AD9B-E640-4DCD-84AC-7D9E95F553C3}" type="sibTrans" cxnId="{5703B9CE-5845-4050-84B3-0DC25990902E}">
      <dgm:prSet/>
      <dgm:spPr/>
      <dgm:t>
        <a:bodyPr/>
        <a:lstStyle/>
        <a:p>
          <a:endParaRPr lang="en-US">
            <a:latin typeface="+mn-lt"/>
          </a:endParaRPr>
        </a:p>
      </dgm:t>
    </dgm:pt>
    <dgm:pt modelId="{5E68B3C5-A605-40A9-B124-7FB56370F004}">
      <dgm:prSet/>
      <dgm:spPr/>
      <dgm:t>
        <a:bodyPr/>
        <a:lstStyle/>
        <a:p>
          <a:r>
            <a:rPr lang="en-US">
              <a:effectLst/>
              <a:latin typeface="+mn-lt"/>
              <a:ea typeface="Calibri" panose="020F0502020204030204" pitchFamily="34" charset="0"/>
            </a:rPr>
            <a:t>The goal is to align Building Bridges with PUSH for Dreams plan of </a:t>
          </a:r>
          <a:r>
            <a:rPr lang="en-US" b="1">
              <a:effectLst/>
              <a:latin typeface="+mn-lt"/>
              <a:ea typeface="Calibri" panose="020F0502020204030204" pitchFamily="34" charset="0"/>
            </a:rPr>
            <a:t>increasing racial diversity in schools through community partners</a:t>
          </a:r>
          <a:endParaRPr lang="en-US" b="1" dirty="0">
            <a:effectLst/>
            <a:latin typeface="+mn-lt"/>
            <a:ea typeface="Calibri" panose="020F0502020204030204" pitchFamily="34" charset="0"/>
          </a:endParaRPr>
        </a:p>
      </dgm:t>
    </dgm:pt>
    <dgm:pt modelId="{39E15603-A133-4A06-903D-468C67F607FF}" type="parTrans" cxnId="{A4D4A805-FCC8-41AB-89FF-5D703299BE6F}">
      <dgm:prSet/>
      <dgm:spPr/>
      <dgm:t>
        <a:bodyPr/>
        <a:lstStyle/>
        <a:p>
          <a:endParaRPr lang="en-US">
            <a:latin typeface="+mn-lt"/>
          </a:endParaRPr>
        </a:p>
      </dgm:t>
    </dgm:pt>
    <dgm:pt modelId="{5ECD0FDC-720E-4E0D-9D07-79BED3F01B65}" type="sibTrans" cxnId="{A4D4A805-FCC8-41AB-89FF-5D703299BE6F}">
      <dgm:prSet/>
      <dgm:spPr/>
      <dgm:t>
        <a:bodyPr/>
        <a:lstStyle/>
        <a:p>
          <a:endParaRPr lang="en-US">
            <a:latin typeface="+mn-lt"/>
          </a:endParaRPr>
        </a:p>
      </dgm:t>
    </dgm:pt>
    <dgm:pt modelId="{AF049639-473C-43E1-9280-E893F6A29F25}" type="pres">
      <dgm:prSet presAssocID="{AFEFAA64-A0D8-4B78-8D2E-0A1103A1191F}" presName="Name0" presStyleCnt="0">
        <dgm:presLayoutVars>
          <dgm:dir/>
          <dgm:animLvl val="lvl"/>
          <dgm:resizeHandles val="exact"/>
        </dgm:presLayoutVars>
      </dgm:prSet>
      <dgm:spPr/>
    </dgm:pt>
    <dgm:pt modelId="{1B86F9DA-99EB-4DB2-B3E0-4FF766447364}" type="pres">
      <dgm:prSet presAssocID="{3F87AA77-DF0F-4A99-B2C6-FB7B2D92A585}" presName="composite" presStyleCnt="0"/>
      <dgm:spPr/>
    </dgm:pt>
    <dgm:pt modelId="{212C8709-DDD5-484E-8189-B62258A01F21}" type="pres">
      <dgm:prSet presAssocID="{3F87AA77-DF0F-4A99-B2C6-FB7B2D92A585}" presName="parTx" presStyleLbl="alignNode1" presStyleIdx="0" presStyleCnt="2">
        <dgm:presLayoutVars>
          <dgm:chMax val="0"/>
          <dgm:chPref val="0"/>
          <dgm:bulletEnabled val="1"/>
        </dgm:presLayoutVars>
      </dgm:prSet>
      <dgm:spPr/>
    </dgm:pt>
    <dgm:pt modelId="{3D9576C5-29C5-4C0F-B8BB-4B996AD68BCB}" type="pres">
      <dgm:prSet presAssocID="{3F87AA77-DF0F-4A99-B2C6-FB7B2D92A585}" presName="desTx" presStyleLbl="alignAccFollowNode1" presStyleIdx="0" presStyleCnt="2">
        <dgm:presLayoutVars>
          <dgm:bulletEnabled val="1"/>
        </dgm:presLayoutVars>
      </dgm:prSet>
      <dgm:spPr/>
    </dgm:pt>
    <dgm:pt modelId="{389B0B62-D7C1-4020-A3B6-DFF1B1E1BE2D}" type="pres">
      <dgm:prSet presAssocID="{CA31C7BB-19CA-4AE7-AD58-69FAD71573D4}" presName="space" presStyleCnt="0"/>
      <dgm:spPr/>
    </dgm:pt>
    <dgm:pt modelId="{46D5624A-E7B6-4792-92F4-0A3CA70164B9}" type="pres">
      <dgm:prSet presAssocID="{981DCC70-406E-4C67-89C1-EE986CC2AADB}" presName="composite" presStyleCnt="0"/>
      <dgm:spPr/>
    </dgm:pt>
    <dgm:pt modelId="{E1717831-7134-4DE1-AC6A-EB469F78DE53}" type="pres">
      <dgm:prSet presAssocID="{981DCC70-406E-4C67-89C1-EE986CC2AADB}" presName="parTx" presStyleLbl="alignNode1" presStyleIdx="1" presStyleCnt="2">
        <dgm:presLayoutVars>
          <dgm:chMax val="0"/>
          <dgm:chPref val="0"/>
          <dgm:bulletEnabled val="1"/>
        </dgm:presLayoutVars>
      </dgm:prSet>
      <dgm:spPr/>
    </dgm:pt>
    <dgm:pt modelId="{8D9BBE58-30FD-4E6B-BE86-19145FF1A060}" type="pres">
      <dgm:prSet presAssocID="{981DCC70-406E-4C67-89C1-EE986CC2AADB}" presName="desTx" presStyleLbl="alignAccFollowNode1" presStyleIdx="1" presStyleCnt="2">
        <dgm:presLayoutVars>
          <dgm:bulletEnabled val="1"/>
        </dgm:presLayoutVars>
      </dgm:prSet>
      <dgm:spPr/>
    </dgm:pt>
  </dgm:ptLst>
  <dgm:cxnLst>
    <dgm:cxn modelId="{C7163704-AE24-4673-BA3A-5FC55E4B16A0}" srcId="{3F87AA77-DF0F-4A99-B2C6-FB7B2D92A585}" destId="{B6A03F16-AB1C-468E-8F59-A10170923EFE}" srcOrd="3" destOrd="0" parTransId="{1917B829-E92C-445C-8F34-1F74C561E577}" sibTransId="{A197C7AA-BF12-413E-8370-DDBAFF82FEDD}"/>
    <dgm:cxn modelId="{A4D4A805-FCC8-41AB-89FF-5D703299BE6F}" srcId="{981DCC70-406E-4C67-89C1-EE986CC2AADB}" destId="{5E68B3C5-A605-40A9-B124-7FB56370F004}" srcOrd="2" destOrd="0" parTransId="{39E15603-A133-4A06-903D-468C67F607FF}" sibTransId="{5ECD0FDC-720E-4E0D-9D07-79BED3F01B65}"/>
    <dgm:cxn modelId="{D184B705-228D-4FBE-86F0-83781211D1FB}" type="presOf" srcId="{18CEC06C-35C8-4291-BFB2-0F70FA9C7B94}" destId="{3D9576C5-29C5-4C0F-B8BB-4B996AD68BCB}" srcOrd="0" destOrd="1" presId="urn:microsoft.com/office/officeart/2005/8/layout/hList1"/>
    <dgm:cxn modelId="{B5983215-43C6-42ED-9B85-8F76245EDCB1}" srcId="{AFEFAA64-A0D8-4B78-8D2E-0A1103A1191F}" destId="{3F87AA77-DF0F-4A99-B2C6-FB7B2D92A585}" srcOrd="0" destOrd="0" parTransId="{F453C176-70A2-4836-9813-961512648EC3}" sibTransId="{CA31C7BB-19CA-4AE7-AD58-69FAD71573D4}"/>
    <dgm:cxn modelId="{6EDD7A2D-C6FB-431E-9323-24305834935D}" type="presOf" srcId="{5E68B3C5-A605-40A9-B124-7FB56370F004}" destId="{8D9BBE58-30FD-4E6B-BE86-19145FF1A060}" srcOrd="0" destOrd="2" presId="urn:microsoft.com/office/officeart/2005/8/layout/hList1"/>
    <dgm:cxn modelId="{AB8A0A38-2D8A-4C3B-92EF-B690BF82CA60}" type="presOf" srcId="{AFEFAA64-A0D8-4B78-8D2E-0A1103A1191F}" destId="{AF049639-473C-43E1-9280-E893F6A29F25}" srcOrd="0" destOrd="0" presId="urn:microsoft.com/office/officeart/2005/8/layout/hList1"/>
    <dgm:cxn modelId="{56797938-70C5-4CB8-8852-7329837641FB}" type="presOf" srcId="{3F87AA77-DF0F-4A99-B2C6-FB7B2D92A585}" destId="{212C8709-DDD5-484E-8189-B62258A01F21}" srcOrd="0" destOrd="0" presId="urn:microsoft.com/office/officeart/2005/8/layout/hList1"/>
    <dgm:cxn modelId="{3ED53E3E-2094-4309-9607-692491061F6C}" srcId="{981DCC70-406E-4C67-89C1-EE986CC2AADB}" destId="{5CE3607C-9C4D-47F2-8AAA-C2A681122B9E}" srcOrd="0" destOrd="0" parTransId="{4BA1964E-1F62-48B3-B114-E979B0EA4207}" sibTransId="{E73173A6-4A5E-45B2-A812-3E66C46F8D3C}"/>
    <dgm:cxn modelId="{A49FE072-D333-45BD-BC79-3CEFCD9F7D52}" type="presOf" srcId="{BC44FC6F-2999-4C3F-B75C-9F554AEDB52D}" destId="{8D9BBE58-30FD-4E6B-BE86-19145FF1A060}" srcOrd="0" destOrd="1" presId="urn:microsoft.com/office/officeart/2005/8/layout/hList1"/>
    <dgm:cxn modelId="{E34BFE81-F59E-46C8-8094-FF780147C103}" srcId="{3F87AA77-DF0F-4A99-B2C6-FB7B2D92A585}" destId="{51F29314-2E4F-4867-84D9-FE5749D6036F}" srcOrd="0" destOrd="0" parTransId="{914B89CD-ECC1-43C7-9CA7-8AB0B013CC11}" sibTransId="{2AC434A4-45B8-49B1-A390-E392743CF941}"/>
    <dgm:cxn modelId="{0CA74C82-0191-48EB-A37A-86AE150AB8DA}" type="presOf" srcId="{981DCC70-406E-4C67-89C1-EE986CC2AADB}" destId="{E1717831-7134-4DE1-AC6A-EB469F78DE53}" srcOrd="0" destOrd="0" presId="urn:microsoft.com/office/officeart/2005/8/layout/hList1"/>
    <dgm:cxn modelId="{FE993E89-EA55-474D-AE7C-925923FEEC1D}" srcId="{AFEFAA64-A0D8-4B78-8D2E-0A1103A1191F}" destId="{981DCC70-406E-4C67-89C1-EE986CC2AADB}" srcOrd="1" destOrd="0" parTransId="{B9628E07-1D77-4EA6-96C8-207C06ACA446}" sibTransId="{472CB074-594D-4F4A-8574-CED507D374A6}"/>
    <dgm:cxn modelId="{08AFA88E-B469-4413-8132-663DD952040A}" type="presOf" srcId="{B6A03F16-AB1C-468E-8F59-A10170923EFE}" destId="{3D9576C5-29C5-4C0F-B8BB-4B996AD68BCB}" srcOrd="0" destOrd="3" presId="urn:microsoft.com/office/officeart/2005/8/layout/hList1"/>
    <dgm:cxn modelId="{72890493-8637-458F-862B-56E40F7A8A5B}" type="presOf" srcId="{5CE3607C-9C4D-47F2-8AAA-C2A681122B9E}" destId="{8D9BBE58-30FD-4E6B-BE86-19145FF1A060}" srcOrd="0" destOrd="0" presId="urn:microsoft.com/office/officeart/2005/8/layout/hList1"/>
    <dgm:cxn modelId="{59A08995-5600-4A4C-85E2-6CE96F9B651F}" srcId="{3F87AA77-DF0F-4A99-B2C6-FB7B2D92A585}" destId="{D352BCAE-E857-49AD-9B9C-2AAA701D3B33}" srcOrd="2" destOrd="0" parTransId="{A94F0B8E-8021-4FFF-981E-92978671D8F3}" sibTransId="{3B6735C8-5B12-4140-B7ED-9A83C1BF26EE}"/>
    <dgm:cxn modelId="{0CCBC296-788C-477B-9EEF-EA017943048D}" type="presOf" srcId="{D352BCAE-E857-49AD-9B9C-2AAA701D3B33}" destId="{3D9576C5-29C5-4C0F-B8BB-4B996AD68BCB}" srcOrd="0" destOrd="2" presId="urn:microsoft.com/office/officeart/2005/8/layout/hList1"/>
    <dgm:cxn modelId="{8F999CA2-AB62-4BC1-A897-4030DCDCBFB0}" srcId="{3F87AA77-DF0F-4A99-B2C6-FB7B2D92A585}" destId="{18CEC06C-35C8-4291-BFB2-0F70FA9C7B94}" srcOrd="1" destOrd="0" parTransId="{1CD0D7D3-223C-4A32-8CB3-1ABE02C5F407}" sibTransId="{C3E62FAB-D3B9-45AE-B605-580DE6B6C493}"/>
    <dgm:cxn modelId="{5703B9CE-5845-4050-84B3-0DC25990902E}" srcId="{981DCC70-406E-4C67-89C1-EE986CC2AADB}" destId="{BC44FC6F-2999-4C3F-B75C-9F554AEDB52D}" srcOrd="1" destOrd="0" parTransId="{C1DB6E3A-702D-45BA-BC4E-04E5142BAE07}" sibTransId="{8874AD9B-E640-4DCD-84AC-7D9E95F553C3}"/>
    <dgm:cxn modelId="{296A9BFE-62B4-415E-8FCC-C1CFFE8E6FCF}" type="presOf" srcId="{51F29314-2E4F-4867-84D9-FE5749D6036F}" destId="{3D9576C5-29C5-4C0F-B8BB-4B996AD68BCB}" srcOrd="0" destOrd="0" presId="urn:microsoft.com/office/officeart/2005/8/layout/hList1"/>
    <dgm:cxn modelId="{1CA83111-E8E0-4231-BB40-7469ADF12781}" type="presParOf" srcId="{AF049639-473C-43E1-9280-E893F6A29F25}" destId="{1B86F9DA-99EB-4DB2-B3E0-4FF766447364}" srcOrd="0" destOrd="0" presId="urn:microsoft.com/office/officeart/2005/8/layout/hList1"/>
    <dgm:cxn modelId="{266F1306-F23C-461B-950E-583E9DE7F75C}" type="presParOf" srcId="{1B86F9DA-99EB-4DB2-B3E0-4FF766447364}" destId="{212C8709-DDD5-484E-8189-B62258A01F21}" srcOrd="0" destOrd="0" presId="urn:microsoft.com/office/officeart/2005/8/layout/hList1"/>
    <dgm:cxn modelId="{4C1A3C85-8ED3-447B-A3DF-8CE5CA09864E}" type="presParOf" srcId="{1B86F9DA-99EB-4DB2-B3E0-4FF766447364}" destId="{3D9576C5-29C5-4C0F-B8BB-4B996AD68BCB}" srcOrd="1" destOrd="0" presId="urn:microsoft.com/office/officeart/2005/8/layout/hList1"/>
    <dgm:cxn modelId="{5A9361E9-2030-410A-8589-7FEDC50BD5C1}" type="presParOf" srcId="{AF049639-473C-43E1-9280-E893F6A29F25}" destId="{389B0B62-D7C1-4020-A3B6-DFF1B1E1BE2D}" srcOrd="1" destOrd="0" presId="urn:microsoft.com/office/officeart/2005/8/layout/hList1"/>
    <dgm:cxn modelId="{ECDACB21-C48A-4B6D-8689-5A70A93D1111}" type="presParOf" srcId="{AF049639-473C-43E1-9280-E893F6A29F25}" destId="{46D5624A-E7B6-4792-92F4-0A3CA70164B9}" srcOrd="2" destOrd="0" presId="urn:microsoft.com/office/officeart/2005/8/layout/hList1"/>
    <dgm:cxn modelId="{6AF1F456-9194-4232-8EBE-622BB423F04D}" type="presParOf" srcId="{46D5624A-E7B6-4792-92F4-0A3CA70164B9}" destId="{E1717831-7134-4DE1-AC6A-EB469F78DE53}" srcOrd="0" destOrd="0" presId="urn:microsoft.com/office/officeart/2005/8/layout/hList1"/>
    <dgm:cxn modelId="{3810A333-D62B-4DC8-87AE-673FFD8441AF}" type="presParOf" srcId="{46D5624A-E7B6-4792-92F4-0A3CA70164B9}" destId="{8D9BBE58-30FD-4E6B-BE86-19145FF1A06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DC72F59-E68B-4923-B53F-BE52270BE10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820EAFC-217E-4B15-8F67-A4760F078B9A}">
      <dgm:prSet phldrT="[Text]"/>
      <dgm:spPr/>
      <dgm:t>
        <a:bodyPr/>
        <a:lstStyle/>
        <a:p>
          <a:r>
            <a:rPr lang="en-US" dirty="0"/>
            <a:t>What’s your big takeaway?</a:t>
          </a:r>
        </a:p>
      </dgm:t>
    </dgm:pt>
    <dgm:pt modelId="{04ADA967-EF89-470B-ACFD-AF4C7C7BDB16}" type="parTrans" cxnId="{54C3EFC9-7BC1-475C-807F-785E01A6F254}">
      <dgm:prSet/>
      <dgm:spPr/>
      <dgm:t>
        <a:bodyPr/>
        <a:lstStyle/>
        <a:p>
          <a:endParaRPr lang="en-US"/>
        </a:p>
      </dgm:t>
    </dgm:pt>
    <dgm:pt modelId="{E18E673C-1FAD-40F8-B1F5-BF8B8ED9F9ED}" type="sibTrans" cxnId="{54C3EFC9-7BC1-475C-807F-785E01A6F254}">
      <dgm:prSet/>
      <dgm:spPr/>
      <dgm:t>
        <a:bodyPr/>
        <a:lstStyle/>
        <a:p>
          <a:endParaRPr lang="en-US"/>
        </a:p>
      </dgm:t>
    </dgm:pt>
    <dgm:pt modelId="{B7806C21-757D-459A-A732-F3BC135D2AB2}">
      <dgm:prSet phldrT="[Text]"/>
      <dgm:spPr/>
      <dgm:t>
        <a:bodyPr/>
        <a:lstStyle/>
        <a:p>
          <a:r>
            <a:rPr lang="en-US" dirty="0"/>
            <a:t>Tell us in the chat!</a:t>
          </a:r>
        </a:p>
      </dgm:t>
    </dgm:pt>
    <dgm:pt modelId="{3197D149-836A-49DB-B15E-6F4F2E109F71}" type="parTrans" cxnId="{FAB509F0-524B-4402-88DC-52BDD23B65D1}">
      <dgm:prSet/>
      <dgm:spPr/>
      <dgm:t>
        <a:bodyPr/>
        <a:lstStyle/>
        <a:p>
          <a:endParaRPr lang="en-US"/>
        </a:p>
      </dgm:t>
    </dgm:pt>
    <dgm:pt modelId="{E304A08B-22D1-4C0F-BB36-E806DAB0854B}" type="sibTrans" cxnId="{FAB509F0-524B-4402-88DC-52BDD23B65D1}">
      <dgm:prSet/>
      <dgm:spPr/>
      <dgm:t>
        <a:bodyPr/>
        <a:lstStyle/>
        <a:p>
          <a:endParaRPr lang="en-US"/>
        </a:p>
      </dgm:t>
    </dgm:pt>
    <dgm:pt modelId="{78E5957D-F4BD-4AE5-8C8E-F4546D76F42B}" type="pres">
      <dgm:prSet presAssocID="{8DC72F59-E68B-4923-B53F-BE52270BE10E}" presName="diagram" presStyleCnt="0">
        <dgm:presLayoutVars>
          <dgm:dir/>
          <dgm:resizeHandles val="exact"/>
        </dgm:presLayoutVars>
      </dgm:prSet>
      <dgm:spPr/>
    </dgm:pt>
    <dgm:pt modelId="{15FC5D4E-7331-4AD3-AC6D-077058526D5B}" type="pres">
      <dgm:prSet presAssocID="{A820EAFC-217E-4B15-8F67-A4760F078B9A}" presName="node" presStyleLbl="node1" presStyleIdx="0" presStyleCnt="2">
        <dgm:presLayoutVars>
          <dgm:bulletEnabled val="1"/>
        </dgm:presLayoutVars>
      </dgm:prSet>
      <dgm:spPr/>
    </dgm:pt>
    <dgm:pt modelId="{77856C25-8BDF-46EF-9D68-C6E363CC36FF}" type="pres">
      <dgm:prSet presAssocID="{E18E673C-1FAD-40F8-B1F5-BF8B8ED9F9ED}" presName="sibTrans" presStyleCnt="0"/>
      <dgm:spPr/>
    </dgm:pt>
    <dgm:pt modelId="{E22E7339-9CC1-47D8-8F7D-799BE9EC48E0}" type="pres">
      <dgm:prSet presAssocID="{B7806C21-757D-459A-A732-F3BC135D2AB2}" presName="node" presStyleLbl="node1" presStyleIdx="1" presStyleCnt="2">
        <dgm:presLayoutVars>
          <dgm:bulletEnabled val="1"/>
        </dgm:presLayoutVars>
      </dgm:prSet>
      <dgm:spPr/>
    </dgm:pt>
  </dgm:ptLst>
  <dgm:cxnLst>
    <dgm:cxn modelId="{EEAABB13-1055-46BE-8600-9218B423616F}" type="presOf" srcId="{B7806C21-757D-459A-A732-F3BC135D2AB2}" destId="{E22E7339-9CC1-47D8-8F7D-799BE9EC48E0}" srcOrd="0" destOrd="0" presId="urn:microsoft.com/office/officeart/2005/8/layout/default"/>
    <dgm:cxn modelId="{BA10855A-8C5C-4335-99BB-7097DAC2A8FD}" type="presOf" srcId="{A820EAFC-217E-4B15-8F67-A4760F078B9A}" destId="{15FC5D4E-7331-4AD3-AC6D-077058526D5B}" srcOrd="0" destOrd="0" presId="urn:microsoft.com/office/officeart/2005/8/layout/default"/>
    <dgm:cxn modelId="{54C3EFC9-7BC1-475C-807F-785E01A6F254}" srcId="{8DC72F59-E68B-4923-B53F-BE52270BE10E}" destId="{A820EAFC-217E-4B15-8F67-A4760F078B9A}" srcOrd="0" destOrd="0" parTransId="{04ADA967-EF89-470B-ACFD-AF4C7C7BDB16}" sibTransId="{E18E673C-1FAD-40F8-B1F5-BF8B8ED9F9ED}"/>
    <dgm:cxn modelId="{260936CA-A3FC-411F-825F-D0B2993C38A5}" type="presOf" srcId="{8DC72F59-E68B-4923-B53F-BE52270BE10E}" destId="{78E5957D-F4BD-4AE5-8C8E-F4546D76F42B}" srcOrd="0" destOrd="0" presId="urn:microsoft.com/office/officeart/2005/8/layout/default"/>
    <dgm:cxn modelId="{FAB509F0-524B-4402-88DC-52BDD23B65D1}" srcId="{8DC72F59-E68B-4923-B53F-BE52270BE10E}" destId="{B7806C21-757D-459A-A732-F3BC135D2AB2}" srcOrd="1" destOrd="0" parTransId="{3197D149-836A-49DB-B15E-6F4F2E109F71}" sibTransId="{E304A08B-22D1-4C0F-BB36-E806DAB0854B}"/>
    <dgm:cxn modelId="{05D98976-880D-4904-86A0-4029BEA56B04}" type="presParOf" srcId="{78E5957D-F4BD-4AE5-8C8E-F4546D76F42B}" destId="{15FC5D4E-7331-4AD3-AC6D-077058526D5B}" srcOrd="0" destOrd="0" presId="urn:microsoft.com/office/officeart/2005/8/layout/default"/>
    <dgm:cxn modelId="{85810DF0-E807-4CCE-9333-A53A38BEA3DD}" type="presParOf" srcId="{78E5957D-F4BD-4AE5-8C8E-F4546D76F42B}" destId="{77856C25-8BDF-46EF-9D68-C6E363CC36FF}" srcOrd="1" destOrd="0" presId="urn:microsoft.com/office/officeart/2005/8/layout/default"/>
    <dgm:cxn modelId="{4BEDAA9E-DBD3-44F0-8346-61AE5BCB7C7B}" type="presParOf" srcId="{78E5957D-F4BD-4AE5-8C8E-F4546D76F42B}" destId="{E22E7339-9CC1-47D8-8F7D-799BE9EC48E0}"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A2624DD-1BE1-486F-89EB-EF541DD5883D}" type="doc">
      <dgm:prSet loTypeId="urn:microsoft.com/office/officeart/2008/layout/CircularPictureCallout" loCatId="picture" qsTypeId="urn:microsoft.com/office/officeart/2005/8/quickstyle/simple1" qsCatId="simple" csTypeId="urn:microsoft.com/office/officeart/2005/8/colors/colorful1" csCatId="colorful" phldr="1"/>
      <dgm:spPr/>
      <dgm:t>
        <a:bodyPr/>
        <a:lstStyle/>
        <a:p>
          <a:endParaRPr lang="en-US"/>
        </a:p>
      </dgm:t>
    </dgm:pt>
    <dgm:pt modelId="{5A2B31D5-4AF6-47DD-A4DF-F0C8BF3C2086}">
      <dgm:prSet/>
      <dgm:spPr/>
      <dgm:t>
        <a:bodyPr/>
        <a:lstStyle/>
        <a:p>
          <a:r>
            <a:rPr lang="en-US"/>
            <a:t> </a:t>
          </a:r>
        </a:p>
      </dgm:t>
    </dgm:pt>
    <dgm:pt modelId="{098B5CB7-6D86-4C81-8551-27DE3027EA1D}" type="parTrans" cxnId="{5890A5AB-05CF-4F94-B4E6-59EEBB1A656C}">
      <dgm:prSet/>
      <dgm:spPr/>
      <dgm:t>
        <a:bodyPr/>
        <a:lstStyle/>
        <a:p>
          <a:endParaRPr lang="en-US"/>
        </a:p>
      </dgm:t>
    </dgm:pt>
    <dgm:pt modelId="{CBC18FA3-9529-4C99-96EB-D5499589CE78}" type="sibTrans" cxnId="{5890A5AB-05CF-4F94-B4E6-59EEBB1A656C}">
      <dgm:prSet/>
      <dgm:spPr>
        <a:solidFill>
          <a:schemeClr val="accent3"/>
        </a:solidFill>
      </dgm:spPr>
      <dgm:t>
        <a:bodyPr/>
        <a:lstStyle/>
        <a:p>
          <a:endParaRPr lang="en-US"/>
        </a:p>
      </dgm:t>
      <dgm:extLst>
        <a:ext uri="{E40237B7-FDA0-4F09-8148-C483321AD2D9}">
          <dgm14:cNvPr xmlns:dgm14="http://schemas.microsoft.com/office/drawing/2010/diagram" id="0" name="" descr="circle"/>
        </a:ext>
      </dgm:extLst>
    </dgm:pt>
    <dgm:pt modelId="{CE6294E3-A5E3-4B2F-8088-4D6785497981}">
      <dgm:prSet phldrT="[Text]"/>
      <dgm:spPr/>
      <dgm:t>
        <a:bodyPr/>
        <a:lstStyle/>
        <a:p>
          <a:r>
            <a:rPr lang="en-US"/>
            <a:t>Bio Break</a:t>
          </a:r>
        </a:p>
      </dgm:t>
    </dgm:pt>
    <dgm:pt modelId="{03EE77CF-6803-4628-A73C-B398B341034B}" type="parTrans" cxnId="{E485C6FD-DB73-4F1F-819E-2AE92265FC17}">
      <dgm:prSet/>
      <dgm:spPr/>
      <dgm:t>
        <a:bodyPr/>
        <a:lstStyle/>
        <a:p>
          <a:endParaRPr lang="en-US"/>
        </a:p>
      </dgm:t>
    </dgm:pt>
    <dgm:pt modelId="{41D5EA90-08F1-49C1-91B2-F65A4DAD7CCE}" type="sibTrans" cxnId="{E485C6FD-DB73-4F1F-819E-2AE92265FC17}">
      <dgm:prSet/>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accent2"/>
          </a:solidFill>
        </a:ln>
      </dgm:spPr>
      <dgm:t>
        <a:bodyPr/>
        <a:lstStyle/>
        <a:p>
          <a:endParaRPr lang="en-US"/>
        </a:p>
      </dgm:t>
      <dgm:extLst>
        <a:ext uri="{E40237B7-FDA0-4F09-8148-C483321AD2D9}">
          <dgm14:cNvPr xmlns:dgm14="http://schemas.microsoft.com/office/drawing/2010/diagram" id="0" name="" descr="Sink with solid fill"/>
        </a:ext>
      </dgm:extLst>
    </dgm:pt>
    <dgm:pt modelId="{83AA5E7C-D1A6-40B2-BC39-11A440F0F71C}">
      <dgm:prSet phldrT="[Text]"/>
      <dgm:spPr/>
      <dgm:t>
        <a:bodyPr/>
        <a:lstStyle/>
        <a:p>
          <a:r>
            <a:rPr lang="en-US"/>
            <a:t>Refreshments</a:t>
          </a:r>
        </a:p>
      </dgm:t>
    </dgm:pt>
    <dgm:pt modelId="{60B0D9F5-CE5D-4077-A6DD-B2491E2D0DD0}" type="parTrans" cxnId="{EE08E634-9B60-4EC6-8F94-98D96FB8C648}">
      <dgm:prSet/>
      <dgm:spPr/>
      <dgm:t>
        <a:bodyPr/>
        <a:lstStyle/>
        <a:p>
          <a:endParaRPr lang="en-US"/>
        </a:p>
      </dgm:t>
    </dgm:pt>
    <dgm:pt modelId="{285E97BB-8188-4468-9419-1B2B876763FD}" type="sibTrans" cxnId="{EE08E634-9B60-4EC6-8F94-98D96FB8C648}">
      <dgm:prSet/>
      <dgm:spPr>
        <a:blipFill rotWithShape="1">
          <a:blip xmlns:r="http://schemas.openxmlformats.org/officeDocument/2006/relationships" r:embed="rId3">
            <a:duotone>
              <a:schemeClr val="accent3">
                <a:shade val="45000"/>
                <a:satMod val="135000"/>
              </a:schemeClr>
              <a:prstClr val="white"/>
            </a:duotone>
          </a:blip>
          <a:stretch>
            <a:fillRect/>
          </a:stretch>
        </a:blipFill>
        <a:ln>
          <a:solidFill>
            <a:schemeClr val="accent3"/>
          </a:solidFill>
        </a:ln>
      </dgm:spPr>
      <dgm:t>
        <a:bodyPr/>
        <a:lstStyle/>
        <a:p>
          <a:endParaRPr lang="en-US"/>
        </a:p>
      </dgm:t>
      <dgm:extLst>
        <a:ext uri="{E40237B7-FDA0-4F09-8148-C483321AD2D9}">
          <dgm14:cNvPr xmlns:dgm14="http://schemas.microsoft.com/office/drawing/2010/diagram" id="0" name="" descr="coffee snack"/>
        </a:ext>
      </dgm:extLst>
    </dgm:pt>
    <dgm:pt modelId="{0B6BD802-87F3-4C8E-986D-AED248A32A58}">
      <dgm:prSet phldrT="[Text]"/>
      <dgm:spPr/>
      <dgm:t>
        <a:bodyPr/>
        <a:lstStyle/>
        <a:p>
          <a:r>
            <a:rPr lang="en-US"/>
            <a:t>Tech Check</a:t>
          </a:r>
        </a:p>
      </dgm:t>
    </dgm:pt>
    <dgm:pt modelId="{6403C43D-2FD3-4E94-A352-EB1A10BEB476}" type="parTrans" cxnId="{F263DA11-E31F-4901-A15E-75EF38481D95}">
      <dgm:prSet/>
      <dgm:spPr/>
      <dgm:t>
        <a:bodyPr/>
        <a:lstStyle/>
        <a:p>
          <a:endParaRPr lang="en-US"/>
        </a:p>
      </dgm:t>
    </dgm:pt>
    <dgm:pt modelId="{06916DD8-3E14-4E8D-9549-67955FF73450}" type="sibTrans" cxnId="{F263DA11-E31F-4901-A15E-75EF38481D95}">
      <dgm:prSet/>
      <dgm:spPr>
        <a:blipFill dpi="0" rotWithShape="1">
          <a:blip xmlns:r="http://schemas.openxmlformats.org/officeDocument/2006/relationships" r:embed="rId4">
            <a:duotone>
              <a:schemeClr val="accent4">
                <a:shade val="45000"/>
                <a:satMod val="135000"/>
              </a:schemeClr>
              <a:prstClr val="white"/>
            </a:duotone>
          </a:blip>
          <a:srcRect/>
          <a:stretch>
            <a:fillRect l="7031" t="7031" r="7031" b="7031"/>
          </a:stretch>
        </a:blipFill>
        <a:ln>
          <a:solidFill>
            <a:schemeClr val="accent4"/>
          </a:solidFill>
        </a:ln>
      </dgm:spPr>
      <dgm:t>
        <a:bodyPr/>
        <a:lstStyle/>
        <a:p>
          <a:endParaRPr lang="en-US"/>
        </a:p>
      </dgm:t>
      <dgm:extLst>
        <a:ext uri="{E40237B7-FDA0-4F09-8148-C483321AD2D9}">
          <dgm14:cNvPr xmlns:dgm14="http://schemas.microsoft.com/office/drawing/2010/diagram" id="0" name="" descr="phone"/>
        </a:ext>
      </dgm:extLst>
    </dgm:pt>
    <dgm:pt modelId="{110DDF87-5A4A-414C-8164-88493AEA6929}" type="pres">
      <dgm:prSet presAssocID="{7A2624DD-1BE1-486F-89EB-EF541DD5883D}" presName="Name0" presStyleCnt="0">
        <dgm:presLayoutVars>
          <dgm:chMax val="7"/>
          <dgm:chPref val="7"/>
          <dgm:dir/>
        </dgm:presLayoutVars>
      </dgm:prSet>
      <dgm:spPr/>
    </dgm:pt>
    <dgm:pt modelId="{6AA9134C-295D-4901-B98C-19BFEC0E7E4A}" type="pres">
      <dgm:prSet presAssocID="{7A2624DD-1BE1-486F-89EB-EF541DD5883D}" presName="Name1" presStyleCnt="0"/>
      <dgm:spPr/>
    </dgm:pt>
    <dgm:pt modelId="{4C557A3F-523A-4194-8A52-10AC8B24D273}" type="pres">
      <dgm:prSet presAssocID="{CBC18FA3-9529-4C99-96EB-D5499589CE78}" presName="picture_1" presStyleCnt="0"/>
      <dgm:spPr/>
    </dgm:pt>
    <dgm:pt modelId="{5FD6B035-C951-4917-964C-26E6E2B0F468}" type="pres">
      <dgm:prSet presAssocID="{CBC18FA3-9529-4C99-96EB-D5499589CE78}" presName="pictureRepeatNode" presStyleLbl="alignImgPlace1" presStyleIdx="0" presStyleCnt="4"/>
      <dgm:spPr/>
    </dgm:pt>
    <dgm:pt modelId="{FE193D76-0658-4F51-94B9-7080353F8673}" type="pres">
      <dgm:prSet presAssocID="{5A2B31D5-4AF6-47DD-A4DF-F0C8BF3C2086}" presName="text_1" presStyleLbl="node1" presStyleIdx="0" presStyleCnt="0">
        <dgm:presLayoutVars>
          <dgm:bulletEnabled val="1"/>
        </dgm:presLayoutVars>
      </dgm:prSet>
      <dgm:spPr/>
    </dgm:pt>
    <dgm:pt modelId="{21345339-CCDD-4C22-8855-911622A9B511}" type="pres">
      <dgm:prSet presAssocID="{41D5EA90-08F1-49C1-91B2-F65A4DAD7CCE}" presName="picture_2" presStyleCnt="0"/>
      <dgm:spPr/>
    </dgm:pt>
    <dgm:pt modelId="{4B1F7727-8F93-437A-B6FE-B3454D574D5C}" type="pres">
      <dgm:prSet presAssocID="{41D5EA90-08F1-49C1-91B2-F65A4DAD7CCE}" presName="pictureRepeatNode" presStyleLbl="alignImgPlace1" presStyleIdx="1" presStyleCnt="4"/>
      <dgm:spPr/>
    </dgm:pt>
    <dgm:pt modelId="{9FCF746C-F75F-4EAC-937B-7CB7327560DA}" type="pres">
      <dgm:prSet presAssocID="{CE6294E3-A5E3-4B2F-8088-4D6785497981}" presName="line_2" presStyleLbl="parChTrans1D1" presStyleIdx="0" presStyleCnt="3"/>
      <dgm:spPr/>
    </dgm:pt>
    <dgm:pt modelId="{F28DE1A6-ADF8-466C-A9EB-6A890D5130A6}" type="pres">
      <dgm:prSet presAssocID="{CE6294E3-A5E3-4B2F-8088-4D6785497981}" presName="textparent_2" presStyleLbl="node1" presStyleIdx="0" presStyleCnt="0"/>
      <dgm:spPr/>
    </dgm:pt>
    <dgm:pt modelId="{878A177C-659A-4693-8B23-3ACD6CF01FAC}" type="pres">
      <dgm:prSet presAssocID="{CE6294E3-A5E3-4B2F-8088-4D6785497981}" presName="text_2" presStyleLbl="revTx" presStyleIdx="0" presStyleCnt="3">
        <dgm:presLayoutVars>
          <dgm:bulletEnabled val="1"/>
        </dgm:presLayoutVars>
      </dgm:prSet>
      <dgm:spPr/>
    </dgm:pt>
    <dgm:pt modelId="{BF484442-93B3-42FD-9425-23D92BD51173}" type="pres">
      <dgm:prSet presAssocID="{285E97BB-8188-4468-9419-1B2B876763FD}" presName="picture_3" presStyleCnt="0"/>
      <dgm:spPr/>
    </dgm:pt>
    <dgm:pt modelId="{B0D320FF-4137-4C3E-A489-EDECFF461294}" type="pres">
      <dgm:prSet presAssocID="{285E97BB-8188-4468-9419-1B2B876763FD}" presName="pictureRepeatNode" presStyleLbl="alignImgPlace1" presStyleIdx="2" presStyleCnt="4"/>
      <dgm:spPr/>
    </dgm:pt>
    <dgm:pt modelId="{A01DF027-BF35-4AC7-A548-D2A5D9866AAC}" type="pres">
      <dgm:prSet presAssocID="{83AA5E7C-D1A6-40B2-BC39-11A440F0F71C}" presName="line_3" presStyleLbl="parChTrans1D1" presStyleIdx="1" presStyleCnt="3"/>
      <dgm:spPr/>
    </dgm:pt>
    <dgm:pt modelId="{0C7AA485-A076-45DD-A632-83084DF1C66D}" type="pres">
      <dgm:prSet presAssocID="{83AA5E7C-D1A6-40B2-BC39-11A440F0F71C}" presName="textparent_3" presStyleLbl="node1" presStyleIdx="0" presStyleCnt="0"/>
      <dgm:spPr/>
    </dgm:pt>
    <dgm:pt modelId="{AB4A29BD-9BCA-4E3A-84F7-6272FCBBFB4B}" type="pres">
      <dgm:prSet presAssocID="{83AA5E7C-D1A6-40B2-BC39-11A440F0F71C}" presName="text_3" presStyleLbl="revTx" presStyleIdx="1" presStyleCnt="3">
        <dgm:presLayoutVars>
          <dgm:bulletEnabled val="1"/>
        </dgm:presLayoutVars>
      </dgm:prSet>
      <dgm:spPr/>
    </dgm:pt>
    <dgm:pt modelId="{39EFCF2F-4D11-493B-829E-AF2B114C6033}" type="pres">
      <dgm:prSet presAssocID="{06916DD8-3E14-4E8D-9549-67955FF73450}" presName="picture_4" presStyleCnt="0"/>
      <dgm:spPr/>
    </dgm:pt>
    <dgm:pt modelId="{A9BE33E9-3DB6-4550-8BE6-1420BE2BFE2A}" type="pres">
      <dgm:prSet presAssocID="{06916DD8-3E14-4E8D-9549-67955FF73450}" presName="pictureRepeatNode" presStyleLbl="alignImgPlace1" presStyleIdx="3" presStyleCnt="4"/>
      <dgm:spPr>
        <a:prstGeom prst="ellipse">
          <a:avLst/>
        </a:prstGeom>
      </dgm:spPr>
    </dgm:pt>
    <dgm:pt modelId="{53C59DA3-BE99-4044-92E4-E8126FF7B1F2}" type="pres">
      <dgm:prSet presAssocID="{0B6BD802-87F3-4C8E-986D-AED248A32A58}" presName="line_4" presStyleLbl="parChTrans1D1" presStyleIdx="2" presStyleCnt="3"/>
      <dgm:spPr/>
    </dgm:pt>
    <dgm:pt modelId="{5F7EABEC-EFFF-4C18-8375-6709FB9CC12B}" type="pres">
      <dgm:prSet presAssocID="{0B6BD802-87F3-4C8E-986D-AED248A32A58}" presName="textparent_4" presStyleLbl="node1" presStyleIdx="0" presStyleCnt="0"/>
      <dgm:spPr/>
    </dgm:pt>
    <dgm:pt modelId="{AD9F7058-4E23-4C0E-B94B-FD66C280299C}" type="pres">
      <dgm:prSet presAssocID="{0B6BD802-87F3-4C8E-986D-AED248A32A58}" presName="text_4" presStyleLbl="revTx" presStyleIdx="2" presStyleCnt="3">
        <dgm:presLayoutVars>
          <dgm:bulletEnabled val="1"/>
        </dgm:presLayoutVars>
      </dgm:prSet>
      <dgm:spPr/>
    </dgm:pt>
  </dgm:ptLst>
  <dgm:cxnLst>
    <dgm:cxn modelId="{2012620A-D3B8-490F-81B3-589997A8D90C}" type="presOf" srcId="{285E97BB-8188-4468-9419-1B2B876763FD}" destId="{B0D320FF-4137-4C3E-A489-EDECFF461294}" srcOrd="0" destOrd="0" presId="urn:microsoft.com/office/officeart/2008/layout/CircularPictureCallout"/>
    <dgm:cxn modelId="{F263DA11-E31F-4901-A15E-75EF38481D95}" srcId="{7A2624DD-1BE1-486F-89EB-EF541DD5883D}" destId="{0B6BD802-87F3-4C8E-986D-AED248A32A58}" srcOrd="3" destOrd="0" parTransId="{6403C43D-2FD3-4E94-A352-EB1A10BEB476}" sibTransId="{06916DD8-3E14-4E8D-9549-67955FF73450}"/>
    <dgm:cxn modelId="{2B27B332-CC4D-4757-90AB-B0FE8DEDB184}" type="presOf" srcId="{83AA5E7C-D1A6-40B2-BC39-11A440F0F71C}" destId="{AB4A29BD-9BCA-4E3A-84F7-6272FCBBFB4B}" srcOrd="0" destOrd="0" presId="urn:microsoft.com/office/officeart/2008/layout/CircularPictureCallout"/>
    <dgm:cxn modelId="{EE08E634-9B60-4EC6-8F94-98D96FB8C648}" srcId="{7A2624DD-1BE1-486F-89EB-EF541DD5883D}" destId="{83AA5E7C-D1A6-40B2-BC39-11A440F0F71C}" srcOrd="2" destOrd="0" parTransId="{60B0D9F5-CE5D-4077-A6DD-B2491E2D0DD0}" sibTransId="{285E97BB-8188-4468-9419-1B2B876763FD}"/>
    <dgm:cxn modelId="{5AD6476B-5E20-42DC-B17B-9F61311312D9}" type="presOf" srcId="{41D5EA90-08F1-49C1-91B2-F65A4DAD7CCE}" destId="{4B1F7727-8F93-437A-B6FE-B3454D574D5C}" srcOrd="0" destOrd="0" presId="urn:microsoft.com/office/officeart/2008/layout/CircularPictureCallout"/>
    <dgm:cxn modelId="{D6AA3F51-AA4C-48EB-BE4F-A074DE62DEB4}" type="presOf" srcId="{CBC18FA3-9529-4C99-96EB-D5499589CE78}" destId="{5FD6B035-C951-4917-964C-26E6E2B0F468}" srcOrd="0" destOrd="0" presId="urn:microsoft.com/office/officeart/2008/layout/CircularPictureCallout"/>
    <dgm:cxn modelId="{9FAAE672-6008-4C1D-BD38-83BD3804541A}" type="presOf" srcId="{06916DD8-3E14-4E8D-9549-67955FF73450}" destId="{A9BE33E9-3DB6-4550-8BE6-1420BE2BFE2A}" srcOrd="0" destOrd="0" presId="urn:microsoft.com/office/officeart/2008/layout/CircularPictureCallout"/>
    <dgm:cxn modelId="{92BC5D7C-2813-4946-8EEF-373078AC677B}" type="presOf" srcId="{0B6BD802-87F3-4C8E-986D-AED248A32A58}" destId="{AD9F7058-4E23-4C0E-B94B-FD66C280299C}" srcOrd="0" destOrd="0" presId="urn:microsoft.com/office/officeart/2008/layout/CircularPictureCallout"/>
    <dgm:cxn modelId="{4D010A8F-F593-4147-A498-CF9B7F41FF5F}" type="presOf" srcId="{5A2B31D5-4AF6-47DD-A4DF-F0C8BF3C2086}" destId="{FE193D76-0658-4F51-94B9-7080353F8673}" srcOrd="0" destOrd="0" presId="urn:microsoft.com/office/officeart/2008/layout/CircularPictureCallout"/>
    <dgm:cxn modelId="{5890A5AB-05CF-4F94-B4E6-59EEBB1A656C}" srcId="{7A2624DD-1BE1-486F-89EB-EF541DD5883D}" destId="{5A2B31D5-4AF6-47DD-A4DF-F0C8BF3C2086}" srcOrd="0" destOrd="0" parTransId="{098B5CB7-6D86-4C81-8551-27DE3027EA1D}" sibTransId="{CBC18FA3-9529-4C99-96EB-D5499589CE78}"/>
    <dgm:cxn modelId="{BF2B23F9-855E-4AF0-B8BF-E45517D629E1}" type="presOf" srcId="{7A2624DD-1BE1-486F-89EB-EF541DD5883D}" destId="{110DDF87-5A4A-414C-8164-88493AEA6929}" srcOrd="0" destOrd="0" presId="urn:microsoft.com/office/officeart/2008/layout/CircularPictureCallout"/>
    <dgm:cxn modelId="{E485C6FD-DB73-4F1F-819E-2AE92265FC17}" srcId="{7A2624DD-1BE1-486F-89EB-EF541DD5883D}" destId="{CE6294E3-A5E3-4B2F-8088-4D6785497981}" srcOrd="1" destOrd="0" parTransId="{03EE77CF-6803-4628-A73C-B398B341034B}" sibTransId="{41D5EA90-08F1-49C1-91B2-F65A4DAD7CCE}"/>
    <dgm:cxn modelId="{2A4927FE-A960-471D-84F9-DEFF38E7EB0C}" type="presOf" srcId="{CE6294E3-A5E3-4B2F-8088-4D6785497981}" destId="{878A177C-659A-4693-8B23-3ACD6CF01FAC}" srcOrd="0" destOrd="0" presId="urn:microsoft.com/office/officeart/2008/layout/CircularPictureCallout"/>
    <dgm:cxn modelId="{8D9210BE-0063-4F82-9689-2EDFCCB2261D}" type="presParOf" srcId="{110DDF87-5A4A-414C-8164-88493AEA6929}" destId="{6AA9134C-295D-4901-B98C-19BFEC0E7E4A}" srcOrd="0" destOrd="0" presId="urn:microsoft.com/office/officeart/2008/layout/CircularPictureCallout"/>
    <dgm:cxn modelId="{C9D9D653-6172-4973-986B-F30582924A50}" type="presParOf" srcId="{6AA9134C-295D-4901-B98C-19BFEC0E7E4A}" destId="{4C557A3F-523A-4194-8A52-10AC8B24D273}" srcOrd="0" destOrd="0" presId="urn:microsoft.com/office/officeart/2008/layout/CircularPictureCallout"/>
    <dgm:cxn modelId="{BA9398BA-3200-45BD-AE59-0281ED1D4421}" type="presParOf" srcId="{4C557A3F-523A-4194-8A52-10AC8B24D273}" destId="{5FD6B035-C951-4917-964C-26E6E2B0F468}" srcOrd="0" destOrd="0" presId="urn:microsoft.com/office/officeart/2008/layout/CircularPictureCallout"/>
    <dgm:cxn modelId="{BD12DB47-CF4B-4C04-AB36-5B0A4BA6BA08}" type="presParOf" srcId="{6AA9134C-295D-4901-B98C-19BFEC0E7E4A}" destId="{FE193D76-0658-4F51-94B9-7080353F8673}" srcOrd="1" destOrd="0" presId="urn:microsoft.com/office/officeart/2008/layout/CircularPictureCallout"/>
    <dgm:cxn modelId="{02703655-D2AC-4B1F-AF94-CB18E708C667}" type="presParOf" srcId="{6AA9134C-295D-4901-B98C-19BFEC0E7E4A}" destId="{21345339-CCDD-4C22-8855-911622A9B511}" srcOrd="2" destOrd="0" presId="urn:microsoft.com/office/officeart/2008/layout/CircularPictureCallout"/>
    <dgm:cxn modelId="{8B54B67B-8541-4477-BD09-9A33A275258F}" type="presParOf" srcId="{21345339-CCDD-4C22-8855-911622A9B511}" destId="{4B1F7727-8F93-437A-B6FE-B3454D574D5C}" srcOrd="0" destOrd="0" presId="urn:microsoft.com/office/officeart/2008/layout/CircularPictureCallout"/>
    <dgm:cxn modelId="{7F208650-4C01-4B57-A7D9-D61EC2B5D426}" type="presParOf" srcId="{6AA9134C-295D-4901-B98C-19BFEC0E7E4A}" destId="{9FCF746C-F75F-4EAC-937B-7CB7327560DA}" srcOrd="3" destOrd="0" presId="urn:microsoft.com/office/officeart/2008/layout/CircularPictureCallout"/>
    <dgm:cxn modelId="{CF65843C-80B7-437D-BB12-7C74553E9E50}" type="presParOf" srcId="{6AA9134C-295D-4901-B98C-19BFEC0E7E4A}" destId="{F28DE1A6-ADF8-466C-A9EB-6A890D5130A6}" srcOrd="4" destOrd="0" presId="urn:microsoft.com/office/officeart/2008/layout/CircularPictureCallout"/>
    <dgm:cxn modelId="{ED842640-0494-4560-AA02-5EECE4ABE13B}" type="presParOf" srcId="{F28DE1A6-ADF8-466C-A9EB-6A890D5130A6}" destId="{878A177C-659A-4693-8B23-3ACD6CF01FAC}" srcOrd="0" destOrd="0" presId="urn:microsoft.com/office/officeart/2008/layout/CircularPictureCallout"/>
    <dgm:cxn modelId="{0CAB8BE9-0102-434F-BDFE-B89589F459D8}" type="presParOf" srcId="{6AA9134C-295D-4901-B98C-19BFEC0E7E4A}" destId="{BF484442-93B3-42FD-9425-23D92BD51173}" srcOrd="5" destOrd="0" presId="urn:microsoft.com/office/officeart/2008/layout/CircularPictureCallout"/>
    <dgm:cxn modelId="{18419A6B-22DE-442F-BF83-C04B3160F4D2}" type="presParOf" srcId="{BF484442-93B3-42FD-9425-23D92BD51173}" destId="{B0D320FF-4137-4C3E-A489-EDECFF461294}" srcOrd="0" destOrd="0" presId="urn:microsoft.com/office/officeart/2008/layout/CircularPictureCallout"/>
    <dgm:cxn modelId="{D01DE12A-58D9-44DB-9876-5E838DAD2B93}" type="presParOf" srcId="{6AA9134C-295D-4901-B98C-19BFEC0E7E4A}" destId="{A01DF027-BF35-4AC7-A548-D2A5D9866AAC}" srcOrd="6" destOrd="0" presId="urn:microsoft.com/office/officeart/2008/layout/CircularPictureCallout"/>
    <dgm:cxn modelId="{60796649-E161-42BB-88B1-880C42C21670}" type="presParOf" srcId="{6AA9134C-295D-4901-B98C-19BFEC0E7E4A}" destId="{0C7AA485-A076-45DD-A632-83084DF1C66D}" srcOrd="7" destOrd="0" presId="urn:microsoft.com/office/officeart/2008/layout/CircularPictureCallout"/>
    <dgm:cxn modelId="{8FF05BAC-56E0-4E27-BFA8-C488BD9CBC26}" type="presParOf" srcId="{0C7AA485-A076-45DD-A632-83084DF1C66D}" destId="{AB4A29BD-9BCA-4E3A-84F7-6272FCBBFB4B}" srcOrd="0" destOrd="0" presId="urn:microsoft.com/office/officeart/2008/layout/CircularPictureCallout"/>
    <dgm:cxn modelId="{A8B0030A-AA08-4BCB-94BB-897176DD3D09}" type="presParOf" srcId="{6AA9134C-295D-4901-B98C-19BFEC0E7E4A}" destId="{39EFCF2F-4D11-493B-829E-AF2B114C6033}" srcOrd="8" destOrd="0" presId="urn:microsoft.com/office/officeart/2008/layout/CircularPictureCallout"/>
    <dgm:cxn modelId="{630CE5E3-1923-4ED5-82C8-1E9E5A5A245E}" type="presParOf" srcId="{39EFCF2F-4D11-493B-829E-AF2B114C6033}" destId="{A9BE33E9-3DB6-4550-8BE6-1420BE2BFE2A}" srcOrd="0" destOrd="0" presId="urn:microsoft.com/office/officeart/2008/layout/CircularPictureCallout"/>
    <dgm:cxn modelId="{909EF71C-DE31-48D2-BE68-2F64D339ABDB}" type="presParOf" srcId="{6AA9134C-295D-4901-B98C-19BFEC0E7E4A}" destId="{53C59DA3-BE99-4044-92E4-E8126FF7B1F2}" srcOrd="9" destOrd="0" presId="urn:microsoft.com/office/officeart/2008/layout/CircularPictureCallout"/>
    <dgm:cxn modelId="{F742072B-CFCA-4DD3-B9AE-D04CA49512A9}" type="presParOf" srcId="{6AA9134C-295D-4901-B98C-19BFEC0E7E4A}" destId="{5F7EABEC-EFFF-4C18-8375-6709FB9CC12B}" srcOrd="10" destOrd="0" presId="urn:microsoft.com/office/officeart/2008/layout/CircularPictureCallout"/>
    <dgm:cxn modelId="{C67D201C-FBD7-400B-B3D1-707FA00FB690}" type="presParOf" srcId="{5F7EABEC-EFFF-4C18-8375-6709FB9CC12B}" destId="{AD9F7058-4E23-4C0E-B94B-FD66C280299C}"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5D45B79-A259-4BC8-8CF5-295334734734}" type="doc">
      <dgm:prSet loTypeId="urn:microsoft.com/office/officeart/2005/8/layout/hProcess10" loCatId="process" qsTypeId="urn:microsoft.com/office/officeart/2005/8/quickstyle/simple1" qsCatId="simple" csTypeId="urn:microsoft.com/office/officeart/2005/8/colors/colorful3" csCatId="colorful" phldr="1"/>
      <dgm:spPr/>
      <dgm:t>
        <a:bodyPr/>
        <a:lstStyle/>
        <a:p>
          <a:endParaRPr lang="en-US"/>
        </a:p>
      </dgm:t>
    </dgm:pt>
    <dgm:pt modelId="{45C2912B-1005-4048-8C7F-107EC6D08272}">
      <dgm:prSet phldrT="[Text]"/>
      <dgm:spPr/>
      <dgm:t>
        <a:bodyPr/>
        <a:lstStyle/>
        <a:p>
          <a:r>
            <a:rPr lang="en-US" dirty="0"/>
            <a:t>Triads</a:t>
          </a:r>
        </a:p>
      </dgm:t>
    </dgm:pt>
    <dgm:pt modelId="{6EB88EA6-5D1A-4825-94B0-06C30E8DBAD8}" type="parTrans" cxnId="{ACFA5835-A6FE-475E-A2F9-5F4742B39456}">
      <dgm:prSet/>
      <dgm:spPr/>
      <dgm:t>
        <a:bodyPr/>
        <a:lstStyle/>
        <a:p>
          <a:endParaRPr lang="en-US"/>
        </a:p>
      </dgm:t>
    </dgm:pt>
    <dgm:pt modelId="{F03CF921-40B2-4C59-898A-EF1C986B36F7}" type="sibTrans" cxnId="{ACFA5835-A6FE-475E-A2F9-5F4742B39456}">
      <dgm:prSet/>
      <dgm:spPr/>
      <dgm:t>
        <a:bodyPr/>
        <a:lstStyle/>
        <a:p>
          <a:endParaRPr lang="en-US"/>
        </a:p>
      </dgm:t>
    </dgm:pt>
    <dgm:pt modelId="{283C16FB-25FE-45BE-867C-731188246081}">
      <dgm:prSet phldrT="[Text]"/>
      <dgm:spPr/>
      <dgm:t>
        <a:bodyPr/>
        <a:lstStyle/>
        <a:p>
          <a:r>
            <a:rPr lang="en-US" dirty="0"/>
            <a:t>Focus questions each round</a:t>
          </a:r>
        </a:p>
      </dgm:t>
    </dgm:pt>
    <dgm:pt modelId="{3A405DCD-9B76-435A-966F-9A2DD65839CD}" type="parTrans" cxnId="{A9F0392C-8AF8-4995-A92F-B3D54D3EF46E}">
      <dgm:prSet/>
      <dgm:spPr/>
      <dgm:t>
        <a:bodyPr/>
        <a:lstStyle/>
        <a:p>
          <a:endParaRPr lang="en-US"/>
        </a:p>
      </dgm:t>
    </dgm:pt>
    <dgm:pt modelId="{B08ACA35-4475-4363-BAAA-0ADC5E8CFFD7}" type="sibTrans" cxnId="{A9F0392C-8AF8-4995-A92F-B3D54D3EF46E}">
      <dgm:prSet/>
      <dgm:spPr/>
      <dgm:t>
        <a:bodyPr/>
        <a:lstStyle/>
        <a:p>
          <a:endParaRPr lang="en-US"/>
        </a:p>
      </dgm:t>
    </dgm:pt>
    <dgm:pt modelId="{F889484A-4022-4D60-834C-F553576870BB}">
      <dgm:prSet phldrT="[Text]"/>
      <dgm:spPr/>
      <dgm:t>
        <a:bodyPr/>
        <a:lstStyle/>
        <a:p>
          <a:r>
            <a:rPr lang="en-US" dirty="0"/>
            <a:t>3 minutes per person</a:t>
          </a:r>
        </a:p>
      </dgm:t>
    </dgm:pt>
    <dgm:pt modelId="{5244D811-95F6-44B9-8598-5568FF511D98}" type="parTrans" cxnId="{8AC6646D-00B7-497B-B336-2A5953B5106A}">
      <dgm:prSet/>
      <dgm:spPr/>
      <dgm:t>
        <a:bodyPr/>
        <a:lstStyle/>
        <a:p>
          <a:endParaRPr lang="en-US"/>
        </a:p>
      </dgm:t>
    </dgm:pt>
    <dgm:pt modelId="{A03FC14C-A8D9-42DE-A7F6-79C919449328}" type="sibTrans" cxnId="{8AC6646D-00B7-497B-B336-2A5953B5106A}">
      <dgm:prSet/>
      <dgm:spPr/>
      <dgm:t>
        <a:bodyPr/>
        <a:lstStyle/>
        <a:p>
          <a:endParaRPr lang="en-US"/>
        </a:p>
      </dgm:t>
    </dgm:pt>
    <dgm:pt modelId="{083D2BBF-2E12-4F38-9DB0-DE6C29D97D79}">
      <dgm:prSet phldrT="[Text]"/>
      <dgm:spPr/>
      <dgm:t>
        <a:bodyPr/>
        <a:lstStyle/>
        <a:p>
          <a:r>
            <a:rPr lang="en-US" dirty="0"/>
            <a:t>3 rounds</a:t>
          </a:r>
        </a:p>
      </dgm:t>
    </dgm:pt>
    <dgm:pt modelId="{03198AD3-1461-469F-AC48-E02EE7B42A47}" type="parTrans" cxnId="{9225FEF8-4193-413E-8AF2-602B91F9A003}">
      <dgm:prSet/>
      <dgm:spPr/>
      <dgm:t>
        <a:bodyPr/>
        <a:lstStyle/>
        <a:p>
          <a:endParaRPr lang="en-US"/>
        </a:p>
      </dgm:t>
    </dgm:pt>
    <dgm:pt modelId="{CCC0FCC6-946C-4B89-99CE-44AE54841D35}" type="sibTrans" cxnId="{9225FEF8-4193-413E-8AF2-602B91F9A003}">
      <dgm:prSet/>
      <dgm:spPr/>
      <dgm:t>
        <a:bodyPr/>
        <a:lstStyle/>
        <a:p>
          <a:endParaRPr lang="en-US"/>
        </a:p>
      </dgm:t>
    </dgm:pt>
    <dgm:pt modelId="{2798B1D0-65BC-4BB7-9860-EE874B01B01D}">
      <dgm:prSet phldrT="[Text]"/>
      <dgm:spPr/>
      <dgm:t>
        <a:bodyPr/>
        <a:lstStyle/>
        <a:p>
          <a:r>
            <a:rPr lang="en-US" dirty="0"/>
            <a:t>2 minutes think time</a:t>
          </a:r>
        </a:p>
      </dgm:t>
    </dgm:pt>
    <dgm:pt modelId="{5ED6715A-D790-4C9D-ABD8-B6BE707DBF67}" type="parTrans" cxnId="{5D37DDC7-35D4-4065-BE68-48888C5DB6A3}">
      <dgm:prSet/>
      <dgm:spPr/>
      <dgm:t>
        <a:bodyPr/>
        <a:lstStyle/>
        <a:p>
          <a:endParaRPr lang="en-US"/>
        </a:p>
      </dgm:t>
    </dgm:pt>
    <dgm:pt modelId="{C0139CE5-8822-471C-A341-60F99BB4C62D}" type="sibTrans" cxnId="{5D37DDC7-35D4-4065-BE68-48888C5DB6A3}">
      <dgm:prSet/>
      <dgm:spPr/>
      <dgm:t>
        <a:bodyPr/>
        <a:lstStyle/>
        <a:p>
          <a:endParaRPr lang="en-US"/>
        </a:p>
      </dgm:t>
    </dgm:pt>
    <dgm:pt modelId="{E81D9DBF-F1DB-495E-8323-E5429E73E9D1}" type="pres">
      <dgm:prSet presAssocID="{05D45B79-A259-4BC8-8CF5-295334734734}" presName="Name0" presStyleCnt="0">
        <dgm:presLayoutVars>
          <dgm:dir/>
          <dgm:resizeHandles val="exact"/>
        </dgm:presLayoutVars>
      </dgm:prSet>
      <dgm:spPr/>
    </dgm:pt>
    <dgm:pt modelId="{3C45A1DC-3723-4338-84D2-25D687DC4F15}" type="pres">
      <dgm:prSet presAssocID="{45C2912B-1005-4048-8C7F-107EC6D08272}" presName="composite" presStyleCnt="0"/>
      <dgm:spPr/>
    </dgm:pt>
    <dgm:pt modelId="{CF3CCC38-1626-4599-A021-8125C6D515AE}" type="pres">
      <dgm:prSet presAssocID="{45C2912B-1005-4048-8C7F-107EC6D08272}" presName="imagSh" presStyleLbl="b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Users with solid fill"/>
        </a:ext>
      </dgm:extLst>
    </dgm:pt>
    <dgm:pt modelId="{89E817CD-CD0D-4D33-809B-FFC6440CE660}" type="pres">
      <dgm:prSet presAssocID="{45C2912B-1005-4048-8C7F-107EC6D08272}" presName="txNode" presStyleLbl="node1" presStyleIdx="0" presStyleCnt="5">
        <dgm:presLayoutVars>
          <dgm:bulletEnabled val="1"/>
        </dgm:presLayoutVars>
      </dgm:prSet>
      <dgm:spPr/>
    </dgm:pt>
    <dgm:pt modelId="{0BFDC2A0-A976-4657-95DA-7A967D274BC0}" type="pres">
      <dgm:prSet presAssocID="{F03CF921-40B2-4C59-898A-EF1C986B36F7}" presName="sibTrans" presStyleLbl="sibTrans2D1" presStyleIdx="0" presStyleCnt="4"/>
      <dgm:spPr/>
    </dgm:pt>
    <dgm:pt modelId="{F852D234-6B9C-4282-96AF-B9CBCC30D7E0}" type="pres">
      <dgm:prSet presAssocID="{F03CF921-40B2-4C59-898A-EF1C986B36F7}" presName="connTx" presStyleLbl="sibTrans2D1" presStyleIdx="0" presStyleCnt="4"/>
      <dgm:spPr/>
    </dgm:pt>
    <dgm:pt modelId="{02E6F6BE-0993-4C87-BFE5-636CF34D4C6E}" type="pres">
      <dgm:prSet presAssocID="{083D2BBF-2E12-4F38-9DB0-DE6C29D97D79}" presName="composite" presStyleCnt="0"/>
      <dgm:spPr/>
    </dgm:pt>
    <dgm:pt modelId="{5147713C-153B-4812-8E84-D211D66BFD07}" type="pres">
      <dgm:prSet presAssocID="{083D2BBF-2E12-4F38-9DB0-DE6C29D97D79}" presName="imagSh" presStyleLbl="b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ecycle with solid fill"/>
        </a:ext>
      </dgm:extLst>
    </dgm:pt>
    <dgm:pt modelId="{C3DEDD17-0274-492B-87E5-CA4D880F9FE6}" type="pres">
      <dgm:prSet presAssocID="{083D2BBF-2E12-4F38-9DB0-DE6C29D97D79}" presName="txNode" presStyleLbl="node1" presStyleIdx="1" presStyleCnt="5">
        <dgm:presLayoutVars>
          <dgm:bulletEnabled val="1"/>
        </dgm:presLayoutVars>
      </dgm:prSet>
      <dgm:spPr/>
    </dgm:pt>
    <dgm:pt modelId="{A8AC6B16-A58A-4D24-9DC7-0586D7EA8C14}" type="pres">
      <dgm:prSet presAssocID="{CCC0FCC6-946C-4B89-99CE-44AE54841D35}" presName="sibTrans" presStyleLbl="sibTrans2D1" presStyleIdx="1" presStyleCnt="4"/>
      <dgm:spPr/>
    </dgm:pt>
    <dgm:pt modelId="{B55C8D48-9E80-4C49-A1CA-F0767D21B50C}" type="pres">
      <dgm:prSet presAssocID="{CCC0FCC6-946C-4B89-99CE-44AE54841D35}" presName="connTx" presStyleLbl="sibTrans2D1" presStyleIdx="1" presStyleCnt="4"/>
      <dgm:spPr/>
    </dgm:pt>
    <dgm:pt modelId="{862C6A09-B6EA-4961-94FC-B8769A430D3D}" type="pres">
      <dgm:prSet presAssocID="{283C16FB-25FE-45BE-867C-731188246081}" presName="composite" presStyleCnt="0"/>
      <dgm:spPr/>
    </dgm:pt>
    <dgm:pt modelId="{018F0CBC-1A51-4D1A-918B-8501C7EFDAF6}" type="pres">
      <dgm:prSet presAssocID="{283C16FB-25FE-45BE-867C-731188246081}" presName="imagSh" presStyleLbl="b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Question Mark with solid fill"/>
        </a:ext>
      </dgm:extLst>
    </dgm:pt>
    <dgm:pt modelId="{96707608-B6C0-40FB-811D-11C77EAF4123}" type="pres">
      <dgm:prSet presAssocID="{283C16FB-25FE-45BE-867C-731188246081}" presName="txNode" presStyleLbl="node1" presStyleIdx="2" presStyleCnt="5">
        <dgm:presLayoutVars>
          <dgm:bulletEnabled val="1"/>
        </dgm:presLayoutVars>
      </dgm:prSet>
      <dgm:spPr/>
    </dgm:pt>
    <dgm:pt modelId="{F35FC295-A06C-42AA-B85D-51753028B71E}" type="pres">
      <dgm:prSet presAssocID="{B08ACA35-4475-4363-BAAA-0ADC5E8CFFD7}" presName="sibTrans" presStyleLbl="sibTrans2D1" presStyleIdx="2" presStyleCnt="4"/>
      <dgm:spPr/>
    </dgm:pt>
    <dgm:pt modelId="{C10F646A-305D-4480-A4DF-F89EEC25C3C6}" type="pres">
      <dgm:prSet presAssocID="{B08ACA35-4475-4363-BAAA-0ADC5E8CFFD7}" presName="connTx" presStyleLbl="sibTrans2D1" presStyleIdx="2" presStyleCnt="4"/>
      <dgm:spPr/>
    </dgm:pt>
    <dgm:pt modelId="{6ADA44E7-538C-44A2-A151-565AD77BBFAE}" type="pres">
      <dgm:prSet presAssocID="{2798B1D0-65BC-4BB7-9860-EE874B01B01D}" presName="composite" presStyleCnt="0"/>
      <dgm:spPr/>
    </dgm:pt>
    <dgm:pt modelId="{18ECD3BF-0143-4946-B8F3-954068EC1F3D}" type="pres">
      <dgm:prSet presAssocID="{2798B1D0-65BC-4BB7-9860-EE874B01B01D}" presName="imagSh" presStyleLbl="b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hought bubble with solid fill"/>
        </a:ext>
      </dgm:extLst>
    </dgm:pt>
    <dgm:pt modelId="{DA99B0C1-5634-484E-89E7-D21917666F8D}" type="pres">
      <dgm:prSet presAssocID="{2798B1D0-65BC-4BB7-9860-EE874B01B01D}" presName="txNode" presStyleLbl="node1" presStyleIdx="3" presStyleCnt="5">
        <dgm:presLayoutVars>
          <dgm:bulletEnabled val="1"/>
        </dgm:presLayoutVars>
      </dgm:prSet>
      <dgm:spPr/>
    </dgm:pt>
    <dgm:pt modelId="{EBC04AEF-A534-4E31-85FE-D4A33F187C7D}" type="pres">
      <dgm:prSet presAssocID="{C0139CE5-8822-471C-A341-60F99BB4C62D}" presName="sibTrans" presStyleLbl="sibTrans2D1" presStyleIdx="3" presStyleCnt="4"/>
      <dgm:spPr/>
    </dgm:pt>
    <dgm:pt modelId="{12E4ADD6-DFD0-4B99-B411-06CC0B3968AC}" type="pres">
      <dgm:prSet presAssocID="{C0139CE5-8822-471C-A341-60F99BB4C62D}" presName="connTx" presStyleLbl="sibTrans2D1" presStyleIdx="3" presStyleCnt="4"/>
      <dgm:spPr/>
    </dgm:pt>
    <dgm:pt modelId="{C8132C74-30E5-4723-A07A-C5906170576C}" type="pres">
      <dgm:prSet presAssocID="{F889484A-4022-4D60-834C-F553576870BB}" presName="composite" presStyleCnt="0"/>
      <dgm:spPr/>
    </dgm:pt>
    <dgm:pt modelId="{80948ABB-B26A-4F3D-8059-3D80EED98DDA}" type="pres">
      <dgm:prSet presAssocID="{F889484A-4022-4D60-834C-F553576870BB}" presName="imagSh" presStyleLbl="b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topwatch with solid fill"/>
        </a:ext>
      </dgm:extLst>
    </dgm:pt>
    <dgm:pt modelId="{18AE5BFD-15FA-4B0B-BFD7-93259A73B791}" type="pres">
      <dgm:prSet presAssocID="{F889484A-4022-4D60-834C-F553576870BB}" presName="txNode" presStyleLbl="node1" presStyleIdx="4" presStyleCnt="5">
        <dgm:presLayoutVars>
          <dgm:bulletEnabled val="1"/>
        </dgm:presLayoutVars>
      </dgm:prSet>
      <dgm:spPr/>
    </dgm:pt>
  </dgm:ptLst>
  <dgm:cxnLst>
    <dgm:cxn modelId="{4D0B7B06-90F3-43D6-A5CC-24B4116B575E}" type="presOf" srcId="{C0139CE5-8822-471C-A341-60F99BB4C62D}" destId="{12E4ADD6-DFD0-4B99-B411-06CC0B3968AC}" srcOrd="1" destOrd="0" presId="urn:microsoft.com/office/officeart/2005/8/layout/hProcess10"/>
    <dgm:cxn modelId="{12522C26-76F5-4C7F-BD2E-58626016CA9A}" type="presOf" srcId="{C0139CE5-8822-471C-A341-60F99BB4C62D}" destId="{EBC04AEF-A534-4E31-85FE-D4A33F187C7D}" srcOrd="0" destOrd="0" presId="urn:microsoft.com/office/officeart/2005/8/layout/hProcess10"/>
    <dgm:cxn modelId="{A9F0392C-8AF8-4995-A92F-B3D54D3EF46E}" srcId="{05D45B79-A259-4BC8-8CF5-295334734734}" destId="{283C16FB-25FE-45BE-867C-731188246081}" srcOrd="2" destOrd="0" parTransId="{3A405DCD-9B76-435A-966F-9A2DD65839CD}" sibTransId="{B08ACA35-4475-4363-BAAA-0ADC5E8CFFD7}"/>
    <dgm:cxn modelId="{ACFA5835-A6FE-475E-A2F9-5F4742B39456}" srcId="{05D45B79-A259-4BC8-8CF5-295334734734}" destId="{45C2912B-1005-4048-8C7F-107EC6D08272}" srcOrd="0" destOrd="0" parTransId="{6EB88EA6-5D1A-4825-94B0-06C30E8DBAD8}" sibTransId="{F03CF921-40B2-4C59-898A-EF1C986B36F7}"/>
    <dgm:cxn modelId="{37FBCF35-577B-46C4-AE61-C95EB774C6D4}" type="presOf" srcId="{2798B1D0-65BC-4BB7-9860-EE874B01B01D}" destId="{DA99B0C1-5634-484E-89E7-D21917666F8D}" srcOrd="0" destOrd="0" presId="urn:microsoft.com/office/officeart/2005/8/layout/hProcess10"/>
    <dgm:cxn modelId="{B1C6F93B-6F82-40F2-8135-EE5B5118CF47}" type="presOf" srcId="{F03CF921-40B2-4C59-898A-EF1C986B36F7}" destId="{F852D234-6B9C-4282-96AF-B9CBCC30D7E0}" srcOrd="1" destOrd="0" presId="urn:microsoft.com/office/officeart/2005/8/layout/hProcess10"/>
    <dgm:cxn modelId="{81BFB83E-CDE2-42A1-969E-34CA3939EB77}" type="presOf" srcId="{B08ACA35-4475-4363-BAAA-0ADC5E8CFFD7}" destId="{C10F646A-305D-4480-A4DF-F89EEC25C3C6}" srcOrd="1" destOrd="0" presId="urn:microsoft.com/office/officeart/2005/8/layout/hProcess10"/>
    <dgm:cxn modelId="{DF430E42-E7E4-4F4A-9454-BB9B5D83D3AF}" type="presOf" srcId="{283C16FB-25FE-45BE-867C-731188246081}" destId="{96707608-B6C0-40FB-811D-11C77EAF4123}" srcOrd="0" destOrd="0" presId="urn:microsoft.com/office/officeart/2005/8/layout/hProcess10"/>
    <dgm:cxn modelId="{8AC6646D-00B7-497B-B336-2A5953B5106A}" srcId="{05D45B79-A259-4BC8-8CF5-295334734734}" destId="{F889484A-4022-4D60-834C-F553576870BB}" srcOrd="4" destOrd="0" parTransId="{5244D811-95F6-44B9-8598-5568FF511D98}" sibTransId="{A03FC14C-A8D9-42DE-A7F6-79C919449328}"/>
    <dgm:cxn modelId="{C70CD375-EE63-4509-B207-D42316A36C75}" type="presOf" srcId="{05D45B79-A259-4BC8-8CF5-295334734734}" destId="{E81D9DBF-F1DB-495E-8323-E5429E73E9D1}" srcOrd="0" destOrd="0" presId="urn:microsoft.com/office/officeart/2005/8/layout/hProcess10"/>
    <dgm:cxn modelId="{5FF90792-3613-4A55-93FF-5B7207BCB1C2}" type="presOf" srcId="{CCC0FCC6-946C-4B89-99CE-44AE54841D35}" destId="{B55C8D48-9E80-4C49-A1CA-F0767D21B50C}" srcOrd="1" destOrd="0" presId="urn:microsoft.com/office/officeart/2005/8/layout/hProcess10"/>
    <dgm:cxn modelId="{B6A05794-C235-4505-B079-39BD31903BD7}" type="presOf" srcId="{F03CF921-40B2-4C59-898A-EF1C986B36F7}" destId="{0BFDC2A0-A976-4657-95DA-7A967D274BC0}" srcOrd="0" destOrd="0" presId="urn:microsoft.com/office/officeart/2005/8/layout/hProcess10"/>
    <dgm:cxn modelId="{EA91939D-A119-44AB-BDF5-95BD2A71C1EE}" type="presOf" srcId="{CCC0FCC6-946C-4B89-99CE-44AE54841D35}" destId="{A8AC6B16-A58A-4D24-9DC7-0586D7EA8C14}" srcOrd="0" destOrd="0" presId="urn:microsoft.com/office/officeart/2005/8/layout/hProcess10"/>
    <dgm:cxn modelId="{3AAE28AA-6274-4E66-87F1-F07213D91BA4}" type="presOf" srcId="{F889484A-4022-4D60-834C-F553576870BB}" destId="{18AE5BFD-15FA-4B0B-BFD7-93259A73B791}" srcOrd="0" destOrd="0" presId="urn:microsoft.com/office/officeart/2005/8/layout/hProcess10"/>
    <dgm:cxn modelId="{5D37DDC7-35D4-4065-BE68-48888C5DB6A3}" srcId="{05D45B79-A259-4BC8-8CF5-295334734734}" destId="{2798B1D0-65BC-4BB7-9860-EE874B01B01D}" srcOrd="3" destOrd="0" parTransId="{5ED6715A-D790-4C9D-ABD8-B6BE707DBF67}" sibTransId="{C0139CE5-8822-471C-A341-60F99BB4C62D}"/>
    <dgm:cxn modelId="{D979B7C9-6096-4C1A-A784-58FD75686772}" type="presOf" srcId="{45C2912B-1005-4048-8C7F-107EC6D08272}" destId="{89E817CD-CD0D-4D33-809B-FFC6440CE660}" srcOrd="0" destOrd="0" presId="urn:microsoft.com/office/officeart/2005/8/layout/hProcess10"/>
    <dgm:cxn modelId="{D69611DA-9D0A-49E5-94D2-166A6D29C434}" type="presOf" srcId="{083D2BBF-2E12-4F38-9DB0-DE6C29D97D79}" destId="{C3DEDD17-0274-492B-87E5-CA4D880F9FE6}" srcOrd="0" destOrd="0" presId="urn:microsoft.com/office/officeart/2005/8/layout/hProcess10"/>
    <dgm:cxn modelId="{946503F8-8D87-4ED4-8318-34E2AAD6743C}" type="presOf" srcId="{B08ACA35-4475-4363-BAAA-0ADC5E8CFFD7}" destId="{F35FC295-A06C-42AA-B85D-51753028B71E}" srcOrd="0" destOrd="0" presId="urn:microsoft.com/office/officeart/2005/8/layout/hProcess10"/>
    <dgm:cxn modelId="{9225FEF8-4193-413E-8AF2-602B91F9A003}" srcId="{05D45B79-A259-4BC8-8CF5-295334734734}" destId="{083D2BBF-2E12-4F38-9DB0-DE6C29D97D79}" srcOrd="1" destOrd="0" parTransId="{03198AD3-1461-469F-AC48-E02EE7B42A47}" sibTransId="{CCC0FCC6-946C-4B89-99CE-44AE54841D35}"/>
    <dgm:cxn modelId="{EE13024C-79D4-4B6E-8BFA-3A3EC084C1DD}" type="presParOf" srcId="{E81D9DBF-F1DB-495E-8323-E5429E73E9D1}" destId="{3C45A1DC-3723-4338-84D2-25D687DC4F15}" srcOrd="0" destOrd="0" presId="urn:microsoft.com/office/officeart/2005/8/layout/hProcess10"/>
    <dgm:cxn modelId="{4F48426C-75A4-46CA-BA29-D34916FC5141}" type="presParOf" srcId="{3C45A1DC-3723-4338-84D2-25D687DC4F15}" destId="{CF3CCC38-1626-4599-A021-8125C6D515AE}" srcOrd="0" destOrd="0" presId="urn:microsoft.com/office/officeart/2005/8/layout/hProcess10"/>
    <dgm:cxn modelId="{E360AE14-14C2-4231-9284-F9960F1225FF}" type="presParOf" srcId="{3C45A1DC-3723-4338-84D2-25D687DC4F15}" destId="{89E817CD-CD0D-4D33-809B-FFC6440CE660}" srcOrd="1" destOrd="0" presId="urn:microsoft.com/office/officeart/2005/8/layout/hProcess10"/>
    <dgm:cxn modelId="{4433FE59-E4D0-4AA3-8A9C-4FA2322141B5}" type="presParOf" srcId="{E81D9DBF-F1DB-495E-8323-E5429E73E9D1}" destId="{0BFDC2A0-A976-4657-95DA-7A967D274BC0}" srcOrd="1" destOrd="0" presId="urn:microsoft.com/office/officeart/2005/8/layout/hProcess10"/>
    <dgm:cxn modelId="{FD25DA8F-5762-4D0E-8FDB-4A983A62C93F}" type="presParOf" srcId="{0BFDC2A0-A976-4657-95DA-7A967D274BC0}" destId="{F852D234-6B9C-4282-96AF-B9CBCC30D7E0}" srcOrd="0" destOrd="0" presId="urn:microsoft.com/office/officeart/2005/8/layout/hProcess10"/>
    <dgm:cxn modelId="{65BF4852-3B12-48A7-8773-B629D570651A}" type="presParOf" srcId="{E81D9DBF-F1DB-495E-8323-E5429E73E9D1}" destId="{02E6F6BE-0993-4C87-BFE5-636CF34D4C6E}" srcOrd="2" destOrd="0" presId="urn:microsoft.com/office/officeart/2005/8/layout/hProcess10"/>
    <dgm:cxn modelId="{67CE64DE-D28B-47CA-A2DE-B75D565C5705}" type="presParOf" srcId="{02E6F6BE-0993-4C87-BFE5-636CF34D4C6E}" destId="{5147713C-153B-4812-8E84-D211D66BFD07}" srcOrd="0" destOrd="0" presId="urn:microsoft.com/office/officeart/2005/8/layout/hProcess10"/>
    <dgm:cxn modelId="{5C9D7915-F979-46E4-9C53-475A86BBBBE8}" type="presParOf" srcId="{02E6F6BE-0993-4C87-BFE5-636CF34D4C6E}" destId="{C3DEDD17-0274-492B-87E5-CA4D880F9FE6}" srcOrd="1" destOrd="0" presId="urn:microsoft.com/office/officeart/2005/8/layout/hProcess10"/>
    <dgm:cxn modelId="{CA34C075-6F2C-4311-9695-E90F5B873F1F}" type="presParOf" srcId="{E81D9DBF-F1DB-495E-8323-E5429E73E9D1}" destId="{A8AC6B16-A58A-4D24-9DC7-0586D7EA8C14}" srcOrd="3" destOrd="0" presId="urn:microsoft.com/office/officeart/2005/8/layout/hProcess10"/>
    <dgm:cxn modelId="{21B2708D-E0C9-4AF0-A9E2-DDB715C31BA5}" type="presParOf" srcId="{A8AC6B16-A58A-4D24-9DC7-0586D7EA8C14}" destId="{B55C8D48-9E80-4C49-A1CA-F0767D21B50C}" srcOrd="0" destOrd="0" presId="urn:microsoft.com/office/officeart/2005/8/layout/hProcess10"/>
    <dgm:cxn modelId="{6BB6A93E-07D0-4DE8-AADD-41B129A50674}" type="presParOf" srcId="{E81D9DBF-F1DB-495E-8323-E5429E73E9D1}" destId="{862C6A09-B6EA-4961-94FC-B8769A430D3D}" srcOrd="4" destOrd="0" presId="urn:microsoft.com/office/officeart/2005/8/layout/hProcess10"/>
    <dgm:cxn modelId="{EDAB5A40-4C8D-473F-B207-27463D297FFE}" type="presParOf" srcId="{862C6A09-B6EA-4961-94FC-B8769A430D3D}" destId="{018F0CBC-1A51-4D1A-918B-8501C7EFDAF6}" srcOrd="0" destOrd="0" presId="urn:microsoft.com/office/officeart/2005/8/layout/hProcess10"/>
    <dgm:cxn modelId="{AEE77C9A-40AF-47AB-B7ED-292EE1CEBBD7}" type="presParOf" srcId="{862C6A09-B6EA-4961-94FC-B8769A430D3D}" destId="{96707608-B6C0-40FB-811D-11C77EAF4123}" srcOrd="1" destOrd="0" presId="urn:microsoft.com/office/officeart/2005/8/layout/hProcess10"/>
    <dgm:cxn modelId="{4C54C303-3B29-4A8A-96E9-9F25C7105F00}" type="presParOf" srcId="{E81D9DBF-F1DB-495E-8323-E5429E73E9D1}" destId="{F35FC295-A06C-42AA-B85D-51753028B71E}" srcOrd="5" destOrd="0" presId="urn:microsoft.com/office/officeart/2005/8/layout/hProcess10"/>
    <dgm:cxn modelId="{DCE286B6-AA07-4B19-8461-B99E96251805}" type="presParOf" srcId="{F35FC295-A06C-42AA-B85D-51753028B71E}" destId="{C10F646A-305D-4480-A4DF-F89EEC25C3C6}" srcOrd="0" destOrd="0" presId="urn:microsoft.com/office/officeart/2005/8/layout/hProcess10"/>
    <dgm:cxn modelId="{57F8B11A-DB8F-408E-9850-065CCFAE6B43}" type="presParOf" srcId="{E81D9DBF-F1DB-495E-8323-E5429E73E9D1}" destId="{6ADA44E7-538C-44A2-A151-565AD77BBFAE}" srcOrd="6" destOrd="0" presId="urn:microsoft.com/office/officeart/2005/8/layout/hProcess10"/>
    <dgm:cxn modelId="{075986D4-4479-44A8-ABE1-EAA413221773}" type="presParOf" srcId="{6ADA44E7-538C-44A2-A151-565AD77BBFAE}" destId="{18ECD3BF-0143-4946-B8F3-954068EC1F3D}" srcOrd="0" destOrd="0" presId="urn:microsoft.com/office/officeart/2005/8/layout/hProcess10"/>
    <dgm:cxn modelId="{F3F2665D-4219-48CC-BF1E-D73C198048A7}" type="presParOf" srcId="{6ADA44E7-538C-44A2-A151-565AD77BBFAE}" destId="{DA99B0C1-5634-484E-89E7-D21917666F8D}" srcOrd="1" destOrd="0" presId="urn:microsoft.com/office/officeart/2005/8/layout/hProcess10"/>
    <dgm:cxn modelId="{9E221620-7516-4F97-BD6D-DEEFC851317F}" type="presParOf" srcId="{E81D9DBF-F1DB-495E-8323-E5429E73E9D1}" destId="{EBC04AEF-A534-4E31-85FE-D4A33F187C7D}" srcOrd="7" destOrd="0" presId="urn:microsoft.com/office/officeart/2005/8/layout/hProcess10"/>
    <dgm:cxn modelId="{51264EED-6096-4E80-BFD6-3C4D5EFC2762}" type="presParOf" srcId="{EBC04AEF-A534-4E31-85FE-D4A33F187C7D}" destId="{12E4ADD6-DFD0-4B99-B411-06CC0B3968AC}" srcOrd="0" destOrd="0" presId="urn:microsoft.com/office/officeart/2005/8/layout/hProcess10"/>
    <dgm:cxn modelId="{B2AA9ED8-0A99-4BA3-8397-F3EF2A50414D}" type="presParOf" srcId="{E81D9DBF-F1DB-495E-8323-E5429E73E9D1}" destId="{C8132C74-30E5-4723-A07A-C5906170576C}" srcOrd="8" destOrd="0" presId="urn:microsoft.com/office/officeart/2005/8/layout/hProcess10"/>
    <dgm:cxn modelId="{766196D5-1520-4944-AFDA-DF4CCCA2F4F2}" type="presParOf" srcId="{C8132C74-30E5-4723-A07A-C5906170576C}" destId="{80948ABB-B26A-4F3D-8059-3D80EED98DDA}" srcOrd="0" destOrd="0" presId="urn:microsoft.com/office/officeart/2005/8/layout/hProcess10"/>
    <dgm:cxn modelId="{B54A5864-7138-49A7-A38F-F1F8D784E617}" type="presParOf" srcId="{C8132C74-30E5-4723-A07A-C5906170576C}" destId="{18AE5BFD-15FA-4B0B-BFD7-93259A73B791}"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BE11287-1974-448C-9998-8886592E0D09}"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en-US"/>
        </a:p>
      </dgm:t>
    </dgm:pt>
    <dgm:pt modelId="{1E646BE5-3C65-4069-A7D2-A4F9F893AB2D}">
      <dgm:prSet phldrT="[Text]"/>
      <dgm:spPr/>
      <dgm:t>
        <a:bodyPr/>
        <a:lstStyle/>
        <a:p>
          <a:r>
            <a:rPr lang="en-US" dirty="0"/>
            <a:t>How are you </a:t>
          </a:r>
          <a:r>
            <a:rPr lang="en-US" b="1" dirty="0"/>
            <a:t>supporting</a:t>
          </a:r>
          <a:r>
            <a:rPr lang="en-US" dirty="0"/>
            <a:t> youth right now that’s working? </a:t>
          </a:r>
        </a:p>
        <a:p>
          <a:r>
            <a:rPr lang="en-US" dirty="0"/>
            <a:t>Can you share your </a:t>
          </a:r>
          <a:r>
            <a:rPr lang="en-US" b="1" dirty="0"/>
            <a:t>performance measures </a:t>
          </a:r>
          <a:r>
            <a:rPr lang="en-US" dirty="0"/>
            <a:t>or benchmarks? </a:t>
          </a:r>
        </a:p>
      </dgm:t>
    </dgm:pt>
    <dgm:pt modelId="{FCC4ED6E-48D5-4199-A344-4FCFA3CA8A92}" type="parTrans" cxnId="{75FCCF23-7DFC-4DE5-B096-7C6F93895A59}">
      <dgm:prSet/>
      <dgm:spPr/>
      <dgm:t>
        <a:bodyPr/>
        <a:lstStyle/>
        <a:p>
          <a:endParaRPr lang="en-US"/>
        </a:p>
      </dgm:t>
    </dgm:pt>
    <dgm:pt modelId="{91485AE8-7F77-47BF-B019-C0C680811103}" type="sibTrans" cxnId="{75FCCF23-7DFC-4DE5-B096-7C6F93895A59}">
      <dgm:prSet/>
      <dgm:spPr/>
      <dgm:t>
        <a:bodyPr/>
        <a:lstStyle/>
        <a:p>
          <a:endParaRPr lang="en-US"/>
        </a:p>
      </dgm:t>
    </dgm:pt>
    <dgm:pt modelId="{866FFEE9-D908-408D-851D-DD6EF03F9972}">
      <dgm:prSet phldrT="[Text]"/>
      <dgm:spPr/>
      <dgm:t>
        <a:bodyPr/>
        <a:lstStyle/>
        <a:p>
          <a:r>
            <a:rPr lang="en-US" dirty="0"/>
            <a:t>2 minutes: </a:t>
          </a:r>
        </a:p>
        <a:p>
          <a:r>
            <a:rPr lang="en-US" dirty="0"/>
            <a:t>Jot Thoughts on Padlet</a:t>
          </a:r>
        </a:p>
        <a:p>
          <a:r>
            <a:rPr lang="en-US" dirty="0"/>
            <a:t>(column 1)</a:t>
          </a:r>
        </a:p>
      </dgm:t>
    </dgm:pt>
    <dgm:pt modelId="{45DCD066-7B84-4ACA-A0CA-39A699F06BAF}" type="parTrans" cxnId="{C6133F97-7B6D-41EC-8404-45900CC296D4}">
      <dgm:prSet/>
      <dgm:spPr/>
      <dgm:t>
        <a:bodyPr/>
        <a:lstStyle/>
        <a:p>
          <a:endParaRPr lang="en-US"/>
        </a:p>
      </dgm:t>
    </dgm:pt>
    <dgm:pt modelId="{E6AFBA47-3836-400C-A547-A32C4962D7AC}" type="sibTrans" cxnId="{C6133F97-7B6D-41EC-8404-45900CC296D4}">
      <dgm:prSet/>
      <dgm:spPr/>
      <dgm:t>
        <a:bodyPr/>
        <a:lstStyle/>
        <a:p>
          <a:endParaRPr lang="en-US"/>
        </a:p>
      </dgm:t>
    </dgm:pt>
    <dgm:pt modelId="{5A689327-BE2F-460D-9DD8-0DD897FCD421}">
      <dgm:prSet phldrT="[Text]"/>
      <dgm:spPr/>
      <dgm:t>
        <a:bodyPr/>
        <a:lstStyle/>
        <a:p>
          <a:r>
            <a:rPr lang="en-US" dirty="0"/>
            <a:t>3 minutes:</a:t>
          </a:r>
        </a:p>
        <a:p>
          <a:r>
            <a:rPr lang="en-US" dirty="0"/>
            <a:t>Person A Shares</a:t>
          </a:r>
        </a:p>
      </dgm:t>
    </dgm:pt>
    <dgm:pt modelId="{971DF0F9-1626-4E21-BD33-57CD1D1A344D}" type="parTrans" cxnId="{B48EC78D-0AB8-41DB-8681-76FB9A811D05}">
      <dgm:prSet/>
      <dgm:spPr/>
      <dgm:t>
        <a:bodyPr/>
        <a:lstStyle/>
        <a:p>
          <a:endParaRPr lang="en-US"/>
        </a:p>
      </dgm:t>
    </dgm:pt>
    <dgm:pt modelId="{F9CCC213-1661-413B-9A5A-EE42E7E259FF}" type="sibTrans" cxnId="{B48EC78D-0AB8-41DB-8681-76FB9A811D05}">
      <dgm:prSet/>
      <dgm:spPr/>
      <dgm:t>
        <a:bodyPr/>
        <a:lstStyle/>
        <a:p>
          <a:endParaRPr lang="en-US"/>
        </a:p>
      </dgm:t>
    </dgm:pt>
    <dgm:pt modelId="{9B17EAF1-3860-4095-8828-1E9EE671CFAD}">
      <dgm:prSet phldrT="[Text]"/>
      <dgm:spPr/>
      <dgm:t>
        <a:bodyPr/>
        <a:lstStyle/>
        <a:p>
          <a:r>
            <a:rPr lang="en-US" dirty="0"/>
            <a:t>3 minutes: </a:t>
          </a:r>
        </a:p>
        <a:p>
          <a:r>
            <a:rPr lang="en-US" dirty="0"/>
            <a:t>Padlet Reading &amp; Responding</a:t>
          </a:r>
        </a:p>
      </dgm:t>
    </dgm:pt>
    <dgm:pt modelId="{9BC82B55-3860-4C71-B147-8BC7B7B033E9}" type="parTrans" cxnId="{2284D322-F104-4C70-9E3E-5EB64ADF48DB}">
      <dgm:prSet/>
      <dgm:spPr/>
      <dgm:t>
        <a:bodyPr/>
        <a:lstStyle/>
        <a:p>
          <a:endParaRPr lang="en-US"/>
        </a:p>
      </dgm:t>
    </dgm:pt>
    <dgm:pt modelId="{4B9B3701-8ACD-404C-8BB3-55CCDE7595D4}" type="sibTrans" cxnId="{2284D322-F104-4C70-9E3E-5EB64ADF48DB}">
      <dgm:prSet/>
      <dgm:spPr/>
      <dgm:t>
        <a:bodyPr/>
        <a:lstStyle/>
        <a:p>
          <a:endParaRPr lang="en-US"/>
        </a:p>
      </dgm:t>
    </dgm:pt>
    <dgm:pt modelId="{6A1E3BCF-E631-449A-BCAB-9B89E61A9242}">
      <dgm:prSet phldrT="[Text]"/>
      <dgm:spPr/>
      <dgm:t>
        <a:bodyPr/>
        <a:lstStyle/>
        <a:p>
          <a:r>
            <a:rPr lang="en-US" dirty="0"/>
            <a:t>3 minutes:</a:t>
          </a:r>
        </a:p>
        <a:p>
          <a:r>
            <a:rPr lang="en-US" dirty="0"/>
            <a:t>Person B  Shares </a:t>
          </a:r>
        </a:p>
      </dgm:t>
    </dgm:pt>
    <dgm:pt modelId="{A8DAFC4A-358C-4A46-B245-8E1ED2ED4BA1}" type="parTrans" cxnId="{BAF6C0CE-4B6F-4DD8-A75A-A32DD01B55D4}">
      <dgm:prSet/>
      <dgm:spPr/>
      <dgm:t>
        <a:bodyPr/>
        <a:lstStyle/>
        <a:p>
          <a:endParaRPr lang="en-US"/>
        </a:p>
      </dgm:t>
    </dgm:pt>
    <dgm:pt modelId="{CEC51322-41CD-4522-9A2C-A48AA9022ADB}" type="sibTrans" cxnId="{BAF6C0CE-4B6F-4DD8-A75A-A32DD01B55D4}">
      <dgm:prSet/>
      <dgm:spPr/>
      <dgm:t>
        <a:bodyPr/>
        <a:lstStyle/>
        <a:p>
          <a:endParaRPr lang="en-US"/>
        </a:p>
      </dgm:t>
    </dgm:pt>
    <dgm:pt modelId="{244BDF1D-C5D5-4591-B973-567B05E24102}">
      <dgm:prSet phldrT="[Text]"/>
      <dgm:spPr/>
      <dgm:t>
        <a:bodyPr/>
        <a:lstStyle/>
        <a:p>
          <a:r>
            <a:rPr lang="en-US" dirty="0"/>
            <a:t>3 minutes:</a:t>
          </a:r>
        </a:p>
        <a:p>
          <a:r>
            <a:rPr lang="en-US" dirty="0"/>
            <a:t>Person C Shares</a:t>
          </a:r>
        </a:p>
      </dgm:t>
    </dgm:pt>
    <dgm:pt modelId="{6B58A727-FC32-4A4E-BF9F-339F1EF93D3F}" type="parTrans" cxnId="{AEA97F42-7781-4D2B-A0E2-527AB10866DF}">
      <dgm:prSet/>
      <dgm:spPr/>
      <dgm:t>
        <a:bodyPr/>
        <a:lstStyle/>
        <a:p>
          <a:endParaRPr lang="en-US"/>
        </a:p>
      </dgm:t>
    </dgm:pt>
    <dgm:pt modelId="{390BEC09-48B7-464D-B7F6-B97E0965B8B7}" type="sibTrans" cxnId="{AEA97F42-7781-4D2B-A0E2-527AB10866DF}">
      <dgm:prSet/>
      <dgm:spPr/>
      <dgm:t>
        <a:bodyPr/>
        <a:lstStyle/>
        <a:p>
          <a:endParaRPr lang="en-US"/>
        </a:p>
      </dgm:t>
    </dgm:pt>
    <dgm:pt modelId="{508C4376-467C-4291-9E53-32BFA146D9DF}" type="pres">
      <dgm:prSet presAssocID="{ABE11287-1974-448C-9998-8886592E0D09}" presName="composite" presStyleCnt="0">
        <dgm:presLayoutVars>
          <dgm:chMax val="1"/>
          <dgm:dir/>
          <dgm:resizeHandles val="exact"/>
        </dgm:presLayoutVars>
      </dgm:prSet>
      <dgm:spPr/>
    </dgm:pt>
    <dgm:pt modelId="{8BA0C6CF-27AA-4543-A3BF-14B0A7E6DE0C}" type="pres">
      <dgm:prSet presAssocID="{1E646BE5-3C65-4069-A7D2-A4F9F893AB2D}" presName="roof" presStyleLbl="dkBgShp" presStyleIdx="0" presStyleCnt="2"/>
      <dgm:spPr/>
    </dgm:pt>
    <dgm:pt modelId="{DF5419E3-C81B-4197-8F53-E8F922A16F2F}" type="pres">
      <dgm:prSet presAssocID="{1E646BE5-3C65-4069-A7D2-A4F9F893AB2D}" presName="pillars" presStyleCnt="0"/>
      <dgm:spPr/>
    </dgm:pt>
    <dgm:pt modelId="{CB4A8F1A-F94B-4FE1-9171-4D5D6C8BE42A}" type="pres">
      <dgm:prSet presAssocID="{1E646BE5-3C65-4069-A7D2-A4F9F893AB2D}" presName="pillar1" presStyleLbl="node1" presStyleIdx="0" presStyleCnt="5">
        <dgm:presLayoutVars>
          <dgm:bulletEnabled val="1"/>
        </dgm:presLayoutVars>
      </dgm:prSet>
      <dgm:spPr/>
    </dgm:pt>
    <dgm:pt modelId="{BC3B8255-2270-46C5-8C38-207957612FA2}" type="pres">
      <dgm:prSet presAssocID="{5A689327-BE2F-460D-9DD8-0DD897FCD421}" presName="pillarX" presStyleLbl="node1" presStyleIdx="1" presStyleCnt="5">
        <dgm:presLayoutVars>
          <dgm:bulletEnabled val="1"/>
        </dgm:presLayoutVars>
      </dgm:prSet>
      <dgm:spPr/>
    </dgm:pt>
    <dgm:pt modelId="{2BDF4775-FDFA-42DB-AB25-B283D801EFC4}" type="pres">
      <dgm:prSet presAssocID="{6A1E3BCF-E631-449A-BCAB-9B89E61A9242}" presName="pillarX" presStyleLbl="node1" presStyleIdx="2" presStyleCnt="5">
        <dgm:presLayoutVars>
          <dgm:bulletEnabled val="1"/>
        </dgm:presLayoutVars>
      </dgm:prSet>
      <dgm:spPr/>
    </dgm:pt>
    <dgm:pt modelId="{66EF5C4A-D19C-4A97-9285-8CD777CA5E58}" type="pres">
      <dgm:prSet presAssocID="{244BDF1D-C5D5-4591-B973-567B05E24102}" presName="pillarX" presStyleLbl="node1" presStyleIdx="3" presStyleCnt="5">
        <dgm:presLayoutVars>
          <dgm:bulletEnabled val="1"/>
        </dgm:presLayoutVars>
      </dgm:prSet>
      <dgm:spPr/>
    </dgm:pt>
    <dgm:pt modelId="{123B734E-6C56-4C31-A76C-5101E9326B5C}" type="pres">
      <dgm:prSet presAssocID="{9B17EAF1-3860-4095-8828-1E9EE671CFAD}" presName="pillarX" presStyleLbl="node1" presStyleIdx="4" presStyleCnt="5">
        <dgm:presLayoutVars>
          <dgm:bulletEnabled val="1"/>
        </dgm:presLayoutVars>
      </dgm:prSet>
      <dgm:spPr/>
    </dgm:pt>
    <dgm:pt modelId="{6E35529F-00B8-4582-8519-96901BD02E1E}" type="pres">
      <dgm:prSet presAssocID="{1E646BE5-3C65-4069-A7D2-A4F9F893AB2D}" presName="base" presStyleLbl="dkBgShp" presStyleIdx="1" presStyleCnt="2"/>
      <dgm:spPr/>
    </dgm:pt>
  </dgm:ptLst>
  <dgm:cxnLst>
    <dgm:cxn modelId="{76246602-F91A-4A26-81D5-7D6AB14C9B70}" type="presOf" srcId="{866FFEE9-D908-408D-851D-DD6EF03F9972}" destId="{CB4A8F1A-F94B-4FE1-9171-4D5D6C8BE42A}" srcOrd="0" destOrd="0" presId="urn:microsoft.com/office/officeart/2005/8/layout/hList3"/>
    <dgm:cxn modelId="{96682808-DFEC-4F95-816D-7BEF14565FCE}" type="presOf" srcId="{6A1E3BCF-E631-449A-BCAB-9B89E61A9242}" destId="{2BDF4775-FDFA-42DB-AB25-B283D801EFC4}" srcOrd="0" destOrd="0" presId="urn:microsoft.com/office/officeart/2005/8/layout/hList3"/>
    <dgm:cxn modelId="{F225BA18-EA66-4621-A68D-1F6859CE3AFF}" type="presOf" srcId="{5A689327-BE2F-460D-9DD8-0DD897FCD421}" destId="{BC3B8255-2270-46C5-8C38-207957612FA2}" srcOrd="0" destOrd="0" presId="urn:microsoft.com/office/officeart/2005/8/layout/hList3"/>
    <dgm:cxn modelId="{2284D322-F104-4C70-9E3E-5EB64ADF48DB}" srcId="{1E646BE5-3C65-4069-A7D2-A4F9F893AB2D}" destId="{9B17EAF1-3860-4095-8828-1E9EE671CFAD}" srcOrd="4" destOrd="0" parTransId="{9BC82B55-3860-4C71-B147-8BC7B7B033E9}" sibTransId="{4B9B3701-8ACD-404C-8BB3-55CCDE7595D4}"/>
    <dgm:cxn modelId="{75FCCF23-7DFC-4DE5-B096-7C6F93895A59}" srcId="{ABE11287-1974-448C-9998-8886592E0D09}" destId="{1E646BE5-3C65-4069-A7D2-A4F9F893AB2D}" srcOrd="0" destOrd="0" parTransId="{FCC4ED6E-48D5-4199-A344-4FCFA3CA8A92}" sibTransId="{91485AE8-7F77-47BF-B019-C0C680811103}"/>
    <dgm:cxn modelId="{AEA97F42-7781-4D2B-A0E2-527AB10866DF}" srcId="{1E646BE5-3C65-4069-A7D2-A4F9F893AB2D}" destId="{244BDF1D-C5D5-4591-B973-567B05E24102}" srcOrd="3" destOrd="0" parTransId="{6B58A727-FC32-4A4E-BF9F-339F1EF93D3F}" sibTransId="{390BEC09-48B7-464D-B7F6-B97E0965B8B7}"/>
    <dgm:cxn modelId="{6FEBCF64-47C2-4F9E-8738-329890110795}" type="presOf" srcId="{1E646BE5-3C65-4069-A7D2-A4F9F893AB2D}" destId="{8BA0C6CF-27AA-4543-A3BF-14B0A7E6DE0C}" srcOrd="0" destOrd="0" presId="urn:microsoft.com/office/officeart/2005/8/layout/hList3"/>
    <dgm:cxn modelId="{49376D66-59B4-431E-8A5B-0B5A4A5E3EAD}" type="presOf" srcId="{244BDF1D-C5D5-4591-B973-567B05E24102}" destId="{66EF5C4A-D19C-4A97-9285-8CD777CA5E58}" srcOrd="0" destOrd="0" presId="urn:microsoft.com/office/officeart/2005/8/layout/hList3"/>
    <dgm:cxn modelId="{B48EC78D-0AB8-41DB-8681-76FB9A811D05}" srcId="{1E646BE5-3C65-4069-A7D2-A4F9F893AB2D}" destId="{5A689327-BE2F-460D-9DD8-0DD897FCD421}" srcOrd="1" destOrd="0" parTransId="{971DF0F9-1626-4E21-BD33-57CD1D1A344D}" sibTransId="{F9CCC213-1661-413B-9A5A-EE42E7E259FF}"/>
    <dgm:cxn modelId="{C6133F97-7B6D-41EC-8404-45900CC296D4}" srcId="{1E646BE5-3C65-4069-A7D2-A4F9F893AB2D}" destId="{866FFEE9-D908-408D-851D-DD6EF03F9972}" srcOrd="0" destOrd="0" parTransId="{45DCD066-7B84-4ACA-A0CA-39A699F06BAF}" sibTransId="{E6AFBA47-3836-400C-A547-A32C4962D7AC}"/>
    <dgm:cxn modelId="{9A0F089B-E6D8-4D18-AA0F-C3F7BF3C7FDD}" type="presOf" srcId="{ABE11287-1974-448C-9998-8886592E0D09}" destId="{508C4376-467C-4291-9E53-32BFA146D9DF}" srcOrd="0" destOrd="0" presId="urn:microsoft.com/office/officeart/2005/8/layout/hList3"/>
    <dgm:cxn modelId="{BAF6C0CE-4B6F-4DD8-A75A-A32DD01B55D4}" srcId="{1E646BE5-3C65-4069-A7D2-A4F9F893AB2D}" destId="{6A1E3BCF-E631-449A-BCAB-9B89E61A9242}" srcOrd="2" destOrd="0" parTransId="{A8DAFC4A-358C-4A46-B245-8E1ED2ED4BA1}" sibTransId="{CEC51322-41CD-4522-9A2C-A48AA9022ADB}"/>
    <dgm:cxn modelId="{B43780FA-D3A2-4CFC-84BE-69433A37800C}" type="presOf" srcId="{9B17EAF1-3860-4095-8828-1E9EE671CFAD}" destId="{123B734E-6C56-4C31-A76C-5101E9326B5C}" srcOrd="0" destOrd="0" presId="urn:microsoft.com/office/officeart/2005/8/layout/hList3"/>
    <dgm:cxn modelId="{B0DDC596-F840-488E-9B9C-E1446F911328}" type="presParOf" srcId="{508C4376-467C-4291-9E53-32BFA146D9DF}" destId="{8BA0C6CF-27AA-4543-A3BF-14B0A7E6DE0C}" srcOrd="0" destOrd="0" presId="urn:microsoft.com/office/officeart/2005/8/layout/hList3"/>
    <dgm:cxn modelId="{7C9356EB-5CB0-45F0-AD77-394BABCD59E8}" type="presParOf" srcId="{508C4376-467C-4291-9E53-32BFA146D9DF}" destId="{DF5419E3-C81B-4197-8F53-E8F922A16F2F}" srcOrd="1" destOrd="0" presId="urn:microsoft.com/office/officeart/2005/8/layout/hList3"/>
    <dgm:cxn modelId="{98730B52-8601-4704-8179-DCCBE40B3E3A}" type="presParOf" srcId="{DF5419E3-C81B-4197-8F53-E8F922A16F2F}" destId="{CB4A8F1A-F94B-4FE1-9171-4D5D6C8BE42A}" srcOrd="0" destOrd="0" presId="urn:microsoft.com/office/officeart/2005/8/layout/hList3"/>
    <dgm:cxn modelId="{12C50829-78E5-44E2-B680-3DE6329346F5}" type="presParOf" srcId="{DF5419E3-C81B-4197-8F53-E8F922A16F2F}" destId="{BC3B8255-2270-46C5-8C38-207957612FA2}" srcOrd="1" destOrd="0" presId="urn:microsoft.com/office/officeart/2005/8/layout/hList3"/>
    <dgm:cxn modelId="{D832F12B-3E28-4976-8144-B951FE095225}" type="presParOf" srcId="{DF5419E3-C81B-4197-8F53-E8F922A16F2F}" destId="{2BDF4775-FDFA-42DB-AB25-B283D801EFC4}" srcOrd="2" destOrd="0" presId="urn:microsoft.com/office/officeart/2005/8/layout/hList3"/>
    <dgm:cxn modelId="{3D048E39-18AF-445C-8E15-24A5180ECE3C}" type="presParOf" srcId="{DF5419E3-C81B-4197-8F53-E8F922A16F2F}" destId="{66EF5C4A-D19C-4A97-9285-8CD777CA5E58}" srcOrd="3" destOrd="0" presId="urn:microsoft.com/office/officeart/2005/8/layout/hList3"/>
    <dgm:cxn modelId="{CD2CA5CC-CF4E-42C2-83C7-BB00697369BA}" type="presParOf" srcId="{DF5419E3-C81B-4197-8F53-E8F922A16F2F}" destId="{123B734E-6C56-4C31-A76C-5101E9326B5C}" srcOrd="4" destOrd="0" presId="urn:microsoft.com/office/officeart/2005/8/layout/hList3"/>
    <dgm:cxn modelId="{0D1AE95C-82F4-4A63-BF5D-8034295F9CE1}" type="presParOf" srcId="{508C4376-467C-4291-9E53-32BFA146D9DF}" destId="{6E35529F-00B8-4582-8519-96901BD02E1E}"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BE11287-1974-448C-9998-8886592E0D09}" type="doc">
      <dgm:prSet loTypeId="urn:microsoft.com/office/officeart/2005/8/layout/hList3" loCatId="list" qsTypeId="urn:microsoft.com/office/officeart/2005/8/quickstyle/simple1" qsCatId="simple" csTypeId="urn:microsoft.com/office/officeart/2005/8/colors/accent5_1" csCatId="accent5" phldr="1"/>
      <dgm:spPr/>
      <dgm:t>
        <a:bodyPr/>
        <a:lstStyle/>
        <a:p>
          <a:endParaRPr lang="en-US"/>
        </a:p>
      </dgm:t>
    </dgm:pt>
    <dgm:pt modelId="{1E646BE5-3C65-4069-A7D2-A4F9F893AB2D}">
      <dgm:prSet phldrT="[Text]"/>
      <dgm:spPr/>
      <dgm:t>
        <a:bodyPr/>
        <a:lstStyle/>
        <a:p>
          <a:r>
            <a:rPr lang="en-US" dirty="0"/>
            <a:t>What </a:t>
          </a:r>
          <a:r>
            <a:rPr lang="en-US" b="1" dirty="0"/>
            <a:t>barriers</a:t>
          </a:r>
          <a:r>
            <a:rPr lang="en-US" dirty="0"/>
            <a:t> or </a:t>
          </a:r>
          <a:r>
            <a:rPr lang="en-US" b="1" dirty="0"/>
            <a:t>issues</a:t>
          </a:r>
          <a:r>
            <a:rPr lang="en-US" dirty="0"/>
            <a:t> are keeping you from providing supports right now? (fiscal, legal, regulatory) </a:t>
          </a:r>
        </a:p>
      </dgm:t>
    </dgm:pt>
    <dgm:pt modelId="{FCC4ED6E-48D5-4199-A344-4FCFA3CA8A92}" type="parTrans" cxnId="{75FCCF23-7DFC-4DE5-B096-7C6F93895A59}">
      <dgm:prSet/>
      <dgm:spPr/>
      <dgm:t>
        <a:bodyPr/>
        <a:lstStyle/>
        <a:p>
          <a:endParaRPr lang="en-US"/>
        </a:p>
      </dgm:t>
    </dgm:pt>
    <dgm:pt modelId="{91485AE8-7F77-47BF-B019-C0C680811103}" type="sibTrans" cxnId="{75FCCF23-7DFC-4DE5-B096-7C6F93895A59}">
      <dgm:prSet/>
      <dgm:spPr/>
      <dgm:t>
        <a:bodyPr/>
        <a:lstStyle/>
        <a:p>
          <a:endParaRPr lang="en-US"/>
        </a:p>
      </dgm:t>
    </dgm:pt>
    <dgm:pt modelId="{866FFEE9-D908-408D-851D-DD6EF03F9972}">
      <dgm:prSet phldrT="[Text]"/>
      <dgm:spPr/>
      <dgm:t>
        <a:bodyPr/>
        <a:lstStyle/>
        <a:p>
          <a:r>
            <a:rPr lang="en-US" dirty="0"/>
            <a:t>2 minutes: </a:t>
          </a:r>
        </a:p>
        <a:p>
          <a:r>
            <a:rPr lang="en-US" dirty="0"/>
            <a:t>Jot Thoughts in Padlet</a:t>
          </a:r>
        </a:p>
        <a:p>
          <a:r>
            <a:rPr lang="en-US" dirty="0"/>
            <a:t>(column 2)</a:t>
          </a:r>
        </a:p>
      </dgm:t>
    </dgm:pt>
    <dgm:pt modelId="{45DCD066-7B84-4ACA-A0CA-39A699F06BAF}" type="parTrans" cxnId="{C6133F97-7B6D-41EC-8404-45900CC296D4}">
      <dgm:prSet/>
      <dgm:spPr/>
      <dgm:t>
        <a:bodyPr/>
        <a:lstStyle/>
        <a:p>
          <a:endParaRPr lang="en-US"/>
        </a:p>
      </dgm:t>
    </dgm:pt>
    <dgm:pt modelId="{E6AFBA47-3836-400C-A547-A32C4962D7AC}" type="sibTrans" cxnId="{C6133F97-7B6D-41EC-8404-45900CC296D4}">
      <dgm:prSet/>
      <dgm:spPr/>
      <dgm:t>
        <a:bodyPr/>
        <a:lstStyle/>
        <a:p>
          <a:endParaRPr lang="en-US"/>
        </a:p>
      </dgm:t>
    </dgm:pt>
    <dgm:pt modelId="{5A689327-BE2F-460D-9DD8-0DD897FCD421}">
      <dgm:prSet phldrT="[Text]"/>
      <dgm:spPr/>
      <dgm:t>
        <a:bodyPr/>
        <a:lstStyle/>
        <a:p>
          <a:r>
            <a:rPr lang="en-US" dirty="0"/>
            <a:t>3 minutes:</a:t>
          </a:r>
        </a:p>
        <a:p>
          <a:r>
            <a:rPr lang="en-US" dirty="0"/>
            <a:t>Person B Shares</a:t>
          </a:r>
        </a:p>
      </dgm:t>
    </dgm:pt>
    <dgm:pt modelId="{971DF0F9-1626-4E21-BD33-57CD1D1A344D}" type="parTrans" cxnId="{B48EC78D-0AB8-41DB-8681-76FB9A811D05}">
      <dgm:prSet/>
      <dgm:spPr/>
      <dgm:t>
        <a:bodyPr/>
        <a:lstStyle/>
        <a:p>
          <a:endParaRPr lang="en-US"/>
        </a:p>
      </dgm:t>
    </dgm:pt>
    <dgm:pt modelId="{F9CCC213-1661-413B-9A5A-EE42E7E259FF}" type="sibTrans" cxnId="{B48EC78D-0AB8-41DB-8681-76FB9A811D05}">
      <dgm:prSet/>
      <dgm:spPr/>
      <dgm:t>
        <a:bodyPr/>
        <a:lstStyle/>
        <a:p>
          <a:endParaRPr lang="en-US"/>
        </a:p>
      </dgm:t>
    </dgm:pt>
    <dgm:pt modelId="{9B17EAF1-3860-4095-8828-1E9EE671CFAD}">
      <dgm:prSet phldrT="[Text]"/>
      <dgm:spPr/>
      <dgm:t>
        <a:bodyPr/>
        <a:lstStyle/>
        <a:p>
          <a:r>
            <a:rPr lang="en-US" dirty="0"/>
            <a:t>3 minutes: </a:t>
          </a:r>
        </a:p>
        <a:p>
          <a:r>
            <a:rPr lang="en-US" dirty="0"/>
            <a:t>Padlet Reading &amp; Responding</a:t>
          </a:r>
        </a:p>
      </dgm:t>
    </dgm:pt>
    <dgm:pt modelId="{9BC82B55-3860-4C71-B147-8BC7B7B033E9}" type="parTrans" cxnId="{2284D322-F104-4C70-9E3E-5EB64ADF48DB}">
      <dgm:prSet/>
      <dgm:spPr/>
      <dgm:t>
        <a:bodyPr/>
        <a:lstStyle/>
        <a:p>
          <a:endParaRPr lang="en-US"/>
        </a:p>
      </dgm:t>
    </dgm:pt>
    <dgm:pt modelId="{4B9B3701-8ACD-404C-8BB3-55CCDE7595D4}" type="sibTrans" cxnId="{2284D322-F104-4C70-9E3E-5EB64ADF48DB}">
      <dgm:prSet/>
      <dgm:spPr/>
      <dgm:t>
        <a:bodyPr/>
        <a:lstStyle/>
        <a:p>
          <a:endParaRPr lang="en-US"/>
        </a:p>
      </dgm:t>
    </dgm:pt>
    <dgm:pt modelId="{6A1E3BCF-E631-449A-BCAB-9B89E61A9242}">
      <dgm:prSet phldrT="[Text]"/>
      <dgm:spPr/>
      <dgm:t>
        <a:bodyPr/>
        <a:lstStyle/>
        <a:p>
          <a:r>
            <a:rPr lang="en-US" dirty="0"/>
            <a:t>3 minutes:</a:t>
          </a:r>
        </a:p>
        <a:p>
          <a:r>
            <a:rPr lang="en-US" dirty="0"/>
            <a:t>Person C  Shares </a:t>
          </a:r>
        </a:p>
      </dgm:t>
    </dgm:pt>
    <dgm:pt modelId="{A8DAFC4A-358C-4A46-B245-8E1ED2ED4BA1}" type="parTrans" cxnId="{BAF6C0CE-4B6F-4DD8-A75A-A32DD01B55D4}">
      <dgm:prSet/>
      <dgm:spPr/>
      <dgm:t>
        <a:bodyPr/>
        <a:lstStyle/>
        <a:p>
          <a:endParaRPr lang="en-US"/>
        </a:p>
      </dgm:t>
    </dgm:pt>
    <dgm:pt modelId="{CEC51322-41CD-4522-9A2C-A48AA9022ADB}" type="sibTrans" cxnId="{BAF6C0CE-4B6F-4DD8-A75A-A32DD01B55D4}">
      <dgm:prSet/>
      <dgm:spPr/>
      <dgm:t>
        <a:bodyPr/>
        <a:lstStyle/>
        <a:p>
          <a:endParaRPr lang="en-US"/>
        </a:p>
      </dgm:t>
    </dgm:pt>
    <dgm:pt modelId="{244BDF1D-C5D5-4591-B973-567B05E24102}">
      <dgm:prSet phldrT="[Text]"/>
      <dgm:spPr/>
      <dgm:t>
        <a:bodyPr/>
        <a:lstStyle/>
        <a:p>
          <a:r>
            <a:rPr lang="en-US" dirty="0"/>
            <a:t>3 minutes:</a:t>
          </a:r>
        </a:p>
        <a:p>
          <a:r>
            <a:rPr lang="en-US" dirty="0"/>
            <a:t>Person A Shares</a:t>
          </a:r>
        </a:p>
      </dgm:t>
    </dgm:pt>
    <dgm:pt modelId="{6B58A727-FC32-4A4E-BF9F-339F1EF93D3F}" type="parTrans" cxnId="{AEA97F42-7781-4D2B-A0E2-527AB10866DF}">
      <dgm:prSet/>
      <dgm:spPr/>
      <dgm:t>
        <a:bodyPr/>
        <a:lstStyle/>
        <a:p>
          <a:endParaRPr lang="en-US"/>
        </a:p>
      </dgm:t>
    </dgm:pt>
    <dgm:pt modelId="{390BEC09-48B7-464D-B7F6-B97E0965B8B7}" type="sibTrans" cxnId="{AEA97F42-7781-4D2B-A0E2-527AB10866DF}">
      <dgm:prSet/>
      <dgm:spPr/>
      <dgm:t>
        <a:bodyPr/>
        <a:lstStyle/>
        <a:p>
          <a:endParaRPr lang="en-US"/>
        </a:p>
      </dgm:t>
    </dgm:pt>
    <dgm:pt modelId="{508C4376-467C-4291-9E53-32BFA146D9DF}" type="pres">
      <dgm:prSet presAssocID="{ABE11287-1974-448C-9998-8886592E0D09}" presName="composite" presStyleCnt="0">
        <dgm:presLayoutVars>
          <dgm:chMax val="1"/>
          <dgm:dir/>
          <dgm:resizeHandles val="exact"/>
        </dgm:presLayoutVars>
      </dgm:prSet>
      <dgm:spPr/>
    </dgm:pt>
    <dgm:pt modelId="{8BA0C6CF-27AA-4543-A3BF-14B0A7E6DE0C}" type="pres">
      <dgm:prSet presAssocID="{1E646BE5-3C65-4069-A7D2-A4F9F893AB2D}" presName="roof" presStyleLbl="dkBgShp" presStyleIdx="0" presStyleCnt="2"/>
      <dgm:spPr/>
    </dgm:pt>
    <dgm:pt modelId="{DF5419E3-C81B-4197-8F53-E8F922A16F2F}" type="pres">
      <dgm:prSet presAssocID="{1E646BE5-3C65-4069-A7D2-A4F9F893AB2D}" presName="pillars" presStyleCnt="0"/>
      <dgm:spPr/>
    </dgm:pt>
    <dgm:pt modelId="{CB4A8F1A-F94B-4FE1-9171-4D5D6C8BE42A}" type="pres">
      <dgm:prSet presAssocID="{1E646BE5-3C65-4069-A7D2-A4F9F893AB2D}" presName="pillar1" presStyleLbl="node1" presStyleIdx="0" presStyleCnt="5">
        <dgm:presLayoutVars>
          <dgm:bulletEnabled val="1"/>
        </dgm:presLayoutVars>
      </dgm:prSet>
      <dgm:spPr/>
    </dgm:pt>
    <dgm:pt modelId="{BC3B8255-2270-46C5-8C38-207957612FA2}" type="pres">
      <dgm:prSet presAssocID="{5A689327-BE2F-460D-9DD8-0DD897FCD421}" presName="pillarX" presStyleLbl="node1" presStyleIdx="1" presStyleCnt="5">
        <dgm:presLayoutVars>
          <dgm:bulletEnabled val="1"/>
        </dgm:presLayoutVars>
      </dgm:prSet>
      <dgm:spPr/>
    </dgm:pt>
    <dgm:pt modelId="{2BDF4775-FDFA-42DB-AB25-B283D801EFC4}" type="pres">
      <dgm:prSet presAssocID="{6A1E3BCF-E631-449A-BCAB-9B89E61A9242}" presName="pillarX" presStyleLbl="node1" presStyleIdx="2" presStyleCnt="5">
        <dgm:presLayoutVars>
          <dgm:bulletEnabled val="1"/>
        </dgm:presLayoutVars>
      </dgm:prSet>
      <dgm:spPr/>
    </dgm:pt>
    <dgm:pt modelId="{66EF5C4A-D19C-4A97-9285-8CD777CA5E58}" type="pres">
      <dgm:prSet presAssocID="{244BDF1D-C5D5-4591-B973-567B05E24102}" presName="pillarX" presStyleLbl="node1" presStyleIdx="3" presStyleCnt="5">
        <dgm:presLayoutVars>
          <dgm:bulletEnabled val="1"/>
        </dgm:presLayoutVars>
      </dgm:prSet>
      <dgm:spPr/>
    </dgm:pt>
    <dgm:pt modelId="{123B734E-6C56-4C31-A76C-5101E9326B5C}" type="pres">
      <dgm:prSet presAssocID="{9B17EAF1-3860-4095-8828-1E9EE671CFAD}" presName="pillarX" presStyleLbl="node1" presStyleIdx="4" presStyleCnt="5">
        <dgm:presLayoutVars>
          <dgm:bulletEnabled val="1"/>
        </dgm:presLayoutVars>
      </dgm:prSet>
      <dgm:spPr/>
    </dgm:pt>
    <dgm:pt modelId="{6E35529F-00B8-4582-8519-96901BD02E1E}" type="pres">
      <dgm:prSet presAssocID="{1E646BE5-3C65-4069-A7D2-A4F9F893AB2D}" presName="base" presStyleLbl="dkBgShp" presStyleIdx="1" presStyleCnt="2"/>
      <dgm:spPr/>
    </dgm:pt>
  </dgm:ptLst>
  <dgm:cxnLst>
    <dgm:cxn modelId="{76246602-F91A-4A26-81D5-7D6AB14C9B70}" type="presOf" srcId="{866FFEE9-D908-408D-851D-DD6EF03F9972}" destId="{CB4A8F1A-F94B-4FE1-9171-4D5D6C8BE42A}" srcOrd="0" destOrd="0" presId="urn:microsoft.com/office/officeart/2005/8/layout/hList3"/>
    <dgm:cxn modelId="{96682808-DFEC-4F95-816D-7BEF14565FCE}" type="presOf" srcId="{6A1E3BCF-E631-449A-BCAB-9B89E61A9242}" destId="{2BDF4775-FDFA-42DB-AB25-B283D801EFC4}" srcOrd="0" destOrd="0" presId="urn:microsoft.com/office/officeart/2005/8/layout/hList3"/>
    <dgm:cxn modelId="{F225BA18-EA66-4621-A68D-1F6859CE3AFF}" type="presOf" srcId="{5A689327-BE2F-460D-9DD8-0DD897FCD421}" destId="{BC3B8255-2270-46C5-8C38-207957612FA2}" srcOrd="0" destOrd="0" presId="urn:microsoft.com/office/officeart/2005/8/layout/hList3"/>
    <dgm:cxn modelId="{2284D322-F104-4C70-9E3E-5EB64ADF48DB}" srcId="{1E646BE5-3C65-4069-A7D2-A4F9F893AB2D}" destId="{9B17EAF1-3860-4095-8828-1E9EE671CFAD}" srcOrd="4" destOrd="0" parTransId="{9BC82B55-3860-4C71-B147-8BC7B7B033E9}" sibTransId="{4B9B3701-8ACD-404C-8BB3-55CCDE7595D4}"/>
    <dgm:cxn modelId="{75FCCF23-7DFC-4DE5-B096-7C6F93895A59}" srcId="{ABE11287-1974-448C-9998-8886592E0D09}" destId="{1E646BE5-3C65-4069-A7D2-A4F9F893AB2D}" srcOrd="0" destOrd="0" parTransId="{FCC4ED6E-48D5-4199-A344-4FCFA3CA8A92}" sibTransId="{91485AE8-7F77-47BF-B019-C0C680811103}"/>
    <dgm:cxn modelId="{AEA97F42-7781-4D2B-A0E2-527AB10866DF}" srcId="{1E646BE5-3C65-4069-A7D2-A4F9F893AB2D}" destId="{244BDF1D-C5D5-4591-B973-567B05E24102}" srcOrd="3" destOrd="0" parTransId="{6B58A727-FC32-4A4E-BF9F-339F1EF93D3F}" sibTransId="{390BEC09-48B7-464D-B7F6-B97E0965B8B7}"/>
    <dgm:cxn modelId="{6FEBCF64-47C2-4F9E-8738-329890110795}" type="presOf" srcId="{1E646BE5-3C65-4069-A7D2-A4F9F893AB2D}" destId="{8BA0C6CF-27AA-4543-A3BF-14B0A7E6DE0C}" srcOrd="0" destOrd="0" presId="urn:microsoft.com/office/officeart/2005/8/layout/hList3"/>
    <dgm:cxn modelId="{49376D66-59B4-431E-8A5B-0B5A4A5E3EAD}" type="presOf" srcId="{244BDF1D-C5D5-4591-B973-567B05E24102}" destId="{66EF5C4A-D19C-4A97-9285-8CD777CA5E58}" srcOrd="0" destOrd="0" presId="urn:microsoft.com/office/officeart/2005/8/layout/hList3"/>
    <dgm:cxn modelId="{B48EC78D-0AB8-41DB-8681-76FB9A811D05}" srcId="{1E646BE5-3C65-4069-A7D2-A4F9F893AB2D}" destId="{5A689327-BE2F-460D-9DD8-0DD897FCD421}" srcOrd="1" destOrd="0" parTransId="{971DF0F9-1626-4E21-BD33-57CD1D1A344D}" sibTransId="{F9CCC213-1661-413B-9A5A-EE42E7E259FF}"/>
    <dgm:cxn modelId="{C6133F97-7B6D-41EC-8404-45900CC296D4}" srcId="{1E646BE5-3C65-4069-A7D2-A4F9F893AB2D}" destId="{866FFEE9-D908-408D-851D-DD6EF03F9972}" srcOrd="0" destOrd="0" parTransId="{45DCD066-7B84-4ACA-A0CA-39A699F06BAF}" sibTransId="{E6AFBA47-3836-400C-A547-A32C4962D7AC}"/>
    <dgm:cxn modelId="{9A0F089B-E6D8-4D18-AA0F-C3F7BF3C7FDD}" type="presOf" srcId="{ABE11287-1974-448C-9998-8886592E0D09}" destId="{508C4376-467C-4291-9E53-32BFA146D9DF}" srcOrd="0" destOrd="0" presId="urn:microsoft.com/office/officeart/2005/8/layout/hList3"/>
    <dgm:cxn modelId="{BAF6C0CE-4B6F-4DD8-A75A-A32DD01B55D4}" srcId="{1E646BE5-3C65-4069-A7D2-A4F9F893AB2D}" destId="{6A1E3BCF-E631-449A-BCAB-9B89E61A9242}" srcOrd="2" destOrd="0" parTransId="{A8DAFC4A-358C-4A46-B245-8E1ED2ED4BA1}" sibTransId="{CEC51322-41CD-4522-9A2C-A48AA9022ADB}"/>
    <dgm:cxn modelId="{B43780FA-D3A2-4CFC-84BE-69433A37800C}" type="presOf" srcId="{9B17EAF1-3860-4095-8828-1E9EE671CFAD}" destId="{123B734E-6C56-4C31-A76C-5101E9326B5C}" srcOrd="0" destOrd="0" presId="urn:microsoft.com/office/officeart/2005/8/layout/hList3"/>
    <dgm:cxn modelId="{B0DDC596-F840-488E-9B9C-E1446F911328}" type="presParOf" srcId="{508C4376-467C-4291-9E53-32BFA146D9DF}" destId="{8BA0C6CF-27AA-4543-A3BF-14B0A7E6DE0C}" srcOrd="0" destOrd="0" presId="urn:microsoft.com/office/officeart/2005/8/layout/hList3"/>
    <dgm:cxn modelId="{7C9356EB-5CB0-45F0-AD77-394BABCD59E8}" type="presParOf" srcId="{508C4376-467C-4291-9E53-32BFA146D9DF}" destId="{DF5419E3-C81B-4197-8F53-E8F922A16F2F}" srcOrd="1" destOrd="0" presId="urn:microsoft.com/office/officeart/2005/8/layout/hList3"/>
    <dgm:cxn modelId="{98730B52-8601-4704-8179-DCCBE40B3E3A}" type="presParOf" srcId="{DF5419E3-C81B-4197-8F53-E8F922A16F2F}" destId="{CB4A8F1A-F94B-4FE1-9171-4D5D6C8BE42A}" srcOrd="0" destOrd="0" presId="urn:microsoft.com/office/officeart/2005/8/layout/hList3"/>
    <dgm:cxn modelId="{12C50829-78E5-44E2-B680-3DE6329346F5}" type="presParOf" srcId="{DF5419E3-C81B-4197-8F53-E8F922A16F2F}" destId="{BC3B8255-2270-46C5-8C38-207957612FA2}" srcOrd="1" destOrd="0" presId="urn:microsoft.com/office/officeart/2005/8/layout/hList3"/>
    <dgm:cxn modelId="{D832F12B-3E28-4976-8144-B951FE095225}" type="presParOf" srcId="{DF5419E3-C81B-4197-8F53-E8F922A16F2F}" destId="{2BDF4775-FDFA-42DB-AB25-B283D801EFC4}" srcOrd="2" destOrd="0" presId="urn:microsoft.com/office/officeart/2005/8/layout/hList3"/>
    <dgm:cxn modelId="{3D048E39-18AF-445C-8E15-24A5180ECE3C}" type="presParOf" srcId="{DF5419E3-C81B-4197-8F53-E8F922A16F2F}" destId="{66EF5C4A-D19C-4A97-9285-8CD777CA5E58}" srcOrd="3" destOrd="0" presId="urn:microsoft.com/office/officeart/2005/8/layout/hList3"/>
    <dgm:cxn modelId="{CD2CA5CC-CF4E-42C2-83C7-BB00697369BA}" type="presParOf" srcId="{DF5419E3-C81B-4197-8F53-E8F922A16F2F}" destId="{123B734E-6C56-4C31-A76C-5101E9326B5C}" srcOrd="4" destOrd="0" presId="urn:microsoft.com/office/officeart/2005/8/layout/hList3"/>
    <dgm:cxn modelId="{0D1AE95C-82F4-4A63-BF5D-8034295F9CE1}" type="presParOf" srcId="{508C4376-467C-4291-9E53-32BFA146D9DF}" destId="{6E35529F-00B8-4582-8519-96901BD02E1E}"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BE11287-1974-448C-9998-8886592E0D09}" type="doc">
      <dgm:prSet loTypeId="urn:microsoft.com/office/officeart/2005/8/layout/hList3" loCatId="list" qsTypeId="urn:microsoft.com/office/officeart/2005/8/quickstyle/simple1" qsCatId="simple" csTypeId="urn:microsoft.com/office/officeart/2005/8/colors/accent4_1" csCatId="accent4" phldr="1"/>
      <dgm:spPr/>
      <dgm:t>
        <a:bodyPr/>
        <a:lstStyle/>
        <a:p>
          <a:endParaRPr lang="en-US"/>
        </a:p>
      </dgm:t>
    </dgm:pt>
    <dgm:pt modelId="{1E646BE5-3C65-4069-A7D2-A4F9F893AB2D}">
      <dgm:prSet phldrT="[Text]" custT="1"/>
      <dgm:spPr/>
      <dgm:t>
        <a:bodyPr/>
        <a:lstStyle/>
        <a:p>
          <a:r>
            <a:rPr lang="en-US" sz="2400" dirty="0"/>
            <a:t>What </a:t>
          </a:r>
          <a:r>
            <a:rPr lang="en-US" sz="2400" b="1" dirty="0"/>
            <a:t>recommendations</a:t>
          </a:r>
          <a:r>
            <a:rPr lang="en-US" sz="2400" dirty="0"/>
            <a:t> do you have for policy makers? </a:t>
          </a:r>
        </a:p>
        <a:p>
          <a:r>
            <a:rPr lang="en-US" sz="2400" dirty="0"/>
            <a:t>What should we be </a:t>
          </a:r>
          <a:r>
            <a:rPr lang="en-US" sz="2400" b="1" dirty="0"/>
            <a:t>investing</a:t>
          </a:r>
          <a:r>
            <a:rPr lang="en-US" sz="2400" dirty="0"/>
            <a:t> in? </a:t>
          </a:r>
        </a:p>
        <a:p>
          <a:r>
            <a:rPr lang="en-US" sz="2400" dirty="0"/>
            <a:t>What can they do to help you </a:t>
          </a:r>
          <a:r>
            <a:rPr lang="en-US" sz="2400" b="1" dirty="0"/>
            <a:t>reduce barriers</a:t>
          </a:r>
          <a:r>
            <a:rPr lang="en-US" sz="2400" dirty="0"/>
            <a:t>?  </a:t>
          </a:r>
        </a:p>
      </dgm:t>
    </dgm:pt>
    <dgm:pt modelId="{FCC4ED6E-48D5-4199-A344-4FCFA3CA8A92}" type="parTrans" cxnId="{75FCCF23-7DFC-4DE5-B096-7C6F93895A59}">
      <dgm:prSet/>
      <dgm:spPr/>
      <dgm:t>
        <a:bodyPr/>
        <a:lstStyle/>
        <a:p>
          <a:endParaRPr lang="en-US"/>
        </a:p>
      </dgm:t>
    </dgm:pt>
    <dgm:pt modelId="{91485AE8-7F77-47BF-B019-C0C680811103}" type="sibTrans" cxnId="{75FCCF23-7DFC-4DE5-B096-7C6F93895A59}">
      <dgm:prSet/>
      <dgm:spPr/>
      <dgm:t>
        <a:bodyPr/>
        <a:lstStyle/>
        <a:p>
          <a:endParaRPr lang="en-US"/>
        </a:p>
      </dgm:t>
    </dgm:pt>
    <dgm:pt modelId="{866FFEE9-D908-408D-851D-DD6EF03F9972}">
      <dgm:prSet phldrT="[Text]"/>
      <dgm:spPr/>
      <dgm:t>
        <a:bodyPr/>
        <a:lstStyle/>
        <a:p>
          <a:r>
            <a:rPr lang="en-US" dirty="0"/>
            <a:t>2 minutes: </a:t>
          </a:r>
        </a:p>
        <a:p>
          <a:r>
            <a:rPr lang="en-US" dirty="0"/>
            <a:t>Jot Thoughts  on Padlet</a:t>
          </a:r>
        </a:p>
        <a:p>
          <a:r>
            <a:rPr lang="en-US" dirty="0"/>
            <a:t>(column 3)</a:t>
          </a:r>
        </a:p>
      </dgm:t>
    </dgm:pt>
    <dgm:pt modelId="{45DCD066-7B84-4ACA-A0CA-39A699F06BAF}" type="parTrans" cxnId="{C6133F97-7B6D-41EC-8404-45900CC296D4}">
      <dgm:prSet/>
      <dgm:spPr/>
      <dgm:t>
        <a:bodyPr/>
        <a:lstStyle/>
        <a:p>
          <a:endParaRPr lang="en-US"/>
        </a:p>
      </dgm:t>
    </dgm:pt>
    <dgm:pt modelId="{E6AFBA47-3836-400C-A547-A32C4962D7AC}" type="sibTrans" cxnId="{C6133F97-7B6D-41EC-8404-45900CC296D4}">
      <dgm:prSet/>
      <dgm:spPr/>
      <dgm:t>
        <a:bodyPr/>
        <a:lstStyle/>
        <a:p>
          <a:endParaRPr lang="en-US"/>
        </a:p>
      </dgm:t>
    </dgm:pt>
    <dgm:pt modelId="{5A689327-BE2F-460D-9DD8-0DD897FCD421}">
      <dgm:prSet phldrT="[Text]"/>
      <dgm:spPr/>
      <dgm:t>
        <a:bodyPr/>
        <a:lstStyle/>
        <a:p>
          <a:r>
            <a:rPr lang="en-US" dirty="0"/>
            <a:t>3 minutes:</a:t>
          </a:r>
        </a:p>
        <a:p>
          <a:r>
            <a:rPr lang="en-US" dirty="0"/>
            <a:t>Person C Shares</a:t>
          </a:r>
        </a:p>
      </dgm:t>
    </dgm:pt>
    <dgm:pt modelId="{971DF0F9-1626-4E21-BD33-57CD1D1A344D}" type="parTrans" cxnId="{B48EC78D-0AB8-41DB-8681-76FB9A811D05}">
      <dgm:prSet/>
      <dgm:spPr/>
      <dgm:t>
        <a:bodyPr/>
        <a:lstStyle/>
        <a:p>
          <a:endParaRPr lang="en-US"/>
        </a:p>
      </dgm:t>
    </dgm:pt>
    <dgm:pt modelId="{F9CCC213-1661-413B-9A5A-EE42E7E259FF}" type="sibTrans" cxnId="{B48EC78D-0AB8-41DB-8681-76FB9A811D05}">
      <dgm:prSet/>
      <dgm:spPr/>
      <dgm:t>
        <a:bodyPr/>
        <a:lstStyle/>
        <a:p>
          <a:endParaRPr lang="en-US"/>
        </a:p>
      </dgm:t>
    </dgm:pt>
    <dgm:pt modelId="{9B17EAF1-3860-4095-8828-1E9EE671CFAD}">
      <dgm:prSet phldrT="[Text]"/>
      <dgm:spPr/>
      <dgm:t>
        <a:bodyPr/>
        <a:lstStyle/>
        <a:p>
          <a:r>
            <a:rPr lang="en-US" dirty="0"/>
            <a:t>3 minutes: </a:t>
          </a:r>
        </a:p>
        <a:p>
          <a:r>
            <a:rPr lang="en-US" dirty="0"/>
            <a:t>Padlet Reading &amp; Responding</a:t>
          </a:r>
        </a:p>
      </dgm:t>
    </dgm:pt>
    <dgm:pt modelId="{9BC82B55-3860-4C71-B147-8BC7B7B033E9}" type="parTrans" cxnId="{2284D322-F104-4C70-9E3E-5EB64ADF48DB}">
      <dgm:prSet/>
      <dgm:spPr/>
      <dgm:t>
        <a:bodyPr/>
        <a:lstStyle/>
        <a:p>
          <a:endParaRPr lang="en-US"/>
        </a:p>
      </dgm:t>
    </dgm:pt>
    <dgm:pt modelId="{4B9B3701-8ACD-404C-8BB3-55CCDE7595D4}" type="sibTrans" cxnId="{2284D322-F104-4C70-9E3E-5EB64ADF48DB}">
      <dgm:prSet/>
      <dgm:spPr/>
      <dgm:t>
        <a:bodyPr/>
        <a:lstStyle/>
        <a:p>
          <a:endParaRPr lang="en-US"/>
        </a:p>
      </dgm:t>
    </dgm:pt>
    <dgm:pt modelId="{6A1E3BCF-E631-449A-BCAB-9B89E61A9242}">
      <dgm:prSet phldrT="[Text]"/>
      <dgm:spPr/>
      <dgm:t>
        <a:bodyPr/>
        <a:lstStyle/>
        <a:p>
          <a:r>
            <a:rPr lang="en-US" dirty="0"/>
            <a:t>3 minutes:</a:t>
          </a:r>
        </a:p>
        <a:p>
          <a:r>
            <a:rPr lang="en-US" dirty="0"/>
            <a:t>Person A  Shares </a:t>
          </a:r>
        </a:p>
      </dgm:t>
    </dgm:pt>
    <dgm:pt modelId="{A8DAFC4A-358C-4A46-B245-8E1ED2ED4BA1}" type="parTrans" cxnId="{BAF6C0CE-4B6F-4DD8-A75A-A32DD01B55D4}">
      <dgm:prSet/>
      <dgm:spPr/>
      <dgm:t>
        <a:bodyPr/>
        <a:lstStyle/>
        <a:p>
          <a:endParaRPr lang="en-US"/>
        </a:p>
      </dgm:t>
    </dgm:pt>
    <dgm:pt modelId="{CEC51322-41CD-4522-9A2C-A48AA9022ADB}" type="sibTrans" cxnId="{BAF6C0CE-4B6F-4DD8-A75A-A32DD01B55D4}">
      <dgm:prSet/>
      <dgm:spPr/>
      <dgm:t>
        <a:bodyPr/>
        <a:lstStyle/>
        <a:p>
          <a:endParaRPr lang="en-US"/>
        </a:p>
      </dgm:t>
    </dgm:pt>
    <dgm:pt modelId="{244BDF1D-C5D5-4591-B973-567B05E24102}">
      <dgm:prSet phldrT="[Text]"/>
      <dgm:spPr/>
      <dgm:t>
        <a:bodyPr/>
        <a:lstStyle/>
        <a:p>
          <a:r>
            <a:rPr lang="en-US" dirty="0"/>
            <a:t>3 minutes:</a:t>
          </a:r>
        </a:p>
        <a:p>
          <a:r>
            <a:rPr lang="en-US" dirty="0"/>
            <a:t>Person B Shares</a:t>
          </a:r>
        </a:p>
      </dgm:t>
    </dgm:pt>
    <dgm:pt modelId="{6B58A727-FC32-4A4E-BF9F-339F1EF93D3F}" type="parTrans" cxnId="{AEA97F42-7781-4D2B-A0E2-527AB10866DF}">
      <dgm:prSet/>
      <dgm:spPr/>
      <dgm:t>
        <a:bodyPr/>
        <a:lstStyle/>
        <a:p>
          <a:endParaRPr lang="en-US"/>
        </a:p>
      </dgm:t>
    </dgm:pt>
    <dgm:pt modelId="{390BEC09-48B7-464D-B7F6-B97E0965B8B7}" type="sibTrans" cxnId="{AEA97F42-7781-4D2B-A0E2-527AB10866DF}">
      <dgm:prSet/>
      <dgm:spPr/>
      <dgm:t>
        <a:bodyPr/>
        <a:lstStyle/>
        <a:p>
          <a:endParaRPr lang="en-US"/>
        </a:p>
      </dgm:t>
    </dgm:pt>
    <dgm:pt modelId="{508C4376-467C-4291-9E53-32BFA146D9DF}" type="pres">
      <dgm:prSet presAssocID="{ABE11287-1974-448C-9998-8886592E0D09}" presName="composite" presStyleCnt="0">
        <dgm:presLayoutVars>
          <dgm:chMax val="1"/>
          <dgm:dir/>
          <dgm:resizeHandles val="exact"/>
        </dgm:presLayoutVars>
      </dgm:prSet>
      <dgm:spPr/>
    </dgm:pt>
    <dgm:pt modelId="{8BA0C6CF-27AA-4543-A3BF-14B0A7E6DE0C}" type="pres">
      <dgm:prSet presAssocID="{1E646BE5-3C65-4069-A7D2-A4F9F893AB2D}" presName="roof" presStyleLbl="dkBgShp" presStyleIdx="0" presStyleCnt="2" custScaleY="120959"/>
      <dgm:spPr/>
    </dgm:pt>
    <dgm:pt modelId="{DF5419E3-C81B-4197-8F53-E8F922A16F2F}" type="pres">
      <dgm:prSet presAssocID="{1E646BE5-3C65-4069-A7D2-A4F9F893AB2D}" presName="pillars" presStyleCnt="0"/>
      <dgm:spPr/>
    </dgm:pt>
    <dgm:pt modelId="{CB4A8F1A-F94B-4FE1-9171-4D5D6C8BE42A}" type="pres">
      <dgm:prSet presAssocID="{1E646BE5-3C65-4069-A7D2-A4F9F893AB2D}" presName="pillar1" presStyleLbl="node1" presStyleIdx="0" presStyleCnt="5">
        <dgm:presLayoutVars>
          <dgm:bulletEnabled val="1"/>
        </dgm:presLayoutVars>
      </dgm:prSet>
      <dgm:spPr/>
    </dgm:pt>
    <dgm:pt modelId="{BC3B8255-2270-46C5-8C38-207957612FA2}" type="pres">
      <dgm:prSet presAssocID="{5A689327-BE2F-460D-9DD8-0DD897FCD421}" presName="pillarX" presStyleLbl="node1" presStyleIdx="1" presStyleCnt="5">
        <dgm:presLayoutVars>
          <dgm:bulletEnabled val="1"/>
        </dgm:presLayoutVars>
      </dgm:prSet>
      <dgm:spPr/>
    </dgm:pt>
    <dgm:pt modelId="{2BDF4775-FDFA-42DB-AB25-B283D801EFC4}" type="pres">
      <dgm:prSet presAssocID="{6A1E3BCF-E631-449A-BCAB-9B89E61A9242}" presName="pillarX" presStyleLbl="node1" presStyleIdx="2" presStyleCnt="5">
        <dgm:presLayoutVars>
          <dgm:bulletEnabled val="1"/>
        </dgm:presLayoutVars>
      </dgm:prSet>
      <dgm:spPr/>
    </dgm:pt>
    <dgm:pt modelId="{66EF5C4A-D19C-4A97-9285-8CD777CA5E58}" type="pres">
      <dgm:prSet presAssocID="{244BDF1D-C5D5-4591-B973-567B05E24102}" presName="pillarX" presStyleLbl="node1" presStyleIdx="3" presStyleCnt="5">
        <dgm:presLayoutVars>
          <dgm:bulletEnabled val="1"/>
        </dgm:presLayoutVars>
      </dgm:prSet>
      <dgm:spPr/>
    </dgm:pt>
    <dgm:pt modelId="{123B734E-6C56-4C31-A76C-5101E9326B5C}" type="pres">
      <dgm:prSet presAssocID="{9B17EAF1-3860-4095-8828-1E9EE671CFAD}" presName="pillarX" presStyleLbl="node1" presStyleIdx="4" presStyleCnt="5">
        <dgm:presLayoutVars>
          <dgm:bulletEnabled val="1"/>
        </dgm:presLayoutVars>
      </dgm:prSet>
      <dgm:spPr/>
    </dgm:pt>
    <dgm:pt modelId="{6E35529F-00B8-4582-8519-96901BD02E1E}" type="pres">
      <dgm:prSet presAssocID="{1E646BE5-3C65-4069-A7D2-A4F9F893AB2D}" presName="base" presStyleLbl="dkBgShp" presStyleIdx="1" presStyleCnt="2"/>
      <dgm:spPr/>
    </dgm:pt>
  </dgm:ptLst>
  <dgm:cxnLst>
    <dgm:cxn modelId="{76246602-F91A-4A26-81D5-7D6AB14C9B70}" type="presOf" srcId="{866FFEE9-D908-408D-851D-DD6EF03F9972}" destId="{CB4A8F1A-F94B-4FE1-9171-4D5D6C8BE42A}" srcOrd="0" destOrd="0" presId="urn:microsoft.com/office/officeart/2005/8/layout/hList3"/>
    <dgm:cxn modelId="{96682808-DFEC-4F95-816D-7BEF14565FCE}" type="presOf" srcId="{6A1E3BCF-E631-449A-BCAB-9B89E61A9242}" destId="{2BDF4775-FDFA-42DB-AB25-B283D801EFC4}" srcOrd="0" destOrd="0" presId="urn:microsoft.com/office/officeart/2005/8/layout/hList3"/>
    <dgm:cxn modelId="{F225BA18-EA66-4621-A68D-1F6859CE3AFF}" type="presOf" srcId="{5A689327-BE2F-460D-9DD8-0DD897FCD421}" destId="{BC3B8255-2270-46C5-8C38-207957612FA2}" srcOrd="0" destOrd="0" presId="urn:microsoft.com/office/officeart/2005/8/layout/hList3"/>
    <dgm:cxn modelId="{2284D322-F104-4C70-9E3E-5EB64ADF48DB}" srcId="{1E646BE5-3C65-4069-A7D2-A4F9F893AB2D}" destId="{9B17EAF1-3860-4095-8828-1E9EE671CFAD}" srcOrd="4" destOrd="0" parTransId="{9BC82B55-3860-4C71-B147-8BC7B7B033E9}" sibTransId="{4B9B3701-8ACD-404C-8BB3-55CCDE7595D4}"/>
    <dgm:cxn modelId="{75FCCF23-7DFC-4DE5-B096-7C6F93895A59}" srcId="{ABE11287-1974-448C-9998-8886592E0D09}" destId="{1E646BE5-3C65-4069-A7D2-A4F9F893AB2D}" srcOrd="0" destOrd="0" parTransId="{FCC4ED6E-48D5-4199-A344-4FCFA3CA8A92}" sibTransId="{91485AE8-7F77-47BF-B019-C0C680811103}"/>
    <dgm:cxn modelId="{AEA97F42-7781-4D2B-A0E2-527AB10866DF}" srcId="{1E646BE5-3C65-4069-A7D2-A4F9F893AB2D}" destId="{244BDF1D-C5D5-4591-B973-567B05E24102}" srcOrd="3" destOrd="0" parTransId="{6B58A727-FC32-4A4E-BF9F-339F1EF93D3F}" sibTransId="{390BEC09-48B7-464D-B7F6-B97E0965B8B7}"/>
    <dgm:cxn modelId="{6FEBCF64-47C2-4F9E-8738-329890110795}" type="presOf" srcId="{1E646BE5-3C65-4069-A7D2-A4F9F893AB2D}" destId="{8BA0C6CF-27AA-4543-A3BF-14B0A7E6DE0C}" srcOrd="0" destOrd="0" presId="urn:microsoft.com/office/officeart/2005/8/layout/hList3"/>
    <dgm:cxn modelId="{49376D66-59B4-431E-8A5B-0B5A4A5E3EAD}" type="presOf" srcId="{244BDF1D-C5D5-4591-B973-567B05E24102}" destId="{66EF5C4A-D19C-4A97-9285-8CD777CA5E58}" srcOrd="0" destOrd="0" presId="urn:microsoft.com/office/officeart/2005/8/layout/hList3"/>
    <dgm:cxn modelId="{B48EC78D-0AB8-41DB-8681-76FB9A811D05}" srcId="{1E646BE5-3C65-4069-A7D2-A4F9F893AB2D}" destId="{5A689327-BE2F-460D-9DD8-0DD897FCD421}" srcOrd="1" destOrd="0" parTransId="{971DF0F9-1626-4E21-BD33-57CD1D1A344D}" sibTransId="{F9CCC213-1661-413B-9A5A-EE42E7E259FF}"/>
    <dgm:cxn modelId="{C6133F97-7B6D-41EC-8404-45900CC296D4}" srcId="{1E646BE5-3C65-4069-A7D2-A4F9F893AB2D}" destId="{866FFEE9-D908-408D-851D-DD6EF03F9972}" srcOrd="0" destOrd="0" parTransId="{45DCD066-7B84-4ACA-A0CA-39A699F06BAF}" sibTransId="{E6AFBA47-3836-400C-A547-A32C4962D7AC}"/>
    <dgm:cxn modelId="{9A0F089B-E6D8-4D18-AA0F-C3F7BF3C7FDD}" type="presOf" srcId="{ABE11287-1974-448C-9998-8886592E0D09}" destId="{508C4376-467C-4291-9E53-32BFA146D9DF}" srcOrd="0" destOrd="0" presId="urn:microsoft.com/office/officeart/2005/8/layout/hList3"/>
    <dgm:cxn modelId="{BAF6C0CE-4B6F-4DD8-A75A-A32DD01B55D4}" srcId="{1E646BE5-3C65-4069-A7D2-A4F9F893AB2D}" destId="{6A1E3BCF-E631-449A-BCAB-9B89E61A9242}" srcOrd="2" destOrd="0" parTransId="{A8DAFC4A-358C-4A46-B245-8E1ED2ED4BA1}" sibTransId="{CEC51322-41CD-4522-9A2C-A48AA9022ADB}"/>
    <dgm:cxn modelId="{B43780FA-D3A2-4CFC-84BE-69433A37800C}" type="presOf" srcId="{9B17EAF1-3860-4095-8828-1E9EE671CFAD}" destId="{123B734E-6C56-4C31-A76C-5101E9326B5C}" srcOrd="0" destOrd="0" presId="urn:microsoft.com/office/officeart/2005/8/layout/hList3"/>
    <dgm:cxn modelId="{B0DDC596-F840-488E-9B9C-E1446F911328}" type="presParOf" srcId="{508C4376-467C-4291-9E53-32BFA146D9DF}" destId="{8BA0C6CF-27AA-4543-A3BF-14B0A7E6DE0C}" srcOrd="0" destOrd="0" presId="urn:microsoft.com/office/officeart/2005/8/layout/hList3"/>
    <dgm:cxn modelId="{7C9356EB-5CB0-45F0-AD77-394BABCD59E8}" type="presParOf" srcId="{508C4376-467C-4291-9E53-32BFA146D9DF}" destId="{DF5419E3-C81B-4197-8F53-E8F922A16F2F}" srcOrd="1" destOrd="0" presId="urn:microsoft.com/office/officeart/2005/8/layout/hList3"/>
    <dgm:cxn modelId="{98730B52-8601-4704-8179-DCCBE40B3E3A}" type="presParOf" srcId="{DF5419E3-C81B-4197-8F53-E8F922A16F2F}" destId="{CB4A8F1A-F94B-4FE1-9171-4D5D6C8BE42A}" srcOrd="0" destOrd="0" presId="urn:microsoft.com/office/officeart/2005/8/layout/hList3"/>
    <dgm:cxn modelId="{12C50829-78E5-44E2-B680-3DE6329346F5}" type="presParOf" srcId="{DF5419E3-C81B-4197-8F53-E8F922A16F2F}" destId="{BC3B8255-2270-46C5-8C38-207957612FA2}" srcOrd="1" destOrd="0" presId="urn:microsoft.com/office/officeart/2005/8/layout/hList3"/>
    <dgm:cxn modelId="{D832F12B-3E28-4976-8144-B951FE095225}" type="presParOf" srcId="{DF5419E3-C81B-4197-8F53-E8F922A16F2F}" destId="{2BDF4775-FDFA-42DB-AB25-B283D801EFC4}" srcOrd="2" destOrd="0" presId="urn:microsoft.com/office/officeart/2005/8/layout/hList3"/>
    <dgm:cxn modelId="{3D048E39-18AF-445C-8E15-24A5180ECE3C}" type="presParOf" srcId="{DF5419E3-C81B-4197-8F53-E8F922A16F2F}" destId="{66EF5C4A-D19C-4A97-9285-8CD777CA5E58}" srcOrd="3" destOrd="0" presId="urn:microsoft.com/office/officeart/2005/8/layout/hList3"/>
    <dgm:cxn modelId="{CD2CA5CC-CF4E-42C2-83C7-BB00697369BA}" type="presParOf" srcId="{DF5419E3-C81B-4197-8F53-E8F922A16F2F}" destId="{123B734E-6C56-4C31-A76C-5101E9326B5C}" srcOrd="4" destOrd="0" presId="urn:microsoft.com/office/officeart/2005/8/layout/hList3"/>
    <dgm:cxn modelId="{0D1AE95C-82F4-4A63-BF5D-8034295F9CE1}" type="presParOf" srcId="{508C4376-467C-4291-9E53-32BFA146D9DF}" destId="{6E35529F-00B8-4582-8519-96901BD02E1E}"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6E66ABB-7BFF-4705-A0F2-2F2EAB4AC743}" type="doc">
      <dgm:prSet loTypeId="urn:microsoft.com/office/officeart/2005/8/layout/arrow6" loCatId="relationship" qsTypeId="urn:microsoft.com/office/officeart/2005/8/quickstyle/simple1" qsCatId="simple" csTypeId="urn:microsoft.com/office/officeart/2005/8/colors/colorful3" csCatId="colorful" phldr="1"/>
      <dgm:spPr/>
      <dgm:t>
        <a:bodyPr/>
        <a:lstStyle/>
        <a:p>
          <a:endParaRPr lang="en-US"/>
        </a:p>
      </dgm:t>
    </dgm:pt>
    <dgm:pt modelId="{4560859B-E2B8-43C6-8EF4-8C5551529903}">
      <dgm:prSet phldrT="[Text]"/>
      <dgm:spPr/>
      <dgm:t>
        <a:bodyPr/>
        <a:lstStyle/>
        <a:p>
          <a:r>
            <a:rPr lang="en-US" dirty="0"/>
            <a:t>What worked?</a:t>
          </a:r>
        </a:p>
      </dgm:t>
    </dgm:pt>
    <dgm:pt modelId="{778A75A4-1A9B-4725-AE7D-0CB27454E1B1}" type="parTrans" cxnId="{D433CD64-12A1-430C-BF73-3E98968EEC03}">
      <dgm:prSet/>
      <dgm:spPr/>
      <dgm:t>
        <a:bodyPr/>
        <a:lstStyle/>
        <a:p>
          <a:endParaRPr lang="en-US"/>
        </a:p>
      </dgm:t>
    </dgm:pt>
    <dgm:pt modelId="{B3094F16-E099-4279-9879-FCC50E89E4B0}" type="sibTrans" cxnId="{D433CD64-12A1-430C-BF73-3E98968EEC03}">
      <dgm:prSet/>
      <dgm:spPr/>
      <dgm:t>
        <a:bodyPr/>
        <a:lstStyle/>
        <a:p>
          <a:endParaRPr lang="en-US"/>
        </a:p>
      </dgm:t>
    </dgm:pt>
    <dgm:pt modelId="{CEB61011-EBE7-4F82-92C6-43AC459FE8B7}">
      <dgm:prSet phldrT="[Text]"/>
      <dgm:spPr/>
      <dgm:t>
        <a:bodyPr/>
        <a:lstStyle/>
        <a:p>
          <a:r>
            <a:rPr lang="en-US" dirty="0"/>
            <a:t>What could we adjust?</a:t>
          </a:r>
        </a:p>
      </dgm:t>
    </dgm:pt>
    <dgm:pt modelId="{83AFD600-D299-47D7-A69B-60B8B3A311FE}" type="parTrans" cxnId="{48A7EB4D-7B4B-4B08-8024-33B0EB7C0B49}">
      <dgm:prSet/>
      <dgm:spPr/>
      <dgm:t>
        <a:bodyPr/>
        <a:lstStyle/>
        <a:p>
          <a:endParaRPr lang="en-US"/>
        </a:p>
      </dgm:t>
    </dgm:pt>
    <dgm:pt modelId="{BBF85AC2-2467-4DFD-8E66-7CE4B1B02432}" type="sibTrans" cxnId="{48A7EB4D-7B4B-4B08-8024-33B0EB7C0B49}">
      <dgm:prSet/>
      <dgm:spPr/>
      <dgm:t>
        <a:bodyPr/>
        <a:lstStyle/>
        <a:p>
          <a:endParaRPr lang="en-US"/>
        </a:p>
      </dgm:t>
    </dgm:pt>
    <dgm:pt modelId="{8B2DF3B4-D683-4932-9B8C-DAEB39C2666C}" type="pres">
      <dgm:prSet presAssocID="{86E66ABB-7BFF-4705-A0F2-2F2EAB4AC743}" presName="compositeShape" presStyleCnt="0">
        <dgm:presLayoutVars>
          <dgm:chMax val="2"/>
          <dgm:dir/>
          <dgm:resizeHandles val="exact"/>
        </dgm:presLayoutVars>
      </dgm:prSet>
      <dgm:spPr/>
    </dgm:pt>
    <dgm:pt modelId="{6CAD0E98-B17A-4E12-9D6E-3552FC453B6A}" type="pres">
      <dgm:prSet presAssocID="{86E66ABB-7BFF-4705-A0F2-2F2EAB4AC743}" presName="ribbon" presStyleLbl="node1" presStyleIdx="0" presStyleCnt="1"/>
      <dgm:spPr/>
    </dgm:pt>
    <dgm:pt modelId="{DA9D02A9-CE3B-4083-BD99-122B376E2905}" type="pres">
      <dgm:prSet presAssocID="{86E66ABB-7BFF-4705-A0F2-2F2EAB4AC743}" presName="leftArrowText" presStyleLbl="node1" presStyleIdx="0" presStyleCnt="1">
        <dgm:presLayoutVars>
          <dgm:chMax val="0"/>
          <dgm:bulletEnabled val="1"/>
        </dgm:presLayoutVars>
      </dgm:prSet>
      <dgm:spPr/>
    </dgm:pt>
    <dgm:pt modelId="{2F62E71C-20A8-41F0-AC61-ABA8527455F6}" type="pres">
      <dgm:prSet presAssocID="{86E66ABB-7BFF-4705-A0F2-2F2EAB4AC743}" presName="rightArrowText" presStyleLbl="node1" presStyleIdx="0" presStyleCnt="1">
        <dgm:presLayoutVars>
          <dgm:chMax val="0"/>
          <dgm:bulletEnabled val="1"/>
        </dgm:presLayoutVars>
      </dgm:prSet>
      <dgm:spPr/>
    </dgm:pt>
  </dgm:ptLst>
  <dgm:cxnLst>
    <dgm:cxn modelId="{13C34E03-8CF4-45A2-B333-928D8F6E8E46}" type="presOf" srcId="{86E66ABB-7BFF-4705-A0F2-2F2EAB4AC743}" destId="{8B2DF3B4-D683-4932-9B8C-DAEB39C2666C}" srcOrd="0" destOrd="0" presId="urn:microsoft.com/office/officeart/2005/8/layout/arrow6"/>
    <dgm:cxn modelId="{49063E36-962A-49A9-AA09-CF04046C0D16}" type="presOf" srcId="{4560859B-E2B8-43C6-8EF4-8C5551529903}" destId="{DA9D02A9-CE3B-4083-BD99-122B376E2905}" srcOrd="0" destOrd="0" presId="urn:microsoft.com/office/officeart/2005/8/layout/arrow6"/>
    <dgm:cxn modelId="{5607A660-160C-4A9F-9CFA-A49400743C16}" type="presOf" srcId="{CEB61011-EBE7-4F82-92C6-43AC459FE8B7}" destId="{2F62E71C-20A8-41F0-AC61-ABA8527455F6}" srcOrd="0" destOrd="0" presId="urn:microsoft.com/office/officeart/2005/8/layout/arrow6"/>
    <dgm:cxn modelId="{D433CD64-12A1-430C-BF73-3E98968EEC03}" srcId="{86E66ABB-7BFF-4705-A0F2-2F2EAB4AC743}" destId="{4560859B-E2B8-43C6-8EF4-8C5551529903}" srcOrd="0" destOrd="0" parTransId="{778A75A4-1A9B-4725-AE7D-0CB27454E1B1}" sibTransId="{B3094F16-E099-4279-9879-FCC50E89E4B0}"/>
    <dgm:cxn modelId="{48A7EB4D-7B4B-4B08-8024-33B0EB7C0B49}" srcId="{86E66ABB-7BFF-4705-A0F2-2F2EAB4AC743}" destId="{CEB61011-EBE7-4F82-92C6-43AC459FE8B7}" srcOrd="1" destOrd="0" parTransId="{83AFD600-D299-47D7-A69B-60B8B3A311FE}" sibTransId="{BBF85AC2-2467-4DFD-8E66-7CE4B1B02432}"/>
    <dgm:cxn modelId="{D33CF847-03AD-4AE8-A7B9-4E2E7185DE72}" type="presParOf" srcId="{8B2DF3B4-D683-4932-9B8C-DAEB39C2666C}" destId="{6CAD0E98-B17A-4E12-9D6E-3552FC453B6A}" srcOrd="0" destOrd="0" presId="urn:microsoft.com/office/officeart/2005/8/layout/arrow6"/>
    <dgm:cxn modelId="{B904E1DF-5AE1-49DF-A4B0-080B4BC60D02}" type="presParOf" srcId="{8B2DF3B4-D683-4932-9B8C-DAEB39C2666C}" destId="{DA9D02A9-CE3B-4083-BD99-122B376E2905}" srcOrd="1" destOrd="0" presId="urn:microsoft.com/office/officeart/2005/8/layout/arrow6"/>
    <dgm:cxn modelId="{0A09EF99-F794-4A3A-9026-1F4048FE73E4}" type="presParOf" srcId="{8B2DF3B4-D683-4932-9B8C-DAEB39C2666C}" destId="{2F62E71C-20A8-41F0-AC61-ABA8527455F6}"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DD58D0C-15D9-4AA4-9719-1A528D649C1F}" type="doc">
      <dgm:prSet loTypeId="urn:microsoft.com/office/officeart/2005/8/layout/pList1" loCatId="list" qsTypeId="urn:microsoft.com/office/officeart/2005/8/quickstyle/simple1" qsCatId="simple" csTypeId="urn:microsoft.com/office/officeart/2005/8/colors/accent3_2" csCatId="accent3" phldr="1"/>
      <dgm:spPr/>
      <dgm:t>
        <a:bodyPr/>
        <a:lstStyle/>
        <a:p>
          <a:endParaRPr lang="en-US"/>
        </a:p>
      </dgm:t>
    </dgm:pt>
    <dgm:pt modelId="{BA7B254D-0B8D-4D35-8582-2FC345319862}">
      <dgm:prSet phldrT="[Text]"/>
      <dgm:spPr/>
      <dgm:t>
        <a:bodyPr/>
        <a:lstStyle/>
        <a:p>
          <a:r>
            <a:rPr lang="en-US" dirty="0"/>
            <a:t>Events</a:t>
          </a:r>
        </a:p>
      </dgm:t>
    </dgm:pt>
    <dgm:pt modelId="{D688E71D-62B8-4154-9352-9D463A6798EB}" type="parTrans" cxnId="{563D9510-52B7-48C9-A799-8A909C3102B5}">
      <dgm:prSet/>
      <dgm:spPr/>
      <dgm:t>
        <a:bodyPr/>
        <a:lstStyle/>
        <a:p>
          <a:endParaRPr lang="en-US"/>
        </a:p>
      </dgm:t>
    </dgm:pt>
    <dgm:pt modelId="{6D3CE92D-DF1E-47F2-AD95-79F517CB1AE4}" type="sibTrans" cxnId="{563D9510-52B7-48C9-A799-8A909C3102B5}">
      <dgm:prSet/>
      <dgm:spPr/>
      <dgm:t>
        <a:bodyPr/>
        <a:lstStyle/>
        <a:p>
          <a:endParaRPr lang="en-US"/>
        </a:p>
      </dgm:t>
    </dgm:pt>
    <dgm:pt modelId="{61ADF90F-C719-4815-89D6-55C45530B0BB}">
      <dgm:prSet phldrT="[Text]"/>
      <dgm:spPr/>
      <dgm:t>
        <a:bodyPr/>
        <a:lstStyle/>
        <a:p>
          <a:r>
            <a:rPr lang="en-US" dirty="0"/>
            <a:t>Regional Professional Development</a:t>
          </a:r>
        </a:p>
      </dgm:t>
    </dgm:pt>
    <dgm:pt modelId="{5D49014D-21A7-49C8-B685-9061D90A160B}" type="parTrans" cxnId="{9B33B922-3C53-431F-BA15-16F443540EAB}">
      <dgm:prSet/>
      <dgm:spPr/>
      <dgm:t>
        <a:bodyPr/>
        <a:lstStyle/>
        <a:p>
          <a:endParaRPr lang="en-US"/>
        </a:p>
      </dgm:t>
    </dgm:pt>
    <dgm:pt modelId="{9E4E8849-45B4-4F4C-92CB-9A0F1EEB77CE}" type="sibTrans" cxnId="{9B33B922-3C53-431F-BA15-16F443540EAB}">
      <dgm:prSet/>
      <dgm:spPr/>
      <dgm:t>
        <a:bodyPr/>
        <a:lstStyle/>
        <a:p>
          <a:endParaRPr lang="en-US"/>
        </a:p>
      </dgm:t>
    </dgm:pt>
    <dgm:pt modelId="{0B9ECC3B-79B5-4B20-9B64-386FB117542D}">
      <dgm:prSet phldrT="[Text]"/>
      <dgm:spPr/>
      <dgm:t>
        <a:bodyPr/>
        <a:lstStyle/>
        <a:p>
          <a:r>
            <a:rPr lang="en-US" dirty="0"/>
            <a:t>Partnership Needed or Joint Funding </a:t>
          </a:r>
        </a:p>
      </dgm:t>
    </dgm:pt>
    <dgm:pt modelId="{384F53A4-0145-459D-9B97-7781C09B56E4}" type="parTrans" cxnId="{39D38603-85F9-4458-B176-31B0F6459827}">
      <dgm:prSet/>
      <dgm:spPr/>
      <dgm:t>
        <a:bodyPr/>
        <a:lstStyle/>
        <a:p>
          <a:endParaRPr lang="en-US"/>
        </a:p>
      </dgm:t>
    </dgm:pt>
    <dgm:pt modelId="{E934392D-BB3A-49A5-85C7-7881BA9983CE}" type="sibTrans" cxnId="{39D38603-85F9-4458-B176-31B0F6459827}">
      <dgm:prSet/>
      <dgm:spPr/>
      <dgm:t>
        <a:bodyPr/>
        <a:lstStyle/>
        <a:p>
          <a:endParaRPr lang="en-US"/>
        </a:p>
      </dgm:t>
    </dgm:pt>
    <dgm:pt modelId="{0E17285F-5097-408E-84D1-37878BD84CFE}">
      <dgm:prSet phldrT="[Text]"/>
      <dgm:spPr/>
      <dgm:t>
        <a:bodyPr/>
        <a:lstStyle/>
        <a:p>
          <a:r>
            <a:rPr lang="en-US" dirty="0"/>
            <a:t>Resources </a:t>
          </a:r>
        </a:p>
      </dgm:t>
    </dgm:pt>
    <dgm:pt modelId="{12042A08-D34B-4542-BA93-6A4505BFE9E6}" type="parTrans" cxnId="{BA7A9601-36FE-4E40-9EC1-E04A9705E3C4}">
      <dgm:prSet/>
      <dgm:spPr/>
      <dgm:t>
        <a:bodyPr/>
        <a:lstStyle/>
        <a:p>
          <a:endParaRPr lang="en-US"/>
        </a:p>
      </dgm:t>
    </dgm:pt>
    <dgm:pt modelId="{790435F9-1E1A-44A2-850B-7590FAB84270}" type="sibTrans" cxnId="{BA7A9601-36FE-4E40-9EC1-E04A9705E3C4}">
      <dgm:prSet/>
      <dgm:spPr/>
      <dgm:t>
        <a:bodyPr/>
        <a:lstStyle/>
        <a:p>
          <a:endParaRPr lang="en-US"/>
        </a:p>
      </dgm:t>
    </dgm:pt>
    <dgm:pt modelId="{E6151EFC-DB41-444C-94E4-CCC55B9F8EC7}" type="pres">
      <dgm:prSet presAssocID="{DDD58D0C-15D9-4AA4-9719-1A528D649C1F}" presName="Name0" presStyleCnt="0">
        <dgm:presLayoutVars>
          <dgm:dir/>
          <dgm:resizeHandles val="exact"/>
        </dgm:presLayoutVars>
      </dgm:prSet>
      <dgm:spPr/>
    </dgm:pt>
    <dgm:pt modelId="{E63A3338-7CB7-4FB6-9ED8-B65D3EBB3467}" type="pres">
      <dgm:prSet presAssocID="{BA7B254D-0B8D-4D35-8582-2FC345319862}" presName="compNode" presStyleCnt="0"/>
      <dgm:spPr/>
    </dgm:pt>
    <dgm:pt modelId="{37595188-A08E-4ED4-9146-12A691724C4C}" type="pres">
      <dgm:prSet presAssocID="{BA7B254D-0B8D-4D35-8582-2FC345319862}" presName="pictRect" presStyleLbl="nod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5085" t="-15189" r="5085" b="-15189"/>
          </a:stretch>
        </a:blipFill>
        <a:ln>
          <a:noFill/>
        </a:ln>
      </dgm:spPr>
      <dgm:extLst>
        <a:ext uri="{E40237B7-FDA0-4F09-8148-C483321AD2D9}">
          <dgm14:cNvPr xmlns:dgm14="http://schemas.microsoft.com/office/drawing/2010/diagram" id="0" name="" descr="Flip calendar with solid fill"/>
        </a:ext>
      </dgm:extLst>
    </dgm:pt>
    <dgm:pt modelId="{5D834320-4B92-4F9D-A8EE-867DC71BE15E}" type="pres">
      <dgm:prSet presAssocID="{BA7B254D-0B8D-4D35-8582-2FC345319862}" presName="textRect" presStyleLbl="revTx" presStyleIdx="0" presStyleCnt="4">
        <dgm:presLayoutVars>
          <dgm:bulletEnabled val="1"/>
        </dgm:presLayoutVars>
      </dgm:prSet>
      <dgm:spPr/>
    </dgm:pt>
    <dgm:pt modelId="{360E8941-D958-4EE3-A57D-17044A2B60AD}" type="pres">
      <dgm:prSet presAssocID="{6D3CE92D-DF1E-47F2-AD95-79F517CB1AE4}" presName="sibTrans" presStyleLbl="sibTrans2D1" presStyleIdx="0" presStyleCnt="0"/>
      <dgm:spPr/>
    </dgm:pt>
    <dgm:pt modelId="{09CC3C3B-AECF-4C7C-91DF-F16C887E4449}" type="pres">
      <dgm:prSet presAssocID="{61ADF90F-C719-4815-89D6-55C45530B0BB}" presName="compNode" presStyleCnt="0"/>
      <dgm:spPr/>
    </dgm:pt>
    <dgm:pt modelId="{381BAE08-B8CF-47D0-A3CA-374173AA237C}" type="pres">
      <dgm:prSet presAssocID="{61ADF90F-C719-4815-89D6-55C45530B0BB}" presName="pictRect" presStyleLbl="node1" presStyleIdx="1" presStyleCnt="4"/>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214" t="-17905" r="3214" b="-17905"/>
          </a:stretch>
        </a:blipFill>
        <a:ln>
          <a:noFill/>
        </a:ln>
      </dgm:spPr>
      <dgm:extLst>
        <a:ext uri="{E40237B7-FDA0-4F09-8148-C483321AD2D9}">
          <dgm14:cNvPr xmlns:dgm14="http://schemas.microsoft.com/office/drawing/2010/diagram" id="0" name="" descr="Online meeting with solid fill"/>
        </a:ext>
      </dgm:extLst>
    </dgm:pt>
    <dgm:pt modelId="{03A4E0AD-998F-4562-8510-EB8ECD30F2D0}" type="pres">
      <dgm:prSet presAssocID="{61ADF90F-C719-4815-89D6-55C45530B0BB}" presName="textRect" presStyleLbl="revTx" presStyleIdx="1" presStyleCnt="4">
        <dgm:presLayoutVars>
          <dgm:bulletEnabled val="1"/>
        </dgm:presLayoutVars>
      </dgm:prSet>
      <dgm:spPr/>
    </dgm:pt>
    <dgm:pt modelId="{BF2000BF-F218-47CD-AA22-FB1E5A226822}" type="pres">
      <dgm:prSet presAssocID="{9E4E8849-45B4-4F4C-92CB-9A0F1EEB77CE}" presName="sibTrans" presStyleLbl="sibTrans2D1" presStyleIdx="0" presStyleCnt="0"/>
      <dgm:spPr/>
    </dgm:pt>
    <dgm:pt modelId="{2DBE2511-442C-48C8-A39B-DD6CC6BE4E71}" type="pres">
      <dgm:prSet presAssocID="{0B9ECC3B-79B5-4B20-9B64-386FB117542D}" presName="compNode" presStyleCnt="0"/>
      <dgm:spPr/>
    </dgm:pt>
    <dgm:pt modelId="{228BC9E0-3C3B-4D70-9595-B48CE743B22B}" type="pres">
      <dgm:prSet presAssocID="{0B9ECC3B-79B5-4B20-9B64-386FB117542D}" presName="pictRect" presStyleLbl="node1" presStyleIdx="2" presStyleCnt="4"/>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8828" t="-9756" r="8828" b="-9756"/>
          </a:stretch>
        </a:blipFill>
        <a:ln>
          <a:noFill/>
        </a:ln>
      </dgm:spPr>
      <dgm:extLst>
        <a:ext uri="{E40237B7-FDA0-4F09-8148-C483321AD2D9}">
          <dgm14:cNvPr xmlns:dgm14="http://schemas.microsoft.com/office/drawing/2010/diagram" id="0" name="" descr="Follow with solid fill"/>
        </a:ext>
      </dgm:extLst>
    </dgm:pt>
    <dgm:pt modelId="{53C25611-2DCB-4F15-9D36-DFD3DAE70FCD}" type="pres">
      <dgm:prSet presAssocID="{0B9ECC3B-79B5-4B20-9B64-386FB117542D}" presName="textRect" presStyleLbl="revTx" presStyleIdx="2" presStyleCnt="4">
        <dgm:presLayoutVars>
          <dgm:bulletEnabled val="1"/>
        </dgm:presLayoutVars>
      </dgm:prSet>
      <dgm:spPr/>
    </dgm:pt>
    <dgm:pt modelId="{64AB48D2-5073-4656-8FB5-9B8AB57FEA63}" type="pres">
      <dgm:prSet presAssocID="{E934392D-BB3A-49A5-85C7-7881BA9983CE}" presName="sibTrans" presStyleLbl="sibTrans2D1" presStyleIdx="0" presStyleCnt="0"/>
      <dgm:spPr/>
    </dgm:pt>
    <dgm:pt modelId="{A9267BF3-76A8-4414-A758-7BB84AAFA29D}" type="pres">
      <dgm:prSet presAssocID="{0E17285F-5097-408E-84D1-37878BD84CFE}" presName="compNode" presStyleCnt="0"/>
      <dgm:spPr/>
    </dgm:pt>
    <dgm:pt modelId="{CD6DD895-EF6B-45E6-BB49-80204FCBE975}" type="pres">
      <dgm:prSet presAssocID="{0E17285F-5097-408E-84D1-37878BD84CFE}" presName="pictRect" presStyleLbl="node1" presStyleIdx="3" presStyleCnt="4"/>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700" t="-7040" r="10700" b="-7040"/>
          </a:stretch>
        </a:blipFill>
        <a:ln>
          <a:noFill/>
        </a:ln>
      </dgm:spPr>
      <dgm:extLst>
        <a:ext uri="{E40237B7-FDA0-4F09-8148-C483321AD2D9}">
          <dgm14:cNvPr xmlns:dgm14="http://schemas.microsoft.com/office/drawing/2010/diagram" id="0" name="" descr="Checklist with solid fill"/>
        </a:ext>
      </dgm:extLst>
    </dgm:pt>
    <dgm:pt modelId="{1BBFED53-814F-427F-BC08-5A9F3F2F9E8A}" type="pres">
      <dgm:prSet presAssocID="{0E17285F-5097-408E-84D1-37878BD84CFE}" presName="textRect" presStyleLbl="revTx" presStyleIdx="3" presStyleCnt="4">
        <dgm:presLayoutVars>
          <dgm:bulletEnabled val="1"/>
        </dgm:presLayoutVars>
      </dgm:prSet>
      <dgm:spPr/>
    </dgm:pt>
  </dgm:ptLst>
  <dgm:cxnLst>
    <dgm:cxn modelId="{BA7A9601-36FE-4E40-9EC1-E04A9705E3C4}" srcId="{DDD58D0C-15D9-4AA4-9719-1A528D649C1F}" destId="{0E17285F-5097-408E-84D1-37878BD84CFE}" srcOrd="3" destOrd="0" parTransId="{12042A08-D34B-4542-BA93-6A4505BFE9E6}" sibTransId="{790435F9-1E1A-44A2-850B-7590FAB84270}"/>
    <dgm:cxn modelId="{39D38603-85F9-4458-B176-31B0F6459827}" srcId="{DDD58D0C-15D9-4AA4-9719-1A528D649C1F}" destId="{0B9ECC3B-79B5-4B20-9B64-386FB117542D}" srcOrd="2" destOrd="0" parTransId="{384F53A4-0145-459D-9B97-7781C09B56E4}" sibTransId="{E934392D-BB3A-49A5-85C7-7881BA9983CE}"/>
    <dgm:cxn modelId="{563D9510-52B7-48C9-A799-8A909C3102B5}" srcId="{DDD58D0C-15D9-4AA4-9719-1A528D649C1F}" destId="{BA7B254D-0B8D-4D35-8582-2FC345319862}" srcOrd="0" destOrd="0" parTransId="{D688E71D-62B8-4154-9352-9D463A6798EB}" sibTransId="{6D3CE92D-DF1E-47F2-AD95-79F517CB1AE4}"/>
    <dgm:cxn modelId="{9ABDAE21-890C-40D6-8493-7C8E2B699728}" type="presOf" srcId="{9E4E8849-45B4-4F4C-92CB-9A0F1EEB77CE}" destId="{BF2000BF-F218-47CD-AA22-FB1E5A226822}" srcOrd="0" destOrd="0" presId="urn:microsoft.com/office/officeart/2005/8/layout/pList1"/>
    <dgm:cxn modelId="{9B33B922-3C53-431F-BA15-16F443540EAB}" srcId="{DDD58D0C-15D9-4AA4-9719-1A528D649C1F}" destId="{61ADF90F-C719-4815-89D6-55C45530B0BB}" srcOrd="1" destOrd="0" parTransId="{5D49014D-21A7-49C8-B685-9061D90A160B}" sibTransId="{9E4E8849-45B4-4F4C-92CB-9A0F1EEB77CE}"/>
    <dgm:cxn modelId="{80BF3E64-54FE-4FEC-B862-F6CDE52B2F23}" type="presOf" srcId="{0B9ECC3B-79B5-4B20-9B64-386FB117542D}" destId="{53C25611-2DCB-4F15-9D36-DFD3DAE70FCD}" srcOrd="0" destOrd="0" presId="urn:microsoft.com/office/officeart/2005/8/layout/pList1"/>
    <dgm:cxn modelId="{EB6F6B48-9442-45AA-B0E8-040C15D6617D}" type="presOf" srcId="{6D3CE92D-DF1E-47F2-AD95-79F517CB1AE4}" destId="{360E8941-D958-4EE3-A57D-17044A2B60AD}" srcOrd="0" destOrd="0" presId="urn:microsoft.com/office/officeart/2005/8/layout/pList1"/>
    <dgm:cxn modelId="{5B087C4E-0990-478B-BDC4-DC6293CB07EE}" type="presOf" srcId="{E934392D-BB3A-49A5-85C7-7881BA9983CE}" destId="{64AB48D2-5073-4656-8FB5-9B8AB57FEA63}" srcOrd="0" destOrd="0" presId="urn:microsoft.com/office/officeart/2005/8/layout/pList1"/>
    <dgm:cxn modelId="{E3432958-B7A4-4094-A4AA-833E5D4D90A4}" type="presOf" srcId="{0E17285F-5097-408E-84D1-37878BD84CFE}" destId="{1BBFED53-814F-427F-BC08-5A9F3F2F9E8A}" srcOrd="0" destOrd="0" presId="urn:microsoft.com/office/officeart/2005/8/layout/pList1"/>
    <dgm:cxn modelId="{4F999681-0738-494C-A499-5ABB59D7B489}" type="presOf" srcId="{DDD58D0C-15D9-4AA4-9719-1A528D649C1F}" destId="{E6151EFC-DB41-444C-94E4-CCC55B9F8EC7}" srcOrd="0" destOrd="0" presId="urn:microsoft.com/office/officeart/2005/8/layout/pList1"/>
    <dgm:cxn modelId="{C6B8CDD1-3C16-4E3D-AF7D-ABF63AB103B4}" type="presOf" srcId="{BA7B254D-0B8D-4D35-8582-2FC345319862}" destId="{5D834320-4B92-4F9D-A8EE-867DC71BE15E}" srcOrd="0" destOrd="0" presId="urn:microsoft.com/office/officeart/2005/8/layout/pList1"/>
    <dgm:cxn modelId="{0DF29BED-68A3-4492-8021-B1BA0C2F7847}" type="presOf" srcId="{61ADF90F-C719-4815-89D6-55C45530B0BB}" destId="{03A4E0AD-998F-4562-8510-EB8ECD30F2D0}" srcOrd="0" destOrd="0" presId="urn:microsoft.com/office/officeart/2005/8/layout/pList1"/>
    <dgm:cxn modelId="{746C06EB-3E1C-4906-A84A-1381E47BFAC5}" type="presParOf" srcId="{E6151EFC-DB41-444C-94E4-CCC55B9F8EC7}" destId="{E63A3338-7CB7-4FB6-9ED8-B65D3EBB3467}" srcOrd="0" destOrd="0" presId="urn:microsoft.com/office/officeart/2005/8/layout/pList1"/>
    <dgm:cxn modelId="{BA815535-3F6F-4A1A-8868-E440769F4F49}" type="presParOf" srcId="{E63A3338-7CB7-4FB6-9ED8-B65D3EBB3467}" destId="{37595188-A08E-4ED4-9146-12A691724C4C}" srcOrd="0" destOrd="0" presId="urn:microsoft.com/office/officeart/2005/8/layout/pList1"/>
    <dgm:cxn modelId="{D838FA38-68A0-4AA9-AD7A-155F992A0E18}" type="presParOf" srcId="{E63A3338-7CB7-4FB6-9ED8-B65D3EBB3467}" destId="{5D834320-4B92-4F9D-A8EE-867DC71BE15E}" srcOrd="1" destOrd="0" presId="urn:microsoft.com/office/officeart/2005/8/layout/pList1"/>
    <dgm:cxn modelId="{6C3965B5-75AA-448C-9AB8-36DC7F41FD05}" type="presParOf" srcId="{E6151EFC-DB41-444C-94E4-CCC55B9F8EC7}" destId="{360E8941-D958-4EE3-A57D-17044A2B60AD}" srcOrd="1" destOrd="0" presId="urn:microsoft.com/office/officeart/2005/8/layout/pList1"/>
    <dgm:cxn modelId="{01783DAC-F2AC-40AD-87CE-5FE513C58035}" type="presParOf" srcId="{E6151EFC-DB41-444C-94E4-CCC55B9F8EC7}" destId="{09CC3C3B-AECF-4C7C-91DF-F16C887E4449}" srcOrd="2" destOrd="0" presId="urn:microsoft.com/office/officeart/2005/8/layout/pList1"/>
    <dgm:cxn modelId="{A3C5C441-FADC-46F5-B1C5-5B8CCE9C5CCF}" type="presParOf" srcId="{09CC3C3B-AECF-4C7C-91DF-F16C887E4449}" destId="{381BAE08-B8CF-47D0-A3CA-374173AA237C}" srcOrd="0" destOrd="0" presId="urn:microsoft.com/office/officeart/2005/8/layout/pList1"/>
    <dgm:cxn modelId="{E0D4BE98-3BEA-4EE9-B6ED-B51475698B56}" type="presParOf" srcId="{09CC3C3B-AECF-4C7C-91DF-F16C887E4449}" destId="{03A4E0AD-998F-4562-8510-EB8ECD30F2D0}" srcOrd="1" destOrd="0" presId="urn:microsoft.com/office/officeart/2005/8/layout/pList1"/>
    <dgm:cxn modelId="{5CD8DFC9-72F5-4AB2-8133-B554F491FE8C}" type="presParOf" srcId="{E6151EFC-DB41-444C-94E4-CCC55B9F8EC7}" destId="{BF2000BF-F218-47CD-AA22-FB1E5A226822}" srcOrd="3" destOrd="0" presId="urn:microsoft.com/office/officeart/2005/8/layout/pList1"/>
    <dgm:cxn modelId="{C03BD80C-E5F3-4BF1-8D5A-6C63C44B7CE2}" type="presParOf" srcId="{E6151EFC-DB41-444C-94E4-CCC55B9F8EC7}" destId="{2DBE2511-442C-48C8-A39B-DD6CC6BE4E71}" srcOrd="4" destOrd="0" presId="urn:microsoft.com/office/officeart/2005/8/layout/pList1"/>
    <dgm:cxn modelId="{E233D769-F207-4350-99D8-482F1A07C28E}" type="presParOf" srcId="{2DBE2511-442C-48C8-A39B-DD6CC6BE4E71}" destId="{228BC9E0-3C3B-4D70-9595-B48CE743B22B}" srcOrd="0" destOrd="0" presId="urn:microsoft.com/office/officeart/2005/8/layout/pList1"/>
    <dgm:cxn modelId="{F1361626-6CCD-4108-B7E8-EB5B6E182D96}" type="presParOf" srcId="{2DBE2511-442C-48C8-A39B-DD6CC6BE4E71}" destId="{53C25611-2DCB-4F15-9D36-DFD3DAE70FCD}" srcOrd="1" destOrd="0" presId="urn:microsoft.com/office/officeart/2005/8/layout/pList1"/>
    <dgm:cxn modelId="{1D7AA37B-981D-44A9-95AB-809C0DB24B4D}" type="presParOf" srcId="{E6151EFC-DB41-444C-94E4-CCC55B9F8EC7}" destId="{64AB48D2-5073-4656-8FB5-9B8AB57FEA63}" srcOrd="5" destOrd="0" presId="urn:microsoft.com/office/officeart/2005/8/layout/pList1"/>
    <dgm:cxn modelId="{90A2DE88-E2B9-46B3-AD78-66AAED1E2753}" type="presParOf" srcId="{E6151EFC-DB41-444C-94E4-CCC55B9F8EC7}" destId="{A9267BF3-76A8-4414-A758-7BB84AAFA29D}" srcOrd="6" destOrd="0" presId="urn:microsoft.com/office/officeart/2005/8/layout/pList1"/>
    <dgm:cxn modelId="{0B5B187B-3CED-4F10-BB63-2A2798AF40A5}" type="presParOf" srcId="{A9267BF3-76A8-4414-A758-7BB84AAFA29D}" destId="{CD6DD895-EF6B-45E6-BB49-80204FCBE975}" srcOrd="0" destOrd="0" presId="urn:microsoft.com/office/officeart/2005/8/layout/pList1"/>
    <dgm:cxn modelId="{1FFDDD59-C1B6-439A-A6AC-89797B916B8E}" type="presParOf" srcId="{A9267BF3-76A8-4414-A758-7BB84AAFA29D}" destId="{1BBFED53-814F-427F-BC08-5A9F3F2F9E8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3D5FF7A-67B9-413E-9E21-8F0C202DAF1A}" type="doc">
      <dgm:prSet loTypeId="urn:microsoft.com/office/officeart/2009/3/layout/PieProcess" loCatId="list" qsTypeId="urn:microsoft.com/office/officeart/2005/8/quickstyle/simple1" qsCatId="simple" csTypeId="urn:microsoft.com/office/officeart/2005/8/colors/colorful1" csCatId="colorful" phldr="1"/>
      <dgm:spPr/>
      <dgm:t>
        <a:bodyPr/>
        <a:lstStyle/>
        <a:p>
          <a:endParaRPr lang="en-US"/>
        </a:p>
      </dgm:t>
    </dgm:pt>
    <dgm:pt modelId="{713FC274-2F0D-46A6-A70F-A30CAF8AFA5B}">
      <dgm:prSet phldrT="[Text]" custT="1"/>
      <dgm:spPr/>
      <dgm:t>
        <a:bodyPr/>
        <a:lstStyle/>
        <a:p>
          <a:r>
            <a:rPr lang="en-US" sz="3600" dirty="0"/>
            <a:t> </a:t>
          </a:r>
        </a:p>
      </dgm:t>
      <dgm:extLst>
        <a:ext uri="{E40237B7-FDA0-4F09-8148-C483321AD2D9}">
          <dgm14:cNvPr xmlns:dgm14="http://schemas.microsoft.com/office/drawing/2010/diagram" id="0" name="" title="blank space "/>
        </a:ext>
      </dgm:extLst>
    </dgm:pt>
    <dgm:pt modelId="{3CBB3243-F969-42A5-857B-238C4FD83A85}" type="parTrans" cxnId="{7C794B2C-CC20-49A2-99A9-FA0DFA7FC39B}">
      <dgm:prSet/>
      <dgm:spPr/>
      <dgm:t>
        <a:bodyPr/>
        <a:lstStyle/>
        <a:p>
          <a:endParaRPr lang="en-US" sz="1400"/>
        </a:p>
      </dgm:t>
    </dgm:pt>
    <dgm:pt modelId="{EDA1527B-5852-4CE2-8177-87B178B343ED}" type="sibTrans" cxnId="{7C794B2C-CC20-49A2-99A9-FA0DFA7FC39B}">
      <dgm:prSet/>
      <dgm:spPr/>
      <dgm:t>
        <a:bodyPr/>
        <a:lstStyle/>
        <a:p>
          <a:endParaRPr lang="en-US" sz="1400"/>
        </a:p>
      </dgm:t>
    </dgm:pt>
    <dgm:pt modelId="{95D8BB27-23FA-472D-8FE3-B491778B7C27}">
      <dgm:prSet phldrT="[Text]" custT="1"/>
      <dgm:spPr/>
      <dgm:t>
        <a:bodyPr/>
        <a:lstStyle/>
        <a:p>
          <a:r>
            <a:rPr lang="en-US" sz="2800" dirty="0"/>
            <a:t>Discuss your ideas with leadership</a:t>
          </a:r>
        </a:p>
      </dgm:t>
    </dgm:pt>
    <dgm:pt modelId="{C1740437-FAB7-41EA-BCA4-3EBE793D8F94}" type="parTrans" cxnId="{72527F7F-FFF3-401B-8033-FFFBBB0652DB}">
      <dgm:prSet/>
      <dgm:spPr/>
      <dgm:t>
        <a:bodyPr/>
        <a:lstStyle/>
        <a:p>
          <a:endParaRPr lang="en-US" sz="1400"/>
        </a:p>
      </dgm:t>
    </dgm:pt>
    <dgm:pt modelId="{CAAF95DF-A1BF-4290-9082-D940FE038ED9}" type="sibTrans" cxnId="{72527F7F-FFF3-401B-8033-FFFBBB0652DB}">
      <dgm:prSet/>
      <dgm:spPr/>
      <dgm:t>
        <a:bodyPr/>
        <a:lstStyle/>
        <a:p>
          <a:endParaRPr lang="en-US" sz="1400"/>
        </a:p>
      </dgm:t>
    </dgm:pt>
    <dgm:pt modelId="{E4F3F668-3047-46A7-934B-E9F4FC7741EE}">
      <dgm:prSet phldrT="[Text]" custT="1"/>
      <dgm:spPr/>
      <dgm:t>
        <a:bodyPr/>
        <a:lstStyle/>
        <a:p>
          <a:r>
            <a:rPr lang="en-US" sz="3600" dirty="0"/>
            <a:t> </a:t>
          </a:r>
        </a:p>
      </dgm:t>
      <dgm:extLst>
        <a:ext uri="{E40237B7-FDA0-4F09-8148-C483321AD2D9}">
          <dgm14:cNvPr xmlns:dgm14="http://schemas.microsoft.com/office/drawing/2010/diagram" id="0" name="" title="blank space "/>
        </a:ext>
      </dgm:extLst>
    </dgm:pt>
    <dgm:pt modelId="{A3FDF67B-8A48-4EBF-9D48-855A8146D739}" type="parTrans" cxnId="{39587FA1-DAF2-4A10-BD33-3C7BED4A14BA}">
      <dgm:prSet/>
      <dgm:spPr/>
      <dgm:t>
        <a:bodyPr/>
        <a:lstStyle/>
        <a:p>
          <a:endParaRPr lang="en-US" sz="1400"/>
        </a:p>
      </dgm:t>
    </dgm:pt>
    <dgm:pt modelId="{0AD3621C-BD8D-4E24-BBD2-BDD866A64771}" type="sibTrans" cxnId="{39587FA1-DAF2-4A10-BD33-3C7BED4A14BA}">
      <dgm:prSet/>
      <dgm:spPr/>
      <dgm:t>
        <a:bodyPr/>
        <a:lstStyle/>
        <a:p>
          <a:endParaRPr lang="en-US" sz="1400"/>
        </a:p>
      </dgm:t>
    </dgm:pt>
    <dgm:pt modelId="{6D7E4CCF-A56B-4441-880C-17144E58DD35}">
      <dgm:prSet phldrT="[Text]" custT="1"/>
      <dgm:spPr/>
      <dgm:t>
        <a:bodyPr/>
        <a:lstStyle/>
        <a:p>
          <a:r>
            <a:rPr lang="en-US" sz="2800" dirty="0"/>
            <a:t>Come up with some  measures of success</a:t>
          </a:r>
        </a:p>
      </dgm:t>
    </dgm:pt>
    <dgm:pt modelId="{B8F9D073-2A94-446E-AF05-C0CA667D648C}" type="parTrans" cxnId="{1E44C5C0-D1BD-4CD1-9140-E1BEBEA02A3D}">
      <dgm:prSet/>
      <dgm:spPr/>
      <dgm:t>
        <a:bodyPr/>
        <a:lstStyle/>
        <a:p>
          <a:endParaRPr lang="en-US" sz="1400"/>
        </a:p>
      </dgm:t>
    </dgm:pt>
    <dgm:pt modelId="{CB06E3C1-C6D9-4A09-98D0-AAC81F0B07E7}" type="sibTrans" cxnId="{1E44C5C0-D1BD-4CD1-9140-E1BEBEA02A3D}">
      <dgm:prSet/>
      <dgm:spPr/>
      <dgm:t>
        <a:bodyPr/>
        <a:lstStyle/>
        <a:p>
          <a:endParaRPr lang="en-US" sz="1400"/>
        </a:p>
      </dgm:t>
    </dgm:pt>
    <dgm:pt modelId="{DEF5FD63-4553-4FE7-8B07-3CF3128B197D}">
      <dgm:prSet phldrT="[Text]" custT="1"/>
      <dgm:spPr/>
      <dgm:t>
        <a:bodyPr/>
        <a:lstStyle/>
        <a:p>
          <a:r>
            <a:rPr lang="en-US" sz="3600" dirty="0"/>
            <a:t> </a:t>
          </a:r>
        </a:p>
      </dgm:t>
      <dgm:extLst>
        <a:ext uri="{E40237B7-FDA0-4F09-8148-C483321AD2D9}">
          <dgm14:cNvPr xmlns:dgm14="http://schemas.microsoft.com/office/drawing/2010/diagram" id="0" name="" title="blank space "/>
        </a:ext>
      </dgm:extLst>
    </dgm:pt>
    <dgm:pt modelId="{66677C17-4273-4DFD-9C31-E804843427E8}" type="parTrans" cxnId="{A2D80A2C-950C-41D8-A10F-99CD11086AAF}">
      <dgm:prSet/>
      <dgm:spPr/>
      <dgm:t>
        <a:bodyPr/>
        <a:lstStyle/>
        <a:p>
          <a:endParaRPr lang="en-US" sz="1400"/>
        </a:p>
      </dgm:t>
    </dgm:pt>
    <dgm:pt modelId="{FCACE50F-37B7-4F16-9950-CE4DFFAE8841}" type="sibTrans" cxnId="{A2D80A2C-950C-41D8-A10F-99CD11086AAF}">
      <dgm:prSet/>
      <dgm:spPr/>
      <dgm:t>
        <a:bodyPr/>
        <a:lstStyle/>
        <a:p>
          <a:endParaRPr lang="en-US" sz="1400"/>
        </a:p>
      </dgm:t>
    </dgm:pt>
    <dgm:pt modelId="{184ABECB-9D22-4016-8DAA-D7C3B324E42B}">
      <dgm:prSet phldrT="[Text]" custT="1"/>
      <dgm:spPr/>
      <dgm:t>
        <a:bodyPr/>
        <a:lstStyle/>
        <a:p>
          <a:r>
            <a:rPr lang="en-US" sz="2800" dirty="0"/>
            <a:t>Lead a discussion with colleagues</a:t>
          </a:r>
        </a:p>
      </dgm:t>
    </dgm:pt>
    <dgm:pt modelId="{15F86015-5A3B-4A93-B23F-508FD2C09124}" type="parTrans" cxnId="{13B6E9FC-FB12-4620-85FB-D1651F264AC0}">
      <dgm:prSet/>
      <dgm:spPr/>
      <dgm:t>
        <a:bodyPr/>
        <a:lstStyle/>
        <a:p>
          <a:endParaRPr lang="en-US" sz="1400"/>
        </a:p>
      </dgm:t>
    </dgm:pt>
    <dgm:pt modelId="{158341D1-7A5A-4D1B-8378-33C39F1D3C5F}" type="sibTrans" cxnId="{13B6E9FC-FB12-4620-85FB-D1651F264AC0}">
      <dgm:prSet/>
      <dgm:spPr/>
      <dgm:t>
        <a:bodyPr/>
        <a:lstStyle/>
        <a:p>
          <a:endParaRPr lang="en-US" sz="1400"/>
        </a:p>
      </dgm:t>
    </dgm:pt>
    <dgm:pt modelId="{AC7C6D36-A489-40A9-8BE0-A54C38DDDDEF}" type="pres">
      <dgm:prSet presAssocID="{33D5FF7A-67B9-413E-9E21-8F0C202DAF1A}" presName="Name0" presStyleCnt="0">
        <dgm:presLayoutVars>
          <dgm:chMax val="7"/>
          <dgm:chPref val="7"/>
          <dgm:dir/>
          <dgm:animOne val="branch"/>
          <dgm:animLvl val="lvl"/>
        </dgm:presLayoutVars>
      </dgm:prSet>
      <dgm:spPr/>
    </dgm:pt>
    <dgm:pt modelId="{D1F8A27A-3950-483B-9EF9-472E79092362}" type="pres">
      <dgm:prSet presAssocID="{713FC274-2F0D-46A6-A70F-A30CAF8AFA5B}" presName="ParentComposite" presStyleCnt="0"/>
      <dgm:spPr/>
    </dgm:pt>
    <dgm:pt modelId="{773A6FE1-8A4F-4EC1-85C1-0EA34F21B450}" type="pres">
      <dgm:prSet presAssocID="{713FC274-2F0D-46A6-A70F-A30CAF8AFA5B}" presName="Chord" presStyleLbl="bgShp" presStyleIdx="0" presStyleCnt="3"/>
      <dgm:spPr/>
    </dgm:pt>
    <dgm:pt modelId="{B45E495D-BC3B-4793-AB42-CB7DE2F6B8BD}" type="pres">
      <dgm:prSet presAssocID="{713FC274-2F0D-46A6-A70F-A30CAF8AFA5B}" presName="Pie" presStyleLbl="alignNode1" presStyleIdx="0" presStyleCnt="3"/>
      <dgm:spPr/>
      <dgm:extLst>
        <a:ext uri="{E40237B7-FDA0-4F09-8148-C483321AD2D9}">
          <dgm14:cNvPr xmlns:dgm14="http://schemas.microsoft.com/office/drawing/2010/diagram" id="0" name="" title="1/3 full half moon"/>
        </a:ext>
      </dgm:extLst>
    </dgm:pt>
    <dgm:pt modelId="{632935B5-8383-4CBE-A301-D5A382045910}" type="pres">
      <dgm:prSet presAssocID="{713FC274-2F0D-46A6-A70F-A30CAF8AFA5B}" presName="Parent" presStyleLbl="revTx" presStyleIdx="0" presStyleCnt="6">
        <dgm:presLayoutVars>
          <dgm:chMax val="1"/>
          <dgm:chPref val="1"/>
          <dgm:bulletEnabled val="1"/>
        </dgm:presLayoutVars>
      </dgm:prSet>
      <dgm:spPr/>
    </dgm:pt>
    <dgm:pt modelId="{3E96BE1C-6FD4-41E7-8895-04A89CDECE91}" type="pres">
      <dgm:prSet presAssocID="{CAAF95DF-A1BF-4290-9082-D940FE038ED9}" presName="negSibTrans" presStyleCnt="0"/>
      <dgm:spPr/>
    </dgm:pt>
    <dgm:pt modelId="{57FC2583-3836-49F2-B60D-F7DDA470AD71}" type="pres">
      <dgm:prSet presAssocID="{713FC274-2F0D-46A6-A70F-A30CAF8AFA5B}" presName="composite" presStyleCnt="0"/>
      <dgm:spPr/>
    </dgm:pt>
    <dgm:pt modelId="{59C2F7B9-9D8B-4444-A130-C1AEC7461C97}" type="pres">
      <dgm:prSet presAssocID="{713FC274-2F0D-46A6-A70F-A30CAF8AFA5B}" presName="Child" presStyleLbl="revTx" presStyleIdx="1" presStyleCnt="6">
        <dgm:presLayoutVars>
          <dgm:chMax val="0"/>
          <dgm:chPref val="0"/>
          <dgm:bulletEnabled val="1"/>
        </dgm:presLayoutVars>
      </dgm:prSet>
      <dgm:spPr/>
    </dgm:pt>
    <dgm:pt modelId="{36FD0428-668D-4DC0-91DA-A9CD69ADDE36}" type="pres">
      <dgm:prSet presAssocID="{EDA1527B-5852-4CE2-8177-87B178B343ED}" presName="sibTrans" presStyleCnt="0"/>
      <dgm:spPr/>
    </dgm:pt>
    <dgm:pt modelId="{1EB6E7D2-0A02-41AC-AE38-EF514777644D}" type="pres">
      <dgm:prSet presAssocID="{E4F3F668-3047-46A7-934B-E9F4FC7741EE}" presName="ParentComposite" presStyleCnt="0"/>
      <dgm:spPr/>
    </dgm:pt>
    <dgm:pt modelId="{C9ACC14C-1E2D-4D92-ABDE-A81A66274201}" type="pres">
      <dgm:prSet presAssocID="{E4F3F668-3047-46A7-934B-E9F4FC7741EE}" presName="Chord" presStyleLbl="bgShp" presStyleIdx="1" presStyleCnt="3"/>
      <dgm:spPr/>
    </dgm:pt>
    <dgm:pt modelId="{ACF0B82B-7D15-45EA-93FB-A6DA8CACC3D1}" type="pres">
      <dgm:prSet presAssocID="{E4F3F668-3047-46A7-934B-E9F4FC7741EE}" presName="Pie" presStyleLbl="alignNode1" presStyleIdx="1" presStyleCnt="3"/>
      <dgm:spPr/>
      <dgm:extLst>
        <a:ext uri="{E40237B7-FDA0-4F09-8148-C483321AD2D9}">
          <dgm14:cNvPr xmlns:dgm14="http://schemas.microsoft.com/office/drawing/2010/diagram" id="0" name="" title="2/3 full half moon"/>
        </a:ext>
      </dgm:extLst>
    </dgm:pt>
    <dgm:pt modelId="{896BFCD9-3474-4D18-87F5-245889887EBB}" type="pres">
      <dgm:prSet presAssocID="{E4F3F668-3047-46A7-934B-E9F4FC7741EE}" presName="Parent" presStyleLbl="revTx" presStyleIdx="2" presStyleCnt="6">
        <dgm:presLayoutVars>
          <dgm:chMax val="1"/>
          <dgm:chPref val="1"/>
          <dgm:bulletEnabled val="1"/>
        </dgm:presLayoutVars>
      </dgm:prSet>
      <dgm:spPr/>
    </dgm:pt>
    <dgm:pt modelId="{2D0AD832-C288-4EF9-BFC4-598EE2086CE9}" type="pres">
      <dgm:prSet presAssocID="{CB06E3C1-C6D9-4A09-98D0-AAC81F0B07E7}" presName="negSibTrans" presStyleCnt="0"/>
      <dgm:spPr/>
    </dgm:pt>
    <dgm:pt modelId="{5D43B5EA-1FD0-4FAD-B87A-C69EAE3315D5}" type="pres">
      <dgm:prSet presAssocID="{E4F3F668-3047-46A7-934B-E9F4FC7741EE}" presName="composite" presStyleCnt="0"/>
      <dgm:spPr/>
    </dgm:pt>
    <dgm:pt modelId="{184E8225-C0DF-4D3D-AD7C-1E54AA916A65}" type="pres">
      <dgm:prSet presAssocID="{E4F3F668-3047-46A7-934B-E9F4FC7741EE}" presName="Child" presStyleLbl="revTx" presStyleIdx="3" presStyleCnt="6">
        <dgm:presLayoutVars>
          <dgm:chMax val="0"/>
          <dgm:chPref val="0"/>
          <dgm:bulletEnabled val="1"/>
        </dgm:presLayoutVars>
      </dgm:prSet>
      <dgm:spPr/>
    </dgm:pt>
    <dgm:pt modelId="{4C54CCF6-2728-448D-AF1E-0A0556D281D5}" type="pres">
      <dgm:prSet presAssocID="{0AD3621C-BD8D-4E24-BBD2-BDD866A64771}" presName="sibTrans" presStyleCnt="0"/>
      <dgm:spPr/>
    </dgm:pt>
    <dgm:pt modelId="{B87AD303-3E1A-4A87-950C-111A4E39A59A}" type="pres">
      <dgm:prSet presAssocID="{DEF5FD63-4553-4FE7-8B07-3CF3128B197D}" presName="ParentComposite" presStyleCnt="0"/>
      <dgm:spPr/>
    </dgm:pt>
    <dgm:pt modelId="{91EB6EA4-226D-4CA8-8CF0-B58EAEBC4EF5}" type="pres">
      <dgm:prSet presAssocID="{DEF5FD63-4553-4FE7-8B07-3CF3128B197D}" presName="Chord" presStyleLbl="bgShp" presStyleIdx="2" presStyleCnt="3"/>
      <dgm:spPr/>
    </dgm:pt>
    <dgm:pt modelId="{F0C2DF7C-EF01-4247-B942-B54706662E8F}" type="pres">
      <dgm:prSet presAssocID="{DEF5FD63-4553-4FE7-8B07-3CF3128B197D}" presName="Pie" presStyleLbl="alignNode1" presStyleIdx="2" presStyleCnt="3"/>
      <dgm:spPr/>
      <dgm:extLst>
        <a:ext uri="{E40237B7-FDA0-4F09-8148-C483321AD2D9}">
          <dgm14:cNvPr xmlns:dgm14="http://schemas.microsoft.com/office/drawing/2010/diagram" id="0" name="" title="half moon - full"/>
        </a:ext>
      </dgm:extLst>
    </dgm:pt>
    <dgm:pt modelId="{7AAAC72A-83E6-4454-BFDE-D015D8F37932}" type="pres">
      <dgm:prSet presAssocID="{DEF5FD63-4553-4FE7-8B07-3CF3128B197D}" presName="Parent" presStyleLbl="revTx" presStyleIdx="4" presStyleCnt="6">
        <dgm:presLayoutVars>
          <dgm:chMax val="1"/>
          <dgm:chPref val="1"/>
          <dgm:bulletEnabled val="1"/>
        </dgm:presLayoutVars>
      </dgm:prSet>
      <dgm:spPr/>
    </dgm:pt>
    <dgm:pt modelId="{A8B5A66B-6E7D-452B-B309-36119D66A5BD}" type="pres">
      <dgm:prSet presAssocID="{158341D1-7A5A-4D1B-8378-33C39F1D3C5F}" presName="negSibTrans" presStyleCnt="0"/>
      <dgm:spPr/>
    </dgm:pt>
    <dgm:pt modelId="{88E98FFD-E1DE-4B1E-887B-E40DE9594C65}" type="pres">
      <dgm:prSet presAssocID="{DEF5FD63-4553-4FE7-8B07-3CF3128B197D}" presName="composite" presStyleCnt="0"/>
      <dgm:spPr/>
    </dgm:pt>
    <dgm:pt modelId="{36A3017D-E472-483E-A83C-8A35513A5AAF}" type="pres">
      <dgm:prSet presAssocID="{DEF5FD63-4553-4FE7-8B07-3CF3128B197D}" presName="Child" presStyleLbl="revTx" presStyleIdx="5" presStyleCnt="6">
        <dgm:presLayoutVars>
          <dgm:chMax val="0"/>
          <dgm:chPref val="0"/>
          <dgm:bulletEnabled val="1"/>
        </dgm:presLayoutVars>
      </dgm:prSet>
      <dgm:spPr/>
    </dgm:pt>
  </dgm:ptLst>
  <dgm:cxnLst>
    <dgm:cxn modelId="{68B78500-25F2-44D7-BFA0-D7E5D30FBDFB}" type="presOf" srcId="{184ABECB-9D22-4016-8DAA-D7C3B324E42B}" destId="{36A3017D-E472-483E-A83C-8A35513A5AAF}" srcOrd="0" destOrd="0" presId="urn:microsoft.com/office/officeart/2009/3/layout/PieProcess"/>
    <dgm:cxn modelId="{A2D80A2C-950C-41D8-A10F-99CD11086AAF}" srcId="{33D5FF7A-67B9-413E-9E21-8F0C202DAF1A}" destId="{DEF5FD63-4553-4FE7-8B07-3CF3128B197D}" srcOrd="2" destOrd="0" parTransId="{66677C17-4273-4DFD-9C31-E804843427E8}" sibTransId="{FCACE50F-37B7-4F16-9950-CE4DFFAE8841}"/>
    <dgm:cxn modelId="{7C794B2C-CC20-49A2-99A9-FA0DFA7FC39B}" srcId="{33D5FF7A-67B9-413E-9E21-8F0C202DAF1A}" destId="{713FC274-2F0D-46A6-A70F-A30CAF8AFA5B}" srcOrd="0" destOrd="0" parTransId="{3CBB3243-F969-42A5-857B-238C4FD83A85}" sibTransId="{EDA1527B-5852-4CE2-8177-87B178B343ED}"/>
    <dgm:cxn modelId="{558B897C-6350-41A1-88B7-3483F6223045}" type="presOf" srcId="{E4F3F668-3047-46A7-934B-E9F4FC7741EE}" destId="{896BFCD9-3474-4D18-87F5-245889887EBB}" srcOrd="0" destOrd="0" presId="urn:microsoft.com/office/officeart/2009/3/layout/PieProcess"/>
    <dgm:cxn modelId="{72527F7F-FFF3-401B-8033-FFFBBB0652DB}" srcId="{713FC274-2F0D-46A6-A70F-A30CAF8AFA5B}" destId="{95D8BB27-23FA-472D-8FE3-B491778B7C27}" srcOrd="0" destOrd="0" parTransId="{C1740437-FAB7-41EA-BCA4-3EBE793D8F94}" sibTransId="{CAAF95DF-A1BF-4290-9082-D940FE038ED9}"/>
    <dgm:cxn modelId="{DA47E3A0-9AF3-40CF-95A1-F9D1D6B7F960}" type="presOf" srcId="{DEF5FD63-4553-4FE7-8B07-3CF3128B197D}" destId="{7AAAC72A-83E6-4454-BFDE-D015D8F37932}" srcOrd="0" destOrd="0" presId="urn:microsoft.com/office/officeart/2009/3/layout/PieProcess"/>
    <dgm:cxn modelId="{39587FA1-DAF2-4A10-BD33-3C7BED4A14BA}" srcId="{33D5FF7A-67B9-413E-9E21-8F0C202DAF1A}" destId="{E4F3F668-3047-46A7-934B-E9F4FC7741EE}" srcOrd="1" destOrd="0" parTransId="{A3FDF67B-8A48-4EBF-9D48-855A8146D739}" sibTransId="{0AD3621C-BD8D-4E24-BBD2-BDD866A64771}"/>
    <dgm:cxn modelId="{1E44C5C0-D1BD-4CD1-9140-E1BEBEA02A3D}" srcId="{E4F3F668-3047-46A7-934B-E9F4FC7741EE}" destId="{6D7E4CCF-A56B-4441-880C-17144E58DD35}" srcOrd="0" destOrd="0" parTransId="{B8F9D073-2A94-446E-AF05-C0CA667D648C}" sibTransId="{CB06E3C1-C6D9-4A09-98D0-AAC81F0B07E7}"/>
    <dgm:cxn modelId="{B6F39CC6-718C-4118-AAA3-0D18218DD320}" type="presOf" srcId="{6D7E4CCF-A56B-4441-880C-17144E58DD35}" destId="{184E8225-C0DF-4D3D-AD7C-1E54AA916A65}" srcOrd="0" destOrd="0" presId="urn:microsoft.com/office/officeart/2009/3/layout/PieProcess"/>
    <dgm:cxn modelId="{B35B66CC-99C3-48BA-99EC-380AF7E93907}" type="presOf" srcId="{95D8BB27-23FA-472D-8FE3-B491778B7C27}" destId="{59C2F7B9-9D8B-4444-A130-C1AEC7461C97}" srcOrd="0" destOrd="0" presId="urn:microsoft.com/office/officeart/2009/3/layout/PieProcess"/>
    <dgm:cxn modelId="{48FCD5D3-D28C-47AA-8CD1-B893694E17F9}" type="presOf" srcId="{33D5FF7A-67B9-413E-9E21-8F0C202DAF1A}" destId="{AC7C6D36-A489-40A9-8BE0-A54C38DDDDEF}" srcOrd="0" destOrd="0" presId="urn:microsoft.com/office/officeart/2009/3/layout/PieProcess"/>
    <dgm:cxn modelId="{314ECDD7-CE34-4031-942F-4287B8D29C86}" type="presOf" srcId="{713FC274-2F0D-46A6-A70F-A30CAF8AFA5B}" destId="{632935B5-8383-4CBE-A301-D5A382045910}" srcOrd="0" destOrd="0" presId="urn:microsoft.com/office/officeart/2009/3/layout/PieProcess"/>
    <dgm:cxn modelId="{13B6E9FC-FB12-4620-85FB-D1651F264AC0}" srcId="{DEF5FD63-4553-4FE7-8B07-3CF3128B197D}" destId="{184ABECB-9D22-4016-8DAA-D7C3B324E42B}" srcOrd="0" destOrd="0" parTransId="{15F86015-5A3B-4A93-B23F-508FD2C09124}" sibTransId="{158341D1-7A5A-4D1B-8378-33C39F1D3C5F}"/>
    <dgm:cxn modelId="{B192837E-8746-4708-99FA-160BDD5E7E20}" type="presParOf" srcId="{AC7C6D36-A489-40A9-8BE0-A54C38DDDDEF}" destId="{D1F8A27A-3950-483B-9EF9-472E79092362}" srcOrd="0" destOrd="0" presId="urn:microsoft.com/office/officeart/2009/3/layout/PieProcess"/>
    <dgm:cxn modelId="{C930EACE-D554-4098-80D0-66DF78777F4C}" type="presParOf" srcId="{D1F8A27A-3950-483B-9EF9-472E79092362}" destId="{773A6FE1-8A4F-4EC1-85C1-0EA34F21B450}" srcOrd="0" destOrd="0" presId="urn:microsoft.com/office/officeart/2009/3/layout/PieProcess"/>
    <dgm:cxn modelId="{E4A908A4-B18B-4F10-875C-3E9575E25DA7}" type="presParOf" srcId="{D1F8A27A-3950-483B-9EF9-472E79092362}" destId="{B45E495D-BC3B-4793-AB42-CB7DE2F6B8BD}" srcOrd="1" destOrd="0" presId="urn:microsoft.com/office/officeart/2009/3/layout/PieProcess"/>
    <dgm:cxn modelId="{BB43B09E-05A8-44E5-B53B-B2BB4E712A33}" type="presParOf" srcId="{D1F8A27A-3950-483B-9EF9-472E79092362}" destId="{632935B5-8383-4CBE-A301-D5A382045910}" srcOrd="2" destOrd="0" presId="urn:microsoft.com/office/officeart/2009/3/layout/PieProcess"/>
    <dgm:cxn modelId="{8204EC60-65E7-4490-974B-6FF806B828C1}" type="presParOf" srcId="{AC7C6D36-A489-40A9-8BE0-A54C38DDDDEF}" destId="{3E96BE1C-6FD4-41E7-8895-04A89CDECE91}" srcOrd="1" destOrd="0" presId="urn:microsoft.com/office/officeart/2009/3/layout/PieProcess"/>
    <dgm:cxn modelId="{57AC24E7-47B9-4515-AD08-8A6DF0AF7AAC}" type="presParOf" srcId="{AC7C6D36-A489-40A9-8BE0-A54C38DDDDEF}" destId="{57FC2583-3836-49F2-B60D-F7DDA470AD71}" srcOrd="2" destOrd="0" presId="urn:microsoft.com/office/officeart/2009/3/layout/PieProcess"/>
    <dgm:cxn modelId="{6AA78D4A-9DF6-4AD0-A11D-F1D08C53F2AF}" type="presParOf" srcId="{57FC2583-3836-49F2-B60D-F7DDA470AD71}" destId="{59C2F7B9-9D8B-4444-A130-C1AEC7461C97}" srcOrd="0" destOrd="0" presId="urn:microsoft.com/office/officeart/2009/3/layout/PieProcess"/>
    <dgm:cxn modelId="{551EC972-8B8A-476B-8C79-44F18269E9BD}" type="presParOf" srcId="{AC7C6D36-A489-40A9-8BE0-A54C38DDDDEF}" destId="{36FD0428-668D-4DC0-91DA-A9CD69ADDE36}" srcOrd="3" destOrd="0" presId="urn:microsoft.com/office/officeart/2009/3/layout/PieProcess"/>
    <dgm:cxn modelId="{607E4317-A9F8-4EDD-AB92-34DF3D26F0A3}" type="presParOf" srcId="{AC7C6D36-A489-40A9-8BE0-A54C38DDDDEF}" destId="{1EB6E7D2-0A02-41AC-AE38-EF514777644D}" srcOrd="4" destOrd="0" presId="urn:microsoft.com/office/officeart/2009/3/layout/PieProcess"/>
    <dgm:cxn modelId="{E3B2038E-B3DA-4D0A-A28D-4F4C878B8405}" type="presParOf" srcId="{1EB6E7D2-0A02-41AC-AE38-EF514777644D}" destId="{C9ACC14C-1E2D-4D92-ABDE-A81A66274201}" srcOrd="0" destOrd="0" presId="urn:microsoft.com/office/officeart/2009/3/layout/PieProcess"/>
    <dgm:cxn modelId="{A611A579-9834-4703-8224-15198864A4BD}" type="presParOf" srcId="{1EB6E7D2-0A02-41AC-AE38-EF514777644D}" destId="{ACF0B82B-7D15-45EA-93FB-A6DA8CACC3D1}" srcOrd="1" destOrd="0" presId="urn:microsoft.com/office/officeart/2009/3/layout/PieProcess"/>
    <dgm:cxn modelId="{DB347975-2A14-45C9-97E9-9211506C2E18}" type="presParOf" srcId="{1EB6E7D2-0A02-41AC-AE38-EF514777644D}" destId="{896BFCD9-3474-4D18-87F5-245889887EBB}" srcOrd="2" destOrd="0" presId="urn:microsoft.com/office/officeart/2009/3/layout/PieProcess"/>
    <dgm:cxn modelId="{80AF93D7-D437-4724-8D38-8291E036361D}" type="presParOf" srcId="{AC7C6D36-A489-40A9-8BE0-A54C38DDDDEF}" destId="{2D0AD832-C288-4EF9-BFC4-598EE2086CE9}" srcOrd="5" destOrd="0" presId="urn:microsoft.com/office/officeart/2009/3/layout/PieProcess"/>
    <dgm:cxn modelId="{31F21C98-5712-4113-B216-7F6088F5E718}" type="presParOf" srcId="{AC7C6D36-A489-40A9-8BE0-A54C38DDDDEF}" destId="{5D43B5EA-1FD0-4FAD-B87A-C69EAE3315D5}" srcOrd="6" destOrd="0" presId="urn:microsoft.com/office/officeart/2009/3/layout/PieProcess"/>
    <dgm:cxn modelId="{436F4737-57CB-464D-9FC1-28FB756254B5}" type="presParOf" srcId="{5D43B5EA-1FD0-4FAD-B87A-C69EAE3315D5}" destId="{184E8225-C0DF-4D3D-AD7C-1E54AA916A65}" srcOrd="0" destOrd="0" presId="urn:microsoft.com/office/officeart/2009/3/layout/PieProcess"/>
    <dgm:cxn modelId="{33C3E2A5-B774-4167-9CDA-AC6D3120BC6B}" type="presParOf" srcId="{AC7C6D36-A489-40A9-8BE0-A54C38DDDDEF}" destId="{4C54CCF6-2728-448D-AF1E-0A0556D281D5}" srcOrd="7" destOrd="0" presId="urn:microsoft.com/office/officeart/2009/3/layout/PieProcess"/>
    <dgm:cxn modelId="{DC8CAC8C-1CF0-427E-9352-4EE24804342F}" type="presParOf" srcId="{AC7C6D36-A489-40A9-8BE0-A54C38DDDDEF}" destId="{B87AD303-3E1A-4A87-950C-111A4E39A59A}" srcOrd="8" destOrd="0" presId="urn:microsoft.com/office/officeart/2009/3/layout/PieProcess"/>
    <dgm:cxn modelId="{2B900821-4C82-41C6-9BDB-16997BD94EAD}" type="presParOf" srcId="{B87AD303-3E1A-4A87-950C-111A4E39A59A}" destId="{91EB6EA4-226D-4CA8-8CF0-B58EAEBC4EF5}" srcOrd="0" destOrd="0" presId="urn:microsoft.com/office/officeart/2009/3/layout/PieProcess"/>
    <dgm:cxn modelId="{A6AE4EE2-A538-48ED-868F-0EBB54F087EF}" type="presParOf" srcId="{B87AD303-3E1A-4A87-950C-111A4E39A59A}" destId="{F0C2DF7C-EF01-4247-B942-B54706662E8F}" srcOrd="1" destOrd="0" presId="urn:microsoft.com/office/officeart/2009/3/layout/PieProcess"/>
    <dgm:cxn modelId="{1A36559E-C497-4482-8880-7015AAA27A4B}" type="presParOf" srcId="{B87AD303-3E1A-4A87-950C-111A4E39A59A}" destId="{7AAAC72A-83E6-4454-BFDE-D015D8F37932}" srcOrd="2" destOrd="0" presId="urn:microsoft.com/office/officeart/2009/3/layout/PieProcess"/>
    <dgm:cxn modelId="{EB5FCCD4-0D47-409E-8E73-CB87946E1DFC}" type="presParOf" srcId="{AC7C6D36-A489-40A9-8BE0-A54C38DDDDEF}" destId="{A8B5A66B-6E7D-452B-B309-36119D66A5BD}" srcOrd="9" destOrd="0" presId="urn:microsoft.com/office/officeart/2009/3/layout/PieProcess"/>
    <dgm:cxn modelId="{6E289CE3-95BA-447E-AE86-2B1645B2C6D8}" type="presParOf" srcId="{AC7C6D36-A489-40A9-8BE0-A54C38DDDDEF}" destId="{88E98FFD-E1DE-4B1E-887B-E40DE9594C65}" srcOrd="10" destOrd="0" presId="urn:microsoft.com/office/officeart/2009/3/layout/PieProcess"/>
    <dgm:cxn modelId="{4EB88C65-E7DE-4F48-9056-7411038B911D}" type="presParOf" srcId="{88E98FFD-E1DE-4B1E-887B-E40DE9594C65}" destId="{36A3017D-E472-483E-A83C-8A35513A5AAF}"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896643-C66A-4DED-AA99-DDB36EE7E36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9983229-B4C6-4127-AE57-312A8E290306}">
      <dgm:prSet phldrT="[Text]" custT="1"/>
      <dgm:spPr/>
      <dgm:t>
        <a:bodyPr/>
        <a:lstStyle/>
        <a:p>
          <a:r>
            <a:rPr lang="en-US" sz="3200" dirty="0"/>
            <a:t>We are </a:t>
          </a:r>
          <a:r>
            <a:rPr lang="en-US" sz="3200" b="1" dirty="0"/>
            <a:t>recording </a:t>
          </a:r>
          <a:r>
            <a:rPr lang="en-US" sz="3200" dirty="0"/>
            <a:t>today! </a:t>
          </a:r>
        </a:p>
        <a:p>
          <a:r>
            <a:rPr lang="en-US" sz="3200" dirty="0"/>
            <a:t>We should be </a:t>
          </a:r>
          <a:r>
            <a:rPr lang="en-US" sz="3200" b="1" dirty="0"/>
            <a:t>starting</a:t>
          </a:r>
          <a:r>
            <a:rPr lang="en-US" sz="3200" dirty="0"/>
            <a:t> </a:t>
          </a:r>
          <a:r>
            <a:rPr lang="en-US" sz="3200" b="1" dirty="0"/>
            <a:t>in a few minutes</a:t>
          </a:r>
          <a:r>
            <a:rPr lang="en-US" sz="3200" dirty="0"/>
            <a:t>!</a:t>
          </a:r>
        </a:p>
      </dgm:t>
    </dgm:pt>
    <dgm:pt modelId="{AA36E344-C9C8-43BE-B04B-47EBDA0B071A}" type="parTrans" cxnId="{07B586E2-76B1-4082-971C-97746BF276DA}">
      <dgm:prSet/>
      <dgm:spPr/>
      <dgm:t>
        <a:bodyPr/>
        <a:lstStyle/>
        <a:p>
          <a:endParaRPr lang="en-US" sz="3200"/>
        </a:p>
      </dgm:t>
    </dgm:pt>
    <dgm:pt modelId="{BA8BF151-8BDF-4B4C-B0E3-3711F641B6AB}" type="sibTrans" cxnId="{07B586E2-76B1-4082-971C-97746BF276DA}">
      <dgm:prSet/>
      <dgm:spPr/>
      <dgm:t>
        <a:bodyPr/>
        <a:lstStyle/>
        <a:p>
          <a:endParaRPr lang="en-US" sz="3200"/>
        </a:p>
      </dgm:t>
    </dgm:pt>
    <dgm:pt modelId="{B72EE90C-916C-4FBC-8A91-20D47B43C46A}">
      <dgm:prSet custT="1"/>
      <dgm:spPr/>
      <dgm:t>
        <a:bodyPr/>
        <a:lstStyle/>
        <a:p>
          <a:r>
            <a:rPr lang="en-US" sz="3200" b="1" dirty="0"/>
            <a:t>Subscribe! </a:t>
          </a:r>
          <a:r>
            <a:rPr lang="en-US" sz="3200" dirty="0"/>
            <a:t>Youtube.com/waOSPI</a:t>
          </a:r>
        </a:p>
      </dgm:t>
    </dgm:pt>
    <dgm:pt modelId="{24465880-57C0-4048-AA01-BC2C6EEA44B4}" type="parTrans" cxnId="{6A6F5104-2046-4E60-915E-B90BFE50059F}">
      <dgm:prSet/>
      <dgm:spPr/>
      <dgm:t>
        <a:bodyPr/>
        <a:lstStyle/>
        <a:p>
          <a:endParaRPr lang="en-US" sz="2400"/>
        </a:p>
      </dgm:t>
    </dgm:pt>
    <dgm:pt modelId="{1D634E20-63B9-487D-B248-97EFD235EDA6}" type="sibTrans" cxnId="{6A6F5104-2046-4E60-915E-B90BFE50059F}">
      <dgm:prSet/>
      <dgm:spPr/>
      <dgm:t>
        <a:bodyPr/>
        <a:lstStyle/>
        <a:p>
          <a:endParaRPr lang="en-US" sz="2400"/>
        </a:p>
      </dgm:t>
    </dgm:pt>
    <dgm:pt modelId="{0D7D6420-82B9-4D8A-BAF1-B8B894752115}" type="pres">
      <dgm:prSet presAssocID="{EC896643-C66A-4DED-AA99-DDB36EE7E36F}" presName="diagram" presStyleCnt="0">
        <dgm:presLayoutVars>
          <dgm:dir/>
          <dgm:resizeHandles val="exact"/>
        </dgm:presLayoutVars>
      </dgm:prSet>
      <dgm:spPr/>
    </dgm:pt>
    <dgm:pt modelId="{BBB1B0AF-D110-46F6-9ECC-6E08072139C1}" type="pres">
      <dgm:prSet presAssocID="{D9983229-B4C6-4127-AE57-312A8E290306}" presName="node" presStyleLbl="node1" presStyleIdx="0" presStyleCnt="2">
        <dgm:presLayoutVars>
          <dgm:bulletEnabled val="1"/>
        </dgm:presLayoutVars>
      </dgm:prSet>
      <dgm:spPr/>
    </dgm:pt>
    <dgm:pt modelId="{06894201-DF55-4522-91E9-6D57AD184710}" type="pres">
      <dgm:prSet presAssocID="{BA8BF151-8BDF-4B4C-B0E3-3711F641B6AB}" presName="sibTrans" presStyleCnt="0"/>
      <dgm:spPr/>
    </dgm:pt>
    <dgm:pt modelId="{57EE1F46-115C-48D2-9590-77F412550E89}" type="pres">
      <dgm:prSet presAssocID="{B72EE90C-916C-4FBC-8A91-20D47B43C46A}" presName="node" presStyleLbl="node1" presStyleIdx="1" presStyleCnt="2">
        <dgm:presLayoutVars>
          <dgm:bulletEnabled val="1"/>
        </dgm:presLayoutVars>
      </dgm:prSet>
      <dgm:spPr/>
    </dgm:pt>
  </dgm:ptLst>
  <dgm:cxnLst>
    <dgm:cxn modelId="{6A6F5104-2046-4E60-915E-B90BFE50059F}" srcId="{EC896643-C66A-4DED-AA99-DDB36EE7E36F}" destId="{B72EE90C-916C-4FBC-8A91-20D47B43C46A}" srcOrd="1" destOrd="0" parTransId="{24465880-57C0-4048-AA01-BC2C6EEA44B4}" sibTransId="{1D634E20-63B9-487D-B248-97EFD235EDA6}"/>
    <dgm:cxn modelId="{7A7DE515-D5E8-42FB-80F4-8B42F0AE91F4}" type="presOf" srcId="{D9983229-B4C6-4127-AE57-312A8E290306}" destId="{BBB1B0AF-D110-46F6-9ECC-6E08072139C1}" srcOrd="0" destOrd="0" presId="urn:microsoft.com/office/officeart/2005/8/layout/default"/>
    <dgm:cxn modelId="{1031BC20-0DB2-4892-BC3A-728C9997C8B7}" type="presOf" srcId="{EC896643-C66A-4DED-AA99-DDB36EE7E36F}" destId="{0D7D6420-82B9-4D8A-BAF1-B8B894752115}" srcOrd="0" destOrd="0" presId="urn:microsoft.com/office/officeart/2005/8/layout/default"/>
    <dgm:cxn modelId="{07B586E2-76B1-4082-971C-97746BF276DA}" srcId="{EC896643-C66A-4DED-AA99-DDB36EE7E36F}" destId="{D9983229-B4C6-4127-AE57-312A8E290306}" srcOrd="0" destOrd="0" parTransId="{AA36E344-C9C8-43BE-B04B-47EBDA0B071A}" sibTransId="{BA8BF151-8BDF-4B4C-B0E3-3711F641B6AB}"/>
    <dgm:cxn modelId="{DE21AFF3-2A7D-4407-A39F-E3D12FEF05A2}" type="presOf" srcId="{B72EE90C-916C-4FBC-8A91-20D47B43C46A}" destId="{57EE1F46-115C-48D2-9590-77F412550E89}" srcOrd="0" destOrd="0" presId="urn:microsoft.com/office/officeart/2005/8/layout/default"/>
    <dgm:cxn modelId="{CA1D83C0-C0A6-4431-9818-565244849AAC}" type="presParOf" srcId="{0D7D6420-82B9-4D8A-BAF1-B8B894752115}" destId="{BBB1B0AF-D110-46F6-9ECC-6E08072139C1}" srcOrd="0" destOrd="0" presId="urn:microsoft.com/office/officeart/2005/8/layout/default"/>
    <dgm:cxn modelId="{ED2A110A-B144-4DC4-BB79-6A2A06BFF1C7}" type="presParOf" srcId="{0D7D6420-82B9-4D8A-BAF1-B8B894752115}" destId="{06894201-DF55-4522-91E9-6D57AD184710}" srcOrd="1" destOrd="0" presId="urn:microsoft.com/office/officeart/2005/8/layout/default"/>
    <dgm:cxn modelId="{D4937484-EB64-4B5C-A4E4-7F53DAF5A69C}" type="presParOf" srcId="{0D7D6420-82B9-4D8A-BAF1-B8B894752115}" destId="{57EE1F46-115C-48D2-9590-77F412550E89}"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9ABF891-A8E8-4612-8926-7ACED1C77D21}"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8E59F38D-5E08-4AA0-8A05-BDD923B6F34A}">
      <dgm:prSet phldrT="[Text]"/>
      <dgm:spPr/>
      <dgm:t>
        <a:bodyPr/>
        <a:lstStyle/>
        <a:p>
          <a:r>
            <a:rPr lang="en-US" dirty="0"/>
            <a:t>Funding</a:t>
          </a:r>
        </a:p>
      </dgm:t>
    </dgm:pt>
    <dgm:pt modelId="{9D355A82-D7A5-48B2-B098-79DE90539FC9}" type="parTrans" cxnId="{04F7B8E1-12F1-41C0-90D0-D7974A3D1A61}">
      <dgm:prSet/>
      <dgm:spPr/>
      <dgm:t>
        <a:bodyPr/>
        <a:lstStyle/>
        <a:p>
          <a:endParaRPr lang="en-US"/>
        </a:p>
      </dgm:t>
    </dgm:pt>
    <dgm:pt modelId="{E5B11EF3-33E3-4E7D-9ABA-B65916B8A37A}" type="sibTrans" cxnId="{04F7B8E1-12F1-41C0-90D0-D7974A3D1A61}">
      <dgm:prSet/>
      <dgm:spPr/>
      <dgm:t>
        <a:bodyPr/>
        <a:lstStyle/>
        <a:p>
          <a:endParaRPr lang="en-US"/>
        </a:p>
      </dgm:t>
    </dgm:pt>
    <dgm:pt modelId="{0D00573D-0EF8-4CF9-9DD0-AC0EED72E55C}">
      <dgm:prSet phldrT="[Text]"/>
      <dgm:spPr/>
      <dgm:t>
        <a:bodyPr/>
        <a:lstStyle/>
        <a:p>
          <a:r>
            <a:rPr lang="en-US" dirty="0">
              <a:hlinkClick xmlns:r="http://schemas.openxmlformats.org/officeDocument/2006/relationships" r:id="rId1"/>
            </a:rPr>
            <a:t>Unlocking Federal &amp; State Program Funds to Support Student Success</a:t>
          </a:r>
          <a:endParaRPr lang="en-US" dirty="0"/>
        </a:p>
      </dgm:t>
    </dgm:pt>
    <dgm:pt modelId="{BCF1E478-9558-4519-8583-5A8FF7839757}" type="parTrans" cxnId="{D845D25E-9DBC-46D0-B4F9-5F9EA6A4EFA2}">
      <dgm:prSet/>
      <dgm:spPr/>
      <dgm:t>
        <a:bodyPr/>
        <a:lstStyle/>
        <a:p>
          <a:endParaRPr lang="en-US"/>
        </a:p>
      </dgm:t>
    </dgm:pt>
    <dgm:pt modelId="{2C458234-06D2-4D20-9D07-44A446A9C6EE}" type="sibTrans" cxnId="{D845D25E-9DBC-46D0-B4F9-5F9EA6A4EFA2}">
      <dgm:prSet/>
      <dgm:spPr/>
      <dgm:t>
        <a:bodyPr/>
        <a:lstStyle/>
        <a:p>
          <a:endParaRPr lang="en-US"/>
        </a:p>
      </dgm:t>
    </dgm:pt>
    <dgm:pt modelId="{BF3FBAAD-BF8B-46DE-9EB1-EBCCD844CA04}">
      <dgm:prSet phldrT="[Text]"/>
      <dgm:spPr/>
      <dgm:t>
        <a:bodyPr/>
        <a:lstStyle/>
        <a:p>
          <a:r>
            <a:rPr lang="en-US" dirty="0"/>
            <a:t>Tools &amp; Videos </a:t>
          </a:r>
        </a:p>
      </dgm:t>
    </dgm:pt>
    <dgm:pt modelId="{EBEB93C6-08E9-49F6-B6AB-8E1DDD4D5D8A}" type="parTrans" cxnId="{BAB770C7-3409-43EE-94FD-E93897F335B6}">
      <dgm:prSet/>
      <dgm:spPr/>
      <dgm:t>
        <a:bodyPr/>
        <a:lstStyle/>
        <a:p>
          <a:endParaRPr lang="en-US"/>
        </a:p>
      </dgm:t>
    </dgm:pt>
    <dgm:pt modelId="{863F1409-A84E-42A4-9BCF-ACB0E02E6AC3}" type="sibTrans" cxnId="{BAB770C7-3409-43EE-94FD-E93897F335B6}">
      <dgm:prSet/>
      <dgm:spPr/>
      <dgm:t>
        <a:bodyPr/>
        <a:lstStyle/>
        <a:p>
          <a:endParaRPr lang="en-US"/>
        </a:p>
      </dgm:t>
    </dgm:pt>
    <dgm:pt modelId="{DA5F5738-FE44-4254-9A9B-8F9D7B3CEDB5}">
      <dgm:prSet phldrT="[Text]"/>
      <dgm:spPr/>
      <dgm:t>
        <a:bodyPr/>
        <a:lstStyle/>
        <a:p>
          <a:r>
            <a:rPr lang="en-US" dirty="0"/>
            <a:t>Websites</a:t>
          </a:r>
        </a:p>
      </dgm:t>
    </dgm:pt>
    <dgm:pt modelId="{0850BAF5-7862-47E6-94E2-4D8FE6CF0FC4}" type="parTrans" cxnId="{A095FE46-BCC3-44F4-B096-897A0A8D979D}">
      <dgm:prSet/>
      <dgm:spPr/>
      <dgm:t>
        <a:bodyPr/>
        <a:lstStyle/>
        <a:p>
          <a:endParaRPr lang="en-US"/>
        </a:p>
      </dgm:t>
    </dgm:pt>
    <dgm:pt modelId="{89325497-8876-4B2D-A2EA-D8619D147E96}" type="sibTrans" cxnId="{A095FE46-BCC3-44F4-B096-897A0A8D979D}">
      <dgm:prSet/>
      <dgm:spPr/>
      <dgm:t>
        <a:bodyPr/>
        <a:lstStyle/>
        <a:p>
          <a:endParaRPr lang="en-US"/>
        </a:p>
      </dgm:t>
    </dgm:pt>
    <dgm:pt modelId="{17FB5DAF-B8FA-4E99-9E3B-4B6DABCC490A}">
      <dgm:prSet phldrT="[Text]"/>
      <dgm:spPr/>
      <dgm:t>
        <a:bodyPr/>
        <a:lstStyle/>
        <a:p>
          <a:r>
            <a:rPr lang="en-US" dirty="0">
              <a:hlinkClick xmlns:r="http://schemas.openxmlformats.org/officeDocument/2006/relationships" r:id="rId2"/>
            </a:rPr>
            <a:t>Connect with OSPI staff</a:t>
          </a:r>
          <a:endParaRPr lang="en-US" dirty="0"/>
        </a:p>
      </dgm:t>
    </dgm:pt>
    <dgm:pt modelId="{CBDDEDF1-CBE1-4CB1-9BE4-A0207E8688B2}" type="parTrans" cxnId="{A2A978B2-9811-4D32-AC17-36E402B7B3DF}">
      <dgm:prSet/>
      <dgm:spPr/>
      <dgm:t>
        <a:bodyPr/>
        <a:lstStyle/>
        <a:p>
          <a:endParaRPr lang="en-US"/>
        </a:p>
      </dgm:t>
    </dgm:pt>
    <dgm:pt modelId="{58502D8E-5B0D-4122-93F9-FF8E21622728}" type="sibTrans" cxnId="{A2A978B2-9811-4D32-AC17-36E402B7B3DF}">
      <dgm:prSet/>
      <dgm:spPr/>
      <dgm:t>
        <a:bodyPr/>
        <a:lstStyle/>
        <a:p>
          <a:endParaRPr lang="en-US"/>
        </a:p>
      </dgm:t>
    </dgm:pt>
    <dgm:pt modelId="{5E581A3F-F2E6-47C0-A7C1-42F935CCE1E3}">
      <dgm:prSet phldrT="[Text]"/>
      <dgm:spPr/>
      <dgm:t>
        <a:bodyPr/>
        <a:lstStyle/>
        <a:p>
          <a:r>
            <a:rPr lang="en-US" dirty="0"/>
            <a:t>People</a:t>
          </a:r>
        </a:p>
      </dgm:t>
    </dgm:pt>
    <dgm:pt modelId="{55E79629-72A9-408D-852C-B350219CE91E}" type="parTrans" cxnId="{DBC57CEC-B6B8-4A6D-B325-DE8400241AB0}">
      <dgm:prSet/>
      <dgm:spPr/>
      <dgm:t>
        <a:bodyPr/>
        <a:lstStyle/>
        <a:p>
          <a:endParaRPr lang="en-US"/>
        </a:p>
      </dgm:t>
    </dgm:pt>
    <dgm:pt modelId="{CFEC456D-DCF9-4758-A5F4-8F15BE03F00F}" type="sibTrans" cxnId="{DBC57CEC-B6B8-4A6D-B325-DE8400241AB0}">
      <dgm:prSet/>
      <dgm:spPr/>
      <dgm:t>
        <a:bodyPr/>
        <a:lstStyle/>
        <a:p>
          <a:endParaRPr lang="en-US"/>
        </a:p>
      </dgm:t>
    </dgm:pt>
    <dgm:pt modelId="{3A389F24-2699-4A8A-9180-EDC0D4129FAA}">
      <dgm:prSet phldrT="[Text]"/>
      <dgm:spPr/>
      <dgm:t>
        <a:bodyPr/>
        <a:lstStyle/>
        <a:p>
          <a:r>
            <a:rPr lang="en-US" dirty="0">
              <a:hlinkClick xmlns:r="http://schemas.openxmlformats.org/officeDocument/2006/relationships" r:id="rId3"/>
            </a:rPr>
            <a:t>Read</a:t>
          </a:r>
          <a:r>
            <a:rPr lang="en-US" dirty="0"/>
            <a:t> &amp; </a:t>
          </a:r>
          <a:r>
            <a:rPr lang="en-US" dirty="0">
              <a:hlinkClick xmlns:r="http://schemas.openxmlformats.org/officeDocument/2006/relationships" r:id="rId4"/>
            </a:rPr>
            <a:t>Subscribe</a:t>
          </a:r>
          <a:r>
            <a:rPr lang="en-US" dirty="0"/>
            <a:t> to the Engage Newsletter</a:t>
          </a:r>
        </a:p>
      </dgm:t>
    </dgm:pt>
    <dgm:pt modelId="{8DEA1B19-22E5-4CE3-8AC8-7067B15CD5D8}" type="parTrans" cxnId="{0EFD3FA3-4081-462B-9A8C-DEB825CF4F9B}">
      <dgm:prSet/>
      <dgm:spPr/>
      <dgm:t>
        <a:bodyPr/>
        <a:lstStyle/>
        <a:p>
          <a:endParaRPr lang="en-US"/>
        </a:p>
      </dgm:t>
    </dgm:pt>
    <dgm:pt modelId="{502F60D1-35E7-4DB4-A9B5-59186F65D6B3}" type="sibTrans" cxnId="{0EFD3FA3-4081-462B-9A8C-DEB825CF4F9B}">
      <dgm:prSet/>
      <dgm:spPr/>
      <dgm:t>
        <a:bodyPr/>
        <a:lstStyle/>
        <a:p>
          <a:endParaRPr lang="en-US"/>
        </a:p>
      </dgm:t>
    </dgm:pt>
    <dgm:pt modelId="{D19363CF-383D-49C2-9368-08BEBC10D860}">
      <dgm:prSet phldrT="[Text]"/>
      <dgm:spPr/>
      <dgm:t>
        <a:bodyPr/>
        <a:lstStyle/>
        <a:p>
          <a:r>
            <a:rPr lang="en-US" dirty="0">
              <a:hlinkClick xmlns:r="http://schemas.openxmlformats.org/officeDocument/2006/relationships" r:id="rId5"/>
            </a:rPr>
            <a:t>GATE Advisory page</a:t>
          </a:r>
          <a:endParaRPr lang="en-US" dirty="0"/>
        </a:p>
      </dgm:t>
    </dgm:pt>
    <dgm:pt modelId="{BF5A6F03-66AF-422D-B6C0-718EC91BCB0D}" type="parTrans" cxnId="{6B8530A7-6403-4CF5-BD38-1C8204EB5258}">
      <dgm:prSet/>
      <dgm:spPr/>
      <dgm:t>
        <a:bodyPr/>
        <a:lstStyle/>
        <a:p>
          <a:endParaRPr lang="en-US"/>
        </a:p>
      </dgm:t>
    </dgm:pt>
    <dgm:pt modelId="{62F15AF9-C3F7-4D70-B94B-45AED909399D}" type="sibTrans" cxnId="{6B8530A7-6403-4CF5-BD38-1C8204EB5258}">
      <dgm:prSet/>
      <dgm:spPr/>
      <dgm:t>
        <a:bodyPr/>
        <a:lstStyle/>
        <a:p>
          <a:endParaRPr lang="en-US"/>
        </a:p>
      </dgm:t>
    </dgm:pt>
    <dgm:pt modelId="{8658EC9B-1362-4CAA-8306-1E4BDBBB5A4F}">
      <dgm:prSet phldrT="[Text]"/>
      <dgm:spPr/>
      <dgm:t>
        <a:bodyPr/>
        <a:lstStyle/>
        <a:p>
          <a:r>
            <a:rPr lang="en-US" dirty="0">
              <a:hlinkClick xmlns:r="http://schemas.openxmlformats.org/officeDocument/2006/relationships" r:id="rId6"/>
            </a:rPr>
            <a:t>OSPI Social Emotional Learning Modules: Segment 7</a:t>
          </a:r>
          <a:endParaRPr lang="en-US" dirty="0"/>
        </a:p>
      </dgm:t>
    </dgm:pt>
    <dgm:pt modelId="{FC4F0896-361C-456D-8657-8A92A57A58F2}" type="parTrans" cxnId="{E6D63898-5D81-46EE-A033-73F57A57E7E8}">
      <dgm:prSet/>
      <dgm:spPr/>
      <dgm:t>
        <a:bodyPr/>
        <a:lstStyle/>
        <a:p>
          <a:endParaRPr lang="en-US"/>
        </a:p>
      </dgm:t>
    </dgm:pt>
    <dgm:pt modelId="{6ADB2E23-A5BF-4540-AEFF-8DC8C63DFBFE}" type="sibTrans" cxnId="{E6D63898-5D81-46EE-A033-73F57A57E7E8}">
      <dgm:prSet/>
      <dgm:spPr/>
      <dgm:t>
        <a:bodyPr/>
        <a:lstStyle/>
        <a:p>
          <a:endParaRPr lang="en-US"/>
        </a:p>
      </dgm:t>
    </dgm:pt>
    <dgm:pt modelId="{17E29758-30C6-44EA-BD2A-6ECEDD37211C}">
      <dgm:prSet phldrT="[Text]"/>
      <dgm:spPr/>
      <dgm:t>
        <a:bodyPr/>
        <a:lstStyle/>
        <a:p>
          <a:r>
            <a:rPr lang="en-US" dirty="0">
              <a:hlinkClick xmlns:r="http://schemas.openxmlformats.org/officeDocument/2006/relationships" r:id="rId7"/>
            </a:rPr>
            <a:t>Mentor Washington Elements of Effective Practice for Mentoring</a:t>
          </a:r>
          <a:endParaRPr lang="en-US" dirty="0"/>
        </a:p>
      </dgm:t>
    </dgm:pt>
    <dgm:pt modelId="{79517913-6BF4-4117-8681-D36115F60101}" type="parTrans" cxnId="{5CFCD5A3-D437-4C11-83F8-EE4EBFD293D1}">
      <dgm:prSet/>
      <dgm:spPr/>
      <dgm:t>
        <a:bodyPr/>
        <a:lstStyle/>
        <a:p>
          <a:endParaRPr lang="en-US"/>
        </a:p>
      </dgm:t>
    </dgm:pt>
    <dgm:pt modelId="{AF48533C-5CD9-4DDB-93B3-659A25BB4F23}" type="sibTrans" cxnId="{5CFCD5A3-D437-4C11-83F8-EE4EBFD293D1}">
      <dgm:prSet/>
      <dgm:spPr/>
      <dgm:t>
        <a:bodyPr/>
        <a:lstStyle/>
        <a:p>
          <a:endParaRPr lang="en-US"/>
        </a:p>
      </dgm:t>
    </dgm:pt>
    <dgm:pt modelId="{6BF707B6-CF32-43E2-BCBC-4E519203A2EF}">
      <dgm:prSet phldrT="[Text]"/>
      <dgm:spPr/>
      <dgm:t>
        <a:bodyPr/>
        <a:lstStyle/>
        <a:p>
          <a:r>
            <a:rPr lang="en-US" dirty="0">
              <a:hlinkClick xmlns:r="http://schemas.openxmlformats.org/officeDocument/2006/relationships" r:id="rId8"/>
            </a:rPr>
            <a:t>Graduation Equity Webinar Series</a:t>
          </a:r>
          <a:endParaRPr lang="en-US" dirty="0"/>
        </a:p>
      </dgm:t>
    </dgm:pt>
    <dgm:pt modelId="{0E905FCF-9198-4E92-93C4-7F9CF47A4655}" type="parTrans" cxnId="{90A7C267-BE6F-4165-A4C4-6E44BEC20C1B}">
      <dgm:prSet/>
      <dgm:spPr/>
      <dgm:t>
        <a:bodyPr/>
        <a:lstStyle/>
        <a:p>
          <a:endParaRPr lang="en-US"/>
        </a:p>
      </dgm:t>
    </dgm:pt>
    <dgm:pt modelId="{505F5D56-AE60-48A9-8F02-DD6E2C9D2EB9}" type="sibTrans" cxnId="{90A7C267-BE6F-4165-A4C4-6E44BEC20C1B}">
      <dgm:prSet/>
      <dgm:spPr/>
      <dgm:t>
        <a:bodyPr/>
        <a:lstStyle/>
        <a:p>
          <a:endParaRPr lang="en-US"/>
        </a:p>
      </dgm:t>
    </dgm:pt>
    <dgm:pt modelId="{686EDDA3-F535-4B63-A8E0-2F94D243C75B}" type="pres">
      <dgm:prSet presAssocID="{F9ABF891-A8E8-4612-8926-7ACED1C77D21}" presName="linear" presStyleCnt="0">
        <dgm:presLayoutVars>
          <dgm:animLvl val="lvl"/>
          <dgm:resizeHandles val="exact"/>
        </dgm:presLayoutVars>
      </dgm:prSet>
      <dgm:spPr/>
    </dgm:pt>
    <dgm:pt modelId="{2F402BCF-AF92-430C-8EDD-5E813BF5D9CE}" type="pres">
      <dgm:prSet presAssocID="{8E59F38D-5E08-4AA0-8A05-BDD923B6F34A}" presName="parentText" presStyleLbl="node1" presStyleIdx="0" presStyleCnt="4">
        <dgm:presLayoutVars>
          <dgm:chMax val="0"/>
          <dgm:bulletEnabled val="1"/>
        </dgm:presLayoutVars>
      </dgm:prSet>
      <dgm:spPr/>
    </dgm:pt>
    <dgm:pt modelId="{2B09E66B-B63E-43BD-90F7-77F9D92CE7AC}" type="pres">
      <dgm:prSet presAssocID="{8E59F38D-5E08-4AA0-8A05-BDD923B6F34A}" presName="childText" presStyleLbl="revTx" presStyleIdx="0" presStyleCnt="4">
        <dgm:presLayoutVars>
          <dgm:bulletEnabled val="1"/>
        </dgm:presLayoutVars>
      </dgm:prSet>
      <dgm:spPr/>
    </dgm:pt>
    <dgm:pt modelId="{BEB68024-6885-40AB-B9CD-CC64803B1575}" type="pres">
      <dgm:prSet presAssocID="{BF3FBAAD-BF8B-46DE-9EB1-EBCCD844CA04}" presName="parentText" presStyleLbl="node1" presStyleIdx="1" presStyleCnt="4">
        <dgm:presLayoutVars>
          <dgm:chMax val="0"/>
          <dgm:bulletEnabled val="1"/>
        </dgm:presLayoutVars>
      </dgm:prSet>
      <dgm:spPr/>
    </dgm:pt>
    <dgm:pt modelId="{6AD4667C-FFCF-453E-A5BF-E160DE17D309}" type="pres">
      <dgm:prSet presAssocID="{BF3FBAAD-BF8B-46DE-9EB1-EBCCD844CA04}" presName="childText" presStyleLbl="revTx" presStyleIdx="1" presStyleCnt="4">
        <dgm:presLayoutVars>
          <dgm:bulletEnabled val="1"/>
        </dgm:presLayoutVars>
      </dgm:prSet>
      <dgm:spPr/>
    </dgm:pt>
    <dgm:pt modelId="{5F8DF272-7C83-4191-AB30-34F95A053B41}" type="pres">
      <dgm:prSet presAssocID="{DA5F5738-FE44-4254-9A9B-8F9D7B3CEDB5}" presName="parentText" presStyleLbl="node1" presStyleIdx="2" presStyleCnt="4">
        <dgm:presLayoutVars>
          <dgm:chMax val="0"/>
          <dgm:bulletEnabled val="1"/>
        </dgm:presLayoutVars>
      </dgm:prSet>
      <dgm:spPr/>
    </dgm:pt>
    <dgm:pt modelId="{BD61F33A-46BE-429E-A2AF-000ED3EDB35A}" type="pres">
      <dgm:prSet presAssocID="{DA5F5738-FE44-4254-9A9B-8F9D7B3CEDB5}" presName="childText" presStyleLbl="revTx" presStyleIdx="2" presStyleCnt="4">
        <dgm:presLayoutVars>
          <dgm:bulletEnabled val="1"/>
        </dgm:presLayoutVars>
      </dgm:prSet>
      <dgm:spPr/>
    </dgm:pt>
    <dgm:pt modelId="{BB09FF8E-8F92-4A14-9CE9-352E84AC9D20}" type="pres">
      <dgm:prSet presAssocID="{5E581A3F-F2E6-47C0-A7C1-42F935CCE1E3}" presName="parentText" presStyleLbl="node1" presStyleIdx="3" presStyleCnt="4">
        <dgm:presLayoutVars>
          <dgm:chMax val="0"/>
          <dgm:bulletEnabled val="1"/>
        </dgm:presLayoutVars>
      </dgm:prSet>
      <dgm:spPr/>
    </dgm:pt>
    <dgm:pt modelId="{2D36800D-0F3E-419D-ADA2-87CD7AD0150A}" type="pres">
      <dgm:prSet presAssocID="{5E581A3F-F2E6-47C0-A7C1-42F935CCE1E3}" presName="childText" presStyleLbl="revTx" presStyleIdx="3" presStyleCnt="4">
        <dgm:presLayoutVars>
          <dgm:bulletEnabled val="1"/>
        </dgm:presLayoutVars>
      </dgm:prSet>
      <dgm:spPr/>
    </dgm:pt>
  </dgm:ptLst>
  <dgm:cxnLst>
    <dgm:cxn modelId="{CE64F300-BB07-422B-AE10-3F21FFD81F41}" type="presOf" srcId="{6BF707B6-CF32-43E2-BCBC-4E519203A2EF}" destId="{6AD4667C-FFCF-453E-A5BF-E160DE17D309}" srcOrd="0" destOrd="3" presId="urn:microsoft.com/office/officeart/2005/8/layout/vList2"/>
    <dgm:cxn modelId="{227E2108-5008-4821-B9AE-D3B604E85D7A}" type="presOf" srcId="{DA5F5738-FE44-4254-9A9B-8F9D7B3CEDB5}" destId="{5F8DF272-7C83-4191-AB30-34F95A053B41}" srcOrd="0" destOrd="0" presId="urn:microsoft.com/office/officeart/2005/8/layout/vList2"/>
    <dgm:cxn modelId="{8A6FEE12-8F7B-4C37-B4DC-74EF91B24478}" type="presOf" srcId="{F9ABF891-A8E8-4612-8926-7ACED1C77D21}" destId="{686EDDA3-F535-4B63-A8E0-2F94D243C75B}" srcOrd="0" destOrd="0" presId="urn:microsoft.com/office/officeart/2005/8/layout/vList2"/>
    <dgm:cxn modelId="{2F7AA938-4521-49C9-82AB-7074F63C1CA5}" type="presOf" srcId="{5E581A3F-F2E6-47C0-A7C1-42F935CCE1E3}" destId="{BB09FF8E-8F92-4A14-9CE9-352E84AC9D20}" srcOrd="0" destOrd="0" presId="urn:microsoft.com/office/officeart/2005/8/layout/vList2"/>
    <dgm:cxn modelId="{D845D25E-9DBC-46D0-B4F9-5F9EA6A4EFA2}" srcId="{8E59F38D-5E08-4AA0-8A05-BDD923B6F34A}" destId="{0D00573D-0EF8-4CF9-9DD0-AC0EED72E55C}" srcOrd="0" destOrd="0" parTransId="{BCF1E478-9558-4519-8583-5A8FF7839757}" sibTransId="{2C458234-06D2-4D20-9D07-44A446A9C6EE}"/>
    <dgm:cxn modelId="{A095FE46-BCC3-44F4-B096-897A0A8D979D}" srcId="{F9ABF891-A8E8-4612-8926-7ACED1C77D21}" destId="{DA5F5738-FE44-4254-9A9B-8F9D7B3CEDB5}" srcOrd="2" destOrd="0" parTransId="{0850BAF5-7862-47E6-94E2-4D8FE6CF0FC4}" sibTransId="{89325497-8876-4B2D-A2EA-D8619D147E96}"/>
    <dgm:cxn modelId="{90A7C267-BE6F-4165-A4C4-6E44BEC20C1B}" srcId="{BF3FBAAD-BF8B-46DE-9EB1-EBCCD844CA04}" destId="{6BF707B6-CF32-43E2-BCBC-4E519203A2EF}" srcOrd="3" destOrd="0" parTransId="{0E905FCF-9198-4E92-93C4-7F9CF47A4655}" sibTransId="{505F5D56-AE60-48A9-8F02-DD6E2C9D2EB9}"/>
    <dgm:cxn modelId="{E934254E-5F23-4CC5-BA1C-3DA459611C8E}" type="presOf" srcId="{0D00573D-0EF8-4CF9-9DD0-AC0EED72E55C}" destId="{2B09E66B-B63E-43BD-90F7-77F9D92CE7AC}" srcOrd="0" destOrd="0" presId="urn:microsoft.com/office/officeart/2005/8/layout/vList2"/>
    <dgm:cxn modelId="{AAC90073-8B0D-4D9E-B6E2-9CA5E47905A0}" type="presOf" srcId="{BF3FBAAD-BF8B-46DE-9EB1-EBCCD844CA04}" destId="{BEB68024-6885-40AB-B9CD-CC64803B1575}" srcOrd="0" destOrd="0" presId="urn:microsoft.com/office/officeart/2005/8/layout/vList2"/>
    <dgm:cxn modelId="{5E19FF5A-D5DD-457C-ABC2-F4812ADDB9D4}" type="presOf" srcId="{8658EC9B-1362-4CAA-8306-1E4BDBBB5A4F}" destId="{6AD4667C-FFCF-453E-A5BF-E160DE17D309}" srcOrd="0" destOrd="1" presId="urn:microsoft.com/office/officeart/2005/8/layout/vList2"/>
    <dgm:cxn modelId="{E6D63898-5D81-46EE-A033-73F57A57E7E8}" srcId="{BF3FBAAD-BF8B-46DE-9EB1-EBCCD844CA04}" destId="{8658EC9B-1362-4CAA-8306-1E4BDBBB5A4F}" srcOrd="1" destOrd="0" parTransId="{FC4F0896-361C-456D-8657-8A92A57A58F2}" sibTransId="{6ADB2E23-A5BF-4540-AEFF-8DC8C63DFBFE}"/>
    <dgm:cxn modelId="{0EFD3FA3-4081-462B-9A8C-DEB825CF4F9B}" srcId="{BF3FBAAD-BF8B-46DE-9EB1-EBCCD844CA04}" destId="{3A389F24-2699-4A8A-9180-EDC0D4129FAA}" srcOrd="0" destOrd="0" parTransId="{8DEA1B19-22E5-4CE3-8AC8-7067B15CD5D8}" sibTransId="{502F60D1-35E7-4DB4-A9B5-59186F65D6B3}"/>
    <dgm:cxn modelId="{5CFCD5A3-D437-4C11-83F8-EE4EBFD293D1}" srcId="{BF3FBAAD-BF8B-46DE-9EB1-EBCCD844CA04}" destId="{17E29758-30C6-44EA-BD2A-6ECEDD37211C}" srcOrd="2" destOrd="0" parTransId="{79517913-6BF4-4117-8681-D36115F60101}" sibTransId="{AF48533C-5CD9-4DDB-93B3-659A25BB4F23}"/>
    <dgm:cxn modelId="{6B8530A7-6403-4CF5-BD38-1C8204EB5258}" srcId="{DA5F5738-FE44-4254-9A9B-8F9D7B3CEDB5}" destId="{D19363CF-383D-49C2-9368-08BEBC10D860}" srcOrd="0" destOrd="0" parTransId="{BF5A6F03-66AF-422D-B6C0-718EC91BCB0D}" sibTransId="{62F15AF9-C3F7-4D70-B94B-45AED909399D}"/>
    <dgm:cxn modelId="{A2A978B2-9811-4D32-AC17-36E402B7B3DF}" srcId="{5E581A3F-F2E6-47C0-A7C1-42F935CCE1E3}" destId="{17FB5DAF-B8FA-4E99-9E3B-4B6DABCC490A}" srcOrd="0" destOrd="0" parTransId="{CBDDEDF1-CBE1-4CB1-9BE4-A0207E8688B2}" sibTransId="{58502D8E-5B0D-4122-93F9-FF8E21622728}"/>
    <dgm:cxn modelId="{CFEB07BE-CDE4-4C79-BC8A-FFA18A1BC957}" type="presOf" srcId="{17FB5DAF-B8FA-4E99-9E3B-4B6DABCC490A}" destId="{2D36800D-0F3E-419D-ADA2-87CD7AD0150A}" srcOrd="0" destOrd="0" presId="urn:microsoft.com/office/officeart/2005/8/layout/vList2"/>
    <dgm:cxn modelId="{EB1000C6-3EBB-41DE-A8FA-683819349C0D}" type="presOf" srcId="{17E29758-30C6-44EA-BD2A-6ECEDD37211C}" destId="{6AD4667C-FFCF-453E-A5BF-E160DE17D309}" srcOrd="0" destOrd="2" presId="urn:microsoft.com/office/officeart/2005/8/layout/vList2"/>
    <dgm:cxn modelId="{BAB770C7-3409-43EE-94FD-E93897F335B6}" srcId="{F9ABF891-A8E8-4612-8926-7ACED1C77D21}" destId="{BF3FBAAD-BF8B-46DE-9EB1-EBCCD844CA04}" srcOrd="1" destOrd="0" parTransId="{EBEB93C6-08E9-49F6-B6AB-8E1DDD4D5D8A}" sibTransId="{863F1409-A84E-42A4-9BCF-ACB0E02E6AC3}"/>
    <dgm:cxn modelId="{04F7B8E1-12F1-41C0-90D0-D7974A3D1A61}" srcId="{F9ABF891-A8E8-4612-8926-7ACED1C77D21}" destId="{8E59F38D-5E08-4AA0-8A05-BDD923B6F34A}" srcOrd="0" destOrd="0" parTransId="{9D355A82-D7A5-48B2-B098-79DE90539FC9}" sibTransId="{E5B11EF3-33E3-4E7D-9ABA-B65916B8A37A}"/>
    <dgm:cxn modelId="{31DE95E4-B3BE-495A-B296-C00FE64B3510}" type="presOf" srcId="{D19363CF-383D-49C2-9368-08BEBC10D860}" destId="{BD61F33A-46BE-429E-A2AF-000ED3EDB35A}" srcOrd="0" destOrd="0" presId="urn:microsoft.com/office/officeart/2005/8/layout/vList2"/>
    <dgm:cxn modelId="{DBC57CEC-B6B8-4A6D-B325-DE8400241AB0}" srcId="{F9ABF891-A8E8-4612-8926-7ACED1C77D21}" destId="{5E581A3F-F2E6-47C0-A7C1-42F935CCE1E3}" srcOrd="3" destOrd="0" parTransId="{55E79629-72A9-408D-852C-B350219CE91E}" sibTransId="{CFEC456D-DCF9-4758-A5F4-8F15BE03F00F}"/>
    <dgm:cxn modelId="{252162F6-11D1-43E4-90D2-39FD0955AA21}" type="presOf" srcId="{3A389F24-2699-4A8A-9180-EDC0D4129FAA}" destId="{6AD4667C-FFCF-453E-A5BF-E160DE17D309}" srcOrd="0" destOrd="0" presId="urn:microsoft.com/office/officeart/2005/8/layout/vList2"/>
    <dgm:cxn modelId="{4FA921FB-0CDD-4D85-9CC3-726377F1B019}" type="presOf" srcId="{8E59F38D-5E08-4AA0-8A05-BDD923B6F34A}" destId="{2F402BCF-AF92-430C-8EDD-5E813BF5D9CE}" srcOrd="0" destOrd="0" presId="urn:microsoft.com/office/officeart/2005/8/layout/vList2"/>
    <dgm:cxn modelId="{91D4B4B0-E83C-491A-BDEB-4CE80F3F8941}" type="presParOf" srcId="{686EDDA3-F535-4B63-A8E0-2F94D243C75B}" destId="{2F402BCF-AF92-430C-8EDD-5E813BF5D9CE}" srcOrd="0" destOrd="0" presId="urn:microsoft.com/office/officeart/2005/8/layout/vList2"/>
    <dgm:cxn modelId="{010CEC99-E6B5-47F8-BCF1-40EBFADE6FF3}" type="presParOf" srcId="{686EDDA3-F535-4B63-A8E0-2F94D243C75B}" destId="{2B09E66B-B63E-43BD-90F7-77F9D92CE7AC}" srcOrd="1" destOrd="0" presId="urn:microsoft.com/office/officeart/2005/8/layout/vList2"/>
    <dgm:cxn modelId="{66A36257-3646-4EE2-B066-65EE6C177851}" type="presParOf" srcId="{686EDDA3-F535-4B63-A8E0-2F94D243C75B}" destId="{BEB68024-6885-40AB-B9CD-CC64803B1575}" srcOrd="2" destOrd="0" presId="urn:microsoft.com/office/officeart/2005/8/layout/vList2"/>
    <dgm:cxn modelId="{62748EF9-FEE7-4AEF-9560-88EC52BD1CD9}" type="presParOf" srcId="{686EDDA3-F535-4B63-A8E0-2F94D243C75B}" destId="{6AD4667C-FFCF-453E-A5BF-E160DE17D309}" srcOrd="3" destOrd="0" presId="urn:microsoft.com/office/officeart/2005/8/layout/vList2"/>
    <dgm:cxn modelId="{E3BD7635-E82A-4DCB-A90B-D18F4F536ACC}" type="presParOf" srcId="{686EDDA3-F535-4B63-A8E0-2F94D243C75B}" destId="{5F8DF272-7C83-4191-AB30-34F95A053B41}" srcOrd="4" destOrd="0" presId="urn:microsoft.com/office/officeart/2005/8/layout/vList2"/>
    <dgm:cxn modelId="{2045CD13-2C32-4890-ABCA-7F897CF78965}" type="presParOf" srcId="{686EDDA3-F535-4B63-A8E0-2F94D243C75B}" destId="{BD61F33A-46BE-429E-A2AF-000ED3EDB35A}" srcOrd="5" destOrd="0" presId="urn:microsoft.com/office/officeart/2005/8/layout/vList2"/>
    <dgm:cxn modelId="{066B7B8A-F65F-4F04-9325-B2C1C610150C}" type="presParOf" srcId="{686EDDA3-F535-4B63-A8E0-2F94D243C75B}" destId="{BB09FF8E-8F92-4A14-9CE9-352E84AC9D20}" srcOrd="6" destOrd="0" presId="urn:microsoft.com/office/officeart/2005/8/layout/vList2"/>
    <dgm:cxn modelId="{26C12BD0-58A7-4264-A3E5-93D3EBB064A5}" type="presParOf" srcId="{686EDDA3-F535-4B63-A8E0-2F94D243C75B}" destId="{2D36800D-0F3E-419D-ADA2-87CD7AD0150A}"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F3EF4AB-B0BB-4164-AFC9-402C954F568B}" type="doc">
      <dgm:prSet loTypeId="urn:microsoft.com/office/officeart/2005/8/layout/rings+Icon" loCatId="relationship" qsTypeId="urn:microsoft.com/office/officeart/2005/8/quickstyle/simple1" qsCatId="simple" csTypeId="urn:microsoft.com/office/officeart/2005/8/colors/colorful1" csCatId="colorful" phldr="1"/>
      <dgm:spPr/>
    </dgm:pt>
    <dgm:pt modelId="{3C5CD849-ED70-449B-88C3-E108220C2FC4}">
      <dgm:prSet phldrT="[Text]"/>
      <dgm:spPr/>
      <dgm:t>
        <a:bodyPr/>
        <a:lstStyle/>
        <a:p>
          <a:r>
            <a:rPr lang="en-US" dirty="0"/>
            <a:t>This meeting  was well structured </a:t>
          </a:r>
        </a:p>
      </dgm:t>
    </dgm:pt>
    <dgm:pt modelId="{3E47532C-CCC5-4AA6-BEBA-87E82A482151}" type="parTrans" cxnId="{4B6E810F-F365-48D5-B573-9C54DB0C7345}">
      <dgm:prSet/>
      <dgm:spPr/>
      <dgm:t>
        <a:bodyPr/>
        <a:lstStyle/>
        <a:p>
          <a:endParaRPr lang="en-US"/>
        </a:p>
      </dgm:t>
    </dgm:pt>
    <dgm:pt modelId="{F3C582E7-05CC-4C89-8543-86166D65FAE0}" type="sibTrans" cxnId="{4B6E810F-F365-48D5-B573-9C54DB0C7345}">
      <dgm:prSet/>
      <dgm:spPr/>
      <dgm:t>
        <a:bodyPr/>
        <a:lstStyle/>
        <a:p>
          <a:endParaRPr lang="en-US"/>
        </a:p>
      </dgm:t>
    </dgm:pt>
    <dgm:pt modelId="{D70BDF9D-C17B-4196-9A3E-11397AD9D4FF}">
      <dgm:prSet/>
      <dgm:spPr/>
      <dgm:t>
        <a:bodyPr/>
        <a:lstStyle/>
        <a:p>
          <a:r>
            <a:rPr lang="en-US"/>
            <a:t>This presentation was relevant to my work and topics I want to know about right now.</a:t>
          </a:r>
          <a:endParaRPr lang="en-US" dirty="0"/>
        </a:p>
      </dgm:t>
    </dgm:pt>
    <dgm:pt modelId="{0787E4FD-5CDC-4F04-8FA4-F1AEF80850B4}" type="parTrans" cxnId="{EC154619-8589-43EA-AC19-6E5A3A5E0757}">
      <dgm:prSet/>
      <dgm:spPr/>
      <dgm:t>
        <a:bodyPr/>
        <a:lstStyle/>
        <a:p>
          <a:endParaRPr lang="en-US"/>
        </a:p>
      </dgm:t>
    </dgm:pt>
    <dgm:pt modelId="{1165DB60-8948-49B1-83B9-A4CB151CF418}" type="sibTrans" cxnId="{EC154619-8589-43EA-AC19-6E5A3A5E0757}">
      <dgm:prSet/>
      <dgm:spPr/>
      <dgm:t>
        <a:bodyPr/>
        <a:lstStyle/>
        <a:p>
          <a:endParaRPr lang="en-US"/>
        </a:p>
      </dgm:t>
    </dgm:pt>
    <dgm:pt modelId="{528A12C2-F90C-4BC7-B45C-5723138CEC82}">
      <dgm:prSet/>
      <dgm:spPr/>
      <dgm:t>
        <a:bodyPr/>
        <a:lstStyle/>
        <a:p>
          <a:r>
            <a:rPr lang="en-US" dirty="0"/>
            <a:t>The presenters were content experts</a:t>
          </a:r>
        </a:p>
      </dgm:t>
    </dgm:pt>
    <dgm:pt modelId="{0759F62B-BBA0-412E-A3BC-E7378004BE01}" type="parTrans" cxnId="{53B4E8B4-DCE3-44A1-A78C-B6936E6F991D}">
      <dgm:prSet/>
      <dgm:spPr/>
      <dgm:t>
        <a:bodyPr/>
        <a:lstStyle/>
        <a:p>
          <a:endParaRPr lang="en-US"/>
        </a:p>
      </dgm:t>
    </dgm:pt>
    <dgm:pt modelId="{EC06012B-93A9-4F91-AB1D-3DD5229EE547}" type="sibTrans" cxnId="{53B4E8B4-DCE3-44A1-A78C-B6936E6F991D}">
      <dgm:prSet/>
      <dgm:spPr/>
      <dgm:t>
        <a:bodyPr/>
        <a:lstStyle/>
        <a:p>
          <a:endParaRPr lang="en-US"/>
        </a:p>
      </dgm:t>
    </dgm:pt>
    <dgm:pt modelId="{4A5F3E39-6888-4B04-8B05-ADB1441453EB}">
      <dgm:prSet/>
      <dgm:spPr/>
      <dgm:t>
        <a:bodyPr/>
        <a:lstStyle/>
        <a:p>
          <a:r>
            <a:rPr lang="en-US"/>
            <a:t>The presentation met the stated learning objectives.</a:t>
          </a:r>
          <a:endParaRPr lang="en-US" dirty="0"/>
        </a:p>
      </dgm:t>
    </dgm:pt>
    <dgm:pt modelId="{7FD07C07-22EF-4B1C-A6E0-4C977ECBB6F4}" type="parTrans" cxnId="{4D30D7D3-C7EA-4DF6-9A7B-0C95340FC35E}">
      <dgm:prSet/>
      <dgm:spPr/>
      <dgm:t>
        <a:bodyPr/>
        <a:lstStyle/>
        <a:p>
          <a:endParaRPr lang="en-US"/>
        </a:p>
      </dgm:t>
    </dgm:pt>
    <dgm:pt modelId="{DDDB28AE-D48E-4D16-A55E-DC1512CD590B}" type="sibTrans" cxnId="{4D30D7D3-C7EA-4DF6-9A7B-0C95340FC35E}">
      <dgm:prSet/>
      <dgm:spPr/>
      <dgm:t>
        <a:bodyPr/>
        <a:lstStyle/>
        <a:p>
          <a:endParaRPr lang="en-US"/>
        </a:p>
      </dgm:t>
    </dgm:pt>
    <dgm:pt modelId="{5D82C2E0-6859-4FF2-A669-7006DF0E5C88}">
      <dgm:prSet/>
      <dgm:spPr/>
      <dgm:t>
        <a:bodyPr/>
        <a:lstStyle/>
        <a:p>
          <a:r>
            <a:rPr lang="en-US" dirty="0"/>
            <a:t>I would recommend participating to a colleague.</a:t>
          </a:r>
        </a:p>
      </dgm:t>
    </dgm:pt>
    <dgm:pt modelId="{032D6A70-A053-4811-9A64-53282E523726}" type="parTrans" cxnId="{38E4CCBE-F820-4820-8654-19233BC5F765}">
      <dgm:prSet/>
      <dgm:spPr/>
      <dgm:t>
        <a:bodyPr/>
        <a:lstStyle/>
        <a:p>
          <a:endParaRPr lang="en-US"/>
        </a:p>
      </dgm:t>
    </dgm:pt>
    <dgm:pt modelId="{71CD5B5F-95F5-4807-936C-04F898208B83}" type="sibTrans" cxnId="{38E4CCBE-F820-4820-8654-19233BC5F765}">
      <dgm:prSet/>
      <dgm:spPr/>
      <dgm:t>
        <a:bodyPr/>
        <a:lstStyle/>
        <a:p>
          <a:endParaRPr lang="en-US"/>
        </a:p>
      </dgm:t>
    </dgm:pt>
    <dgm:pt modelId="{6CCB6CB3-A6FA-43A6-9480-B0BF096F37DA}">
      <dgm:prSet/>
      <dgm:spPr/>
      <dgm:t>
        <a:bodyPr/>
        <a:lstStyle/>
        <a:p>
          <a:r>
            <a:rPr lang="en-US" dirty="0"/>
            <a:t>I had an opportunity to reflect on my next steps.</a:t>
          </a:r>
        </a:p>
      </dgm:t>
    </dgm:pt>
    <dgm:pt modelId="{E8A70343-2489-4C70-B8A1-78C25742E4F6}" type="parTrans" cxnId="{DBAFA241-488A-48C7-96A0-7F90FACDAC81}">
      <dgm:prSet/>
      <dgm:spPr/>
      <dgm:t>
        <a:bodyPr/>
        <a:lstStyle/>
        <a:p>
          <a:endParaRPr lang="en-US"/>
        </a:p>
      </dgm:t>
    </dgm:pt>
    <dgm:pt modelId="{18E588C7-4AD8-46F5-921E-0E0456E8CA30}" type="sibTrans" cxnId="{DBAFA241-488A-48C7-96A0-7F90FACDAC81}">
      <dgm:prSet/>
      <dgm:spPr/>
      <dgm:t>
        <a:bodyPr/>
        <a:lstStyle/>
        <a:p>
          <a:endParaRPr lang="en-US"/>
        </a:p>
      </dgm:t>
    </dgm:pt>
    <dgm:pt modelId="{73F457F8-38C5-4001-BEAD-988A57C30D15}">
      <dgm:prSet/>
      <dgm:spPr>
        <a:blipFill dpi="0" rotWithShape="0">
          <a:blip xmlns:r="http://schemas.openxmlformats.org/officeDocument/2006/relationships" r:embed="rId1">
            <a:alphaModFix amt="70000"/>
          </a:blip>
          <a:srcRect/>
          <a:stretch>
            <a:fillRect l="-10438" t="-15618" r="-10438" b="-15618"/>
          </a:stretch>
        </a:blipFill>
      </dgm:spPr>
      <dgm:t>
        <a:bodyPr/>
        <a:lstStyle/>
        <a:p>
          <a:endParaRPr lang="en-US" dirty="0"/>
        </a:p>
      </dgm:t>
    </dgm:pt>
    <dgm:pt modelId="{BF1B5833-40EB-4237-A085-7EA5CC025503}" type="parTrans" cxnId="{147802DE-6494-47C9-884D-758A02EB35B0}">
      <dgm:prSet/>
      <dgm:spPr/>
      <dgm:t>
        <a:bodyPr/>
        <a:lstStyle/>
        <a:p>
          <a:endParaRPr lang="en-US"/>
        </a:p>
      </dgm:t>
    </dgm:pt>
    <dgm:pt modelId="{CBB4C332-5066-4124-8A75-35D4120C1A5C}" type="sibTrans" cxnId="{147802DE-6494-47C9-884D-758A02EB35B0}">
      <dgm:prSet/>
      <dgm:spPr/>
      <dgm:t>
        <a:bodyPr/>
        <a:lstStyle/>
        <a:p>
          <a:endParaRPr lang="en-US"/>
        </a:p>
      </dgm:t>
    </dgm:pt>
    <dgm:pt modelId="{0C4F97AF-5980-4C4E-A40B-26846E8D1724}" type="pres">
      <dgm:prSet presAssocID="{4F3EF4AB-B0BB-4164-AFC9-402C954F568B}" presName="Name0" presStyleCnt="0">
        <dgm:presLayoutVars>
          <dgm:chMax val="7"/>
          <dgm:dir/>
          <dgm:resizeHandles val="exact"/>
        </dgm:presLayoutVars>
      </dgm:prSet>
      <dgm:spPr/>
    </dgm:pt>
    <dgm:pt modelId="{B949725B-061C-4D34-AB50-632CF98B07D5}" type="pres">
      <dgm:prSet presAssocID="{4F3EF4AB-B0BB-4164-AFC9-402C954F568B}" presName="ellipse1" presStyleLbl="vennNode1" presStyleIdx="0" presStyleCnt="7">
        <dgm:presLayoutVars>
          <dgm:bulletEnabled val="1"/>
        </dgm:presLayoutVars>
      </dgm:prSet>
      <dgm:spPr/>
    </dgm:pt>
    <dgm:pt modelId="{C7F6464C-7CDB-4CA5-BA87-F8DE10410080}" type="pres">
      <dgm:prSet presAssocID="{4F3EF4AB-B0BB-4164-AFC9-402C954F568B}" presName="ellipse2" presStyleLbl="vennNode1" presStyleIdx="1" presStyleCnt="7">
        <dgm:presLayoutVars>
          <dgm:bulletEnabled val="1"/>
        </dgm:presLayoutVars>
      </dgm:prSet>
      <dgm:spPr/>
    </dgm:pt>
    <dgm:pt modelId="{1FB6B1E6-B86E-48B8-BF88-9C7D38FEF093}" type="pres">
      <dgm:prSet presAssocID="{4F3EF4AB-B0BB-4164-AFC9-402C954F568B}" presName="ellipse3" presStyleLbl="vennNode1" presStyleIdx="2" presStyleCnt="7">
        <dgm:presLayoutVars>
          <dgm:bulletEnabled val="1"/>
        </dgm:presLayoutVars>
      </dgm:prSet>
      <dgm:spPr/>
    </dgm:pt>
    <dgm:pt modelId="{544A0AE5-FC02-4E7A-BE46-C5A631D9FE63}" type="pres">
      <dgm:prSet presAssocID="{4F3EF4AB-B0BB-4164-AFC9-402C954F568B}" presName="ellipse4" presStyleLbl="vennNode1" presStyleIdx="3" presStyleCnt="7">
        <dgm:presLayoutVars>
          <dgm:bulletEnabled val="1"/>
        </dgm:presLayoutVars>
      </dgm:prSet>
      <dgm:spPr/>
    </dgm:pt>
    <dgm:pt modelId="{90CFB582-DDEA-4517-BBD4-A4BED6B6199A}" type="pres">
      <dgm:prSet presAssocID="{4F3EF4AB-B0BB-4164-AFC9-402C954F568B}" presName="ellipse5" presStyleLbl="vennNode1" presStyleIdx="4" presStyleCnt="7">
        <dgm:presLayoutVars>
          <dgm:bulletEnabled val="1"/>
        </dgm:presLayoutVars>
      </dgm:prSet>
      <dgm:spPr/>
    </dgm:pt>
    <dgm:pt modelId="{1DC8C69D-4DCA-4AF2-A6CB-2CB52D51F259}" type="pres">
      <dgm:prSet presAssocID="{4F3EF4AB-B0BB-4164-AFC9-402C954F568B}" presName="ellipse6" presStyleLbl="vennNode1" presStyleIdx="5" presStyleCnt="7">
        <dgm:presLayoutVars>
          <dgm:bulletEnabled val="1"/>
        </dgm:presLayoutVars>
      </dgm:prSet>
      <dgm:spPr/>
    </dgm:pt>
    <dgm:pt modelId="{0055969F-7C34-49BF-8D4D-3D5EC19051B1}" type="pres">
      <dgm:prSet presAssocID="{4F3EF4AB-B0BB-4164-AFC9-402C954F568B}" presName="ellipse7" presStyleLbl="vennNode1" presStyleIdx="6" presStyleCnt="7">
        <dgm:presLayoutVars>
          <dgm:bulletEnabled val="1"/>
        </dgm:presLayoutVars>
      </dgm:prSet>
      <dgm:spPr/>
    </dgm:pt>
  </dgm:ptLst>
  <dgm:cxnLst>
    <dgm:cxn modelId="{D0C2CE05-9A7B-4C62-B1BC-645BBCE22110}" type="presOf" srcId="{3C5CD849-ED70-449B-88C3-E108220C2FC4}" destId="{B949725B-061C-4D34-AB50-632CF98B07D5}" srcOrd="0" destOrd="0" presId="urn:microsoft.com/office/officeart/2005/8/layout/rings+Icon"/>
    <dgm:cxn modelId="{4B6E810F-F365-48D5-B573-9C54DB0C7345}" srcId="{4F3EF4AB-B0BB-4164-AFC9-402C954F568B}" destId="{3C5CD849-ED70-449B-88C3-E108220C2FC4}" srcOrd="0" destOrd="0" parTransId="{3E47532C-CCC5-4AA6-BEBA-87E82A482151}" sibTransId="{F3C582E7-05CC-4C89-8543-86166D65FAE0}"/>
    <dgm:cxn modelId="{EC154619-8589-43EA-AC19-6E5A3A5E0757}" srcId="{4F3EF4AB-B0BB-4164-AFC9-402C954F568B}" destId="{D70BDF9D-C17B-4196-9A3E-11397AD9D4FF}" srcOrd="1" destOrd="0" parTransId="{0787E4FD-5CDC-4F04-8FA4-F1AEF80850B4}" sibTransId="{1165DB60-8948-49B1-83B9-A4CB151CF418}"/>
    <dgm:cxn modelId="{B4E37626-1E7F-4466-B7B4-E136443BC666}" type="presOf" srcId="{D70BDF9D-C17B-4196-9A3E-11397AD9D4FF}" destId="{C7F6464C-7CDB-4CA5-BA87-F8DE10410080}" srcOrd="0" destOrd="0" presId="urn:microsoft.com/office/officeart/2005/8/layout/rings+Icon"/>
    <dgm:cxn modelId="{8B460F3A-90A8-4E0C-911E-7A7CBBAE8C13}" type="presOf" srcId="{528A12C2-F90C-4BC7-B45C-5723138CEC82}" destId="{1FB6B1E6-B86E-48B8-BF88-9C7D38FEF093}" srcOrd="0" destOrd="0" presId="urn:microsoft.com/office/officeart/2005/8/layout/rings+Icon"/>
    <dgm:cxn modelId="{DBAFA241-488A-48C7-96A0-7F90FACDAC81}" srcId="{4F3EF4AB-B0BB-4164-AFC9-402C954F568B}" destId="{6CCB6CB3-A6FA-43A6-9480-B0BF096F37DA}" srcOrd="6" destOrd="0" parTransId="{E8A70343-2489-4C70-B8A1-78C25742E4F6}" sibTransId="{18E588C7-4AD8-46F5-921E-0E0456E8CA30}"/>
    <dgm:cxn modelId="{93BDC649-B16C-4E34-A09E-36F9F6A0FB41}" type="presOf" srcId="{5D82C2E0-6859-4FF2-A669-7006DF0E5C88}" destId="{1DC8C69D-4DCA-4AF2-A6CB-2CB52D51F259}" srcOrd="0" destOrd="0" presId="urn:microsoft.com/office/officeart/2005/8/layout/rings+Icon"/>
    <dgm:cxn modelId="{84B65EAE-7325-454F-9F35-9E03A7F0B452}" type="presOf" srcId="{4A5F3E39-6888-4B04-8B05-ADB1441453EB}" destId="{90CFB582-DDEA-4517-BBD4-A4BED6B6199A}" srcOrd="0" destOrd="0" presId="urn:microsoft.com/office/officeart/2005/8/layout/rings+Icon"/>
    <dgm:cxn modelId="{53B4E8B4-DCE3-44A1-A78C-B6936E6F991D}" srcId="{4F3EF4AB-B0BB-4164-AFC9-402C954F568B}" destId="{528A12C2-F90C-4BC7-B45C-5723138CEC82}" srcOrd="2" destOrd="0" parTransId="{0759F62B-BBA0-412E-A3BC-E7378004BE01}" sibTransId="{EC06012B-93A9-4F91-AB1D-3DD5229EE547}"/>
    <dgm:cxn modelId="{B56D98BC-3229-4210-8114-EC934C5DA2ED}" type="presOf" srcId="{73F457F8-38C5-4001-BEAD-988A57C30D15}" destId="{544A0AE5-FC02-4E7A-BE46-C5A631D9FE63}" srcOrd="0" destOrd="0" presId="urn:microsoft.com/office/officeart/2005/8/layout/rings+Icon"/>
    <dgm:cxn modelId="{38E4CCBE-F820-4820-8654-19233BC5F765}" srcId="{4F3EF4AB-B0BB-4164-AFC9-402C954F568B}" destId="{5D82C2E0-6859-4FF2-A669-7006DF0E5C88}" srcOrd="5" destOrd="0" parTransId="{032D6A70-A053-4811-9A64-53282E523726}" sibTransId="{71CD5B5F-95F5-4807-936C-04F898208B83}"/>
    <dgm:cxn modelId="{4D30D7D3-C7EA-4DF6-9A7B-0C95340FC35E}" srcId="{4F3EF4AB-B0BB-4164-AFC9-402C954F568B}" destId="{4A5F3E39-6888-4B04-8B05-ADB1441453EB}" srcOrd="4" destOrd="0" parTransId="{7FD07C07-22EF-4B1C-A6E0-4C977ECBB6F4}" sibTransId="{DDDB28AE-D48E-4D16-A55E-DC1512CD590B}"/>
    <dgm:cxn modelId="{147802DE-6494-47C9-884D-758A02EB35B0}" srcId="{4F3EF4AB-B0BB-4164-AFC9-402C954F568B}" destId="{73F457F8-38C5-4001-BEAD-988A57C30D15}" srcOrd="3" destOrd="0" parTransId="{BF1B5833-40EB-4237-A085-7EA5CC025503}" sibTransId="{CBB4C332-5066-4124-8A75-35D4120C1A5C}"/>
    <dgm:cxn modelId="{58259AEB-FF86-420B-863B-1E9388611DCF}" type="presOf" srcId="{4F3EF4AB-B0BB-4164-AFC9-402C954F568B}" destId="{0C4F97AF-5980-4C4E-A40B-26846E8D1724}" srcOrd="0" destOrd="0" presId="urn:microsoft.com/office/officeart/2005/8/layout/rings+Icon"/>
    <dgm:cxn modelId="{DDE941FE-C64B-4E5F-BBFC-87B4FF4B4536}" type="presOf" srcId="{6CCB6CB3-A6FA-43A6-9480-B0BF096F37DA}" destId="{0055969F-7C34-49BF-8D4D-3D5EC19051B1}" srcOrd="0" destOrd="0" presId="urn:microsoft.com/office/officeart/2005/8/layout/rings+Icon"/>
    <dgm:cxn modelId="{851FADB2-C558-496A-868C-7FF6C8E02C5B}" type="presParOf" srcId="{0C4F97AF-5980-4C4E-A40B-26846E8D1724}" destId="{B949725B-061C-4D34-AB50-632CF98B07D5}" srcOrd="0" destOrd="0" presId="urn:microsoft.com/office/officeart/2005/8/layout/rings+Icon"/>
    <dgm:cxn modelId="{A7CE749A-C60C-4125-B333-04AFBEA8C53C}" type="presParOf" srcId="{0C4F97AF-5980-4C4E-A40B-26846E8D1724}" destId="{C7F6464C-7CDB-4CA5-BA87-F8DE10410080}" srcOrd="1" destOrd="0" presId="urn:microsoft.com/office/officeart/2005/8/layout/rings+Icon"/>
    <dgm:cxn modelId="{547372CD-C2B1-4B17-90A2-D617C832E1BD}" type="presParOf" srcId="{0C4F97AF-5980-4C4E-A40B-26846E8D1724}" destId="{1FB6B1E6-B86E-48B8-BF88-9C7D38FEF093}" srcOrd="2" destOrd="0" presId="urn:microsoft.com/office/officeart/2005/8/layout/rings+Icon"/>
    <dgm:cxn modelId="{28CD447F-085F-48F1-9D10-1EC5BC785948}" type="presParOf" srcId="{0C4F97AF-5980-4C4E-A40B-26846E8D1724}" destId="{544A0AE5-FC02-4E7A-BE46-C5A631D9FE63}" srcOrd="3" destOrd="0" presId="urn:microsoft.com/office/officeart/2005/8/layout/rings+Icon"/>
    <dgm:cxn modelId="{982AEF7C-822A-46C3-B88E-A97997DD9CCD}" type="presParOf" srcId="{0C4F97AF-5980-4C4E-A40B-26846E8D1724}" destId="{90CFB582-DDEA-4517-BBD4-A4BED6B6199A}" srcOrd="4" destOrd="0" presId="urn:microsoft.com/office/officeart/2005/8/layout/rings+Icon"/>
    <dgm:cxn modelId="{192E80F1-EF99-4305-8DF4-36E710BD0F1D}" type="presParOf" srcId="{0C4F97AF-5980-4C4E-A40B-26846E8D1724}" destId="{1DC8C69D-4DCA-4AF2-A6CB-2CB52D51F259}" srcOrd="5" destOrd="0" presId="urn:microsoft.com/office/officeart/2005/8/layout/rings+Icon"/>
    <dgm:cxn modelId="{2C47A431-089B-4415-AD62-F1DE7AFE89DB}" type="presParOf" srcId="{0C4F97AF-5980-4C4E-A40B-26846E8D1724}" destId="{0055969F-7C34-49BF-8D4D-3D5EC19051B1}" srcOrd="6"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BF46E0-6578-45D9-ADDA-CB75B159DDAD}"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n-US"/>
        </a:p>
      </dgm:t>
    </dgm:pt>
    <dgm:pt modelId="{EAF3DDB4-2517-4EC3-BD8A-22F1E7A64D0D}">
      <dgm:prSet phldrT="[Text]"/>
      <dgm:spPr/>
      <dgm:t>
        <a:bodyPr/>
        <a:lstStyle/>
        <a:p>
          <a:r>
            <a:rPr lang="en-US" dirty="0"/>
            <a:t>Who will my decision affect?  </a:t>
          </a:r>
        </a:p>
      </dgm:t>
    </dgm:pt>
    <dgm:pt modelId="{300B0F9F-20B1-4551-AED4-09AA023D7CA8}" type="parTrans" cxnId="{EA3FC0BF-70AE-404A-B2E2-8282DD2D2BD8}">
      <dgm:prSet/>
      <dgm:spPr/>
      <dgm:t>
        <a:bodyPr/>
        <a:lstStyle/>
        <a:p>
          <a:endParaRPr lang="en-US"/>
        </a:p>
      </dgm:t>
    </dgm:pt>
    <dgm:pt modelId="{363BDC40-FF90-4A36-8621-C208BBA3A554}" type="sibTrans" cxnId="{EA3FC0BF-70AE-404A-B2E2-8282DD2D2BD8}">
      <dgm:prSet/>
      <dgm:spPr/>
      <dgm:t>
        <a:bodyPr/>
        <a:lstStyle/>
        <a:p>
          <a:endParaRPr lang="en-US"/>
        </a:p>
      </dgm:t>
    </dgm:pt>
    <dgm:pt modelId="{965173AD-E115-4814-ABC3-9002E0F1049D}">
      <dgm:prSet phldrT="[Text]"/>
      <dgm:spPr/>
      <dgm:t>
        <a:bodyPr/>
        <a:lstStyle/>
        <a:p>
          <a:r>
            <a:rPr lang="en-US" dirty="0"/>
            <a:t>What is my locus of control? </a:t>
          </a:r>
        </a:p>
      </dgm:t>
    </dgm:pt>
    <dgm:pt modelId="{3DFCCC2A-DBFD-44D5-808C-F56CFDBE86BB}" type="parTrans" cxnId="{113C731F-B1F2-4DA7-9018-12C44F5F86E4}">
      <dgm:prSet/>
      <dgm:spPr/>
      <dgm:t>
        <a:bodyPr/>
        <a:lstStyle/>
        <a:p>
          <a:endParaRPr lang="en-US"/>
        </a:p>
      </dgm:t>
    </dgm:pt>
    <dgm:pt modelId="{C1685588-0195-438F-BEAF-579DA0451AF8}" type="sibTrans" cxnId="{113C731F-B1F2-4DA7-9018-12C44F5F86E4}">
      <dgm:prSet/>
      <dgm:spPr/>
      <dgm:t>
        <a:bodyPr/>
        <a:lstStyle/>
        <a:p>
          <a:endParaRPr lang="en-US"/>
        </a:p>
      </dgm:t>
    </dgm:pt>
    <dgm:pt modelId="{CF158FC6-DE1A-48FA-908A-8F8E3968D932}">
      <dgm:prSet phldrT="[Text]"/>
      <dgm:spPr/>
      <dgm:t>
        <a:bodyPr/>
        <a:lstStyle/>
        <a:p>
          <a:r>
            <a:rPr lang="en-US" dirty="0"/>
            <a:t>Which actions will have the largest impact?</a:t>
          </a:r>
        </a:p>
      </dgm:t>
    </dgm:pt>
    <dgm:pt modelId="{6A9BF9C5-2A36-4104-BDB1-0F593B8EC061}" type="parTrans" cxnId="{313D5E88-C73F-41DF-8E3E-DC30FFA8DFE8}">
      <dgm:prSet/>
      <dgm:spPr/>
      <dgm:t>
        <a:bodyPr/>
        <a:lstStyle/>
        <a:p>
          <a:endParaRPr lang="en-US"/>
        </a:p>
      </dgm:t>
    </dgm:pt>
    <dgm:pt modelId="{42C7A980-3492-4703-9E2A-6886D644CD95}" type="sibTrans" cxnId="{313D5E88-C73F-41DF-8E3E-DC30FFA8DFE8}">
      <dgm:prSet/>
      <dgm:spPr/>
      <dgm:t>
        <a:bodyPr/>
        <a:lstStyle/>
        <a:p>
          <a:endParaRPr lang="en-US"/>
        </a:p>
      </dgm:t>
    </dgm:pt>
    <dgm:pt modelId="{B0A1A1DC-5879-4DD2-89B2-5D3950DC8F79}">
      <dgm:prSet phldrT="[Text]"/>
      <dgm:spPr/>
      <dgm:t>
        <a:bodyPr/>
        <a:lstStyle/>
        <a:p>
          <a:r>
            <a:rPr lang="en-US" dirty="0"/>
            <a:t>What’s a step I can take right away?</a:t>
          </a:r>
        </a:p>
      </dgm:t>
    </dgm:pt>
    <dgm:pt modelId="{E1EE2043-6EE1-4F88-ACAA-0742005116B0}" type="parTrans" cxnId="{58C5D43B-2FDF-4FDA-886A-81F81B209A9F}">
      <dgm:prSet/>
      <dgm:spPr/>
      <dgm:t>
        <a:bodyPr/>
        <a:lstStyle/>
        <a:p>
          <a:endParaRPr lang="en-US"/>
        </a:p>
      </dgm:t>
    </dgm:pt>
    <dgm:pt modelId="{1DF15256-5BCC-4C49-A108-BBA062F6BAE7}" type="sibTrans" cxnId="{58C5D43B-2FDF-4FDA-886A-81F81B209A9F}">
      <dgm:prSet/>
      <dgm:spPr/>
      <dgm:t>
        <a:bodyPr/>
        <a:lstStyle/>
        <a:p>
          <a:endParaRPr lang="en-US"/>
        </a:p>
      </dgm:t>
    </dgm:pt>
    <dgm:pt modelId="{A567F950-2FCE-4EEF-B94F-32C2D8EA5654}" type="pres">
      <dgm:prSet presAssocID="{EFBF46E0-6578-45D9-ADDA-CB75B159DDAD}" presName="Name0" presStyleCnt="0">
        <dgm:presLayoutVars>
          <dgm:dir/>
          <dgm:resizeHandles val="exact"/>
        </dgm:presLayoutVars>
      </dgm:prSet>
      <dgm:spPr/>
    </dgm:pt>
    <dgm:pt modelId="{08057385-FCE1-4C86-9F20-443F62CF5402}" type="pres">
      <dgm:prSet presAssocID="{EAF3DDB4-2517-4EC3-BD8A-22F1E7A64D0D}" presName="compNode" presStyleCnt="0"/>
      <dgm:spPr/>
    </dgm:pt>
    <dgm:pt modelId="{CE6F553A-F897-4837-A9AD-A38EA1392AAB}" type="pres">
      <dgm:prSet presAssocID="{EAF3DDB4-2517-4EC3-BD8A-22F1E7A64D0D}" presName="pictRect" presStyleLbl="nod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8828" t="-9756" r="8828" b="-9756"/>
          </a:stretch>
        </a:blipFill>
      </dgm:spPr>
      <dgm:extLst>
        <a:ext uri="{E40237B7-FDA0-4F09-8148-C483321AD2D9}">
          <dgm14:cNvPr xmlns:dgm14="http://schemas.microsoft.com/office/drawing/2010/diagram" id="0" name="" descr="Connections"/>
        </a:ext>
      </dgm:extLst>
    </dgm:pt>
    <dgm:pt modelId="{CE9D4028-6CCD-4AB5-85B6-5443CAE3D26F}" type="pres">
      <dgm:prSet presAssocID="{EAF3DDB4-2517-4EC3-BD8A-22F1E7A64D0D}" presName="textRect" presStyleLbl="revTx" presStyleIdx="0" presStyleCnt="4">
        <dgm:presLayoutVars>
          <dgm:bulletEnabled val="1"/>
        </dgm:presLayoutVars>
      </dgm:prSet>
      <dgm:spPr/>
    </dgm:pt>
    <dgm:pt modelId="{38F61F57-CF9E-45BA-92E7-30B8FC2A689C}" type="pres">
      <dgm:prSet presAssocID="{363BDC40-FF90-4A36-8621-C208BBA3A554}" presName="sibTrans" presStyleLbl="sibTrans2D1" presStyleIdx="0" presStyleCnt="0"/>
      <dgm:spPr/>
    </dgm:pt>
    <dgm:pt modelId="{F7104A00-2931-426F-8CC8-C28C6907FD2E}" type="pres">
      <dgm:prSet presAssocID="{965173AD-E115-4814-ABC3-9002E0F1049D}" presName="compNode" presStyleCnt="0"/>
      <dgm:spPr/>
    </dgm:pt>
    <dgm:pt modelId="{C4A3B1C0-61C5-454F-A318-470AD157B41C}" type="pres">
      <dgm:prSet presAssocID="{965173AD-E115-4814-ABC3-9002E0F1049D}" presName="pictRect" presStyleLbl="node1" presStyleIdx="1" presStyleCnt="4"/>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214" t="-17905" r="3214" b="-17905"/>
          </a:stretch>
        </a:blipFill>
      </dgm:spPr>
      <dgm:extLst>
        <a:ext uri="{E40237B7-FDA0-4F09-8148-C483321AD2D9}">
          <dgm14:cNvPr xmlns:dgm14="http://schemas.microsoft.com/office/drawing/2010/diagram" id="0" name="" descr="Venn diagram"/>
        </a:ext>
      </dgm:extLst>
    </dgm:pt>
    <dgm:pt modelId="{330DB959-B813-4DAD-BEED-877028E4971E}" type="pres">
      <dgm:prSet presAssocID="{965173AD-E115-4814-ABC3-9002E0F1049D}" presName="textRect" presStyleLbl="revTx" presStyleIdx="1" presStyleCnt="4">
        <dgm:presLayoutVars>
          <dgm:bulletEnabled val="1"/>
        </dgm:presLayoutVars>
      </dgm:prSet>
      <dgm:spPr/>
    </dgm:pt>
    <dgm:pt modelId="{73D0EC4B-60AC-446A-B859-D66D57005607}" type="pres">
      <dgm:prSet presAssocID="{C1685588-0195-438F-BEAF-579DA0451AF8}" presName="sibTrans" presStyleLbl="sibTrans2D1" presStyleIdx="0" presStyleCnt="0"/>
      <dgm:spPr/>
    </dgm:pt>
    <dgm:pt modelId="{15E4C672-9A4A-499F-8179-E1D40788CC25}" type="pres">
      <dgm:prSet presAssocID="{CF158FC6-DE1A-48FA-908A-8F8E3968D932}" presName="compNode" presStyleCnt="0"/>
      <dgm:spPr/>
    </dgm:pt>
    <dgm:pt modelId="{68679B74-65A4-4286-8C9C-E5D2C05CBBF6}" type="pres">
      <dgm:prSet presAssocID="{CF158FC6-DE1A-48FA-908A-8F8E3968D932}" presName="pictRect" presStyleLbl="node1" presStyleIdx="2" presStyleCnt="4"/>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5085" t="-15189" r="5085" b="-15189"/>
          </a:stretch>
        </a:blipFill>
      </dgm:spPr>
      <dgm:extLst>
        <a:ext uri="{E40237B7-FDA0-4F09-8148-C483321AD2D9}">
          <dgm14:cNvPr xmlns:dgm14="http://schemas.microsoft.com/office/drawing/2010/diagram" id="0" name="" descr="Business Growth"/>
        </a:ext>
      </dgm:extLst>
    </dgm:pt>
    <dgm:pt modelId="{858995EC-4D27-43E8-A507-A3FD38B569B0}" type="pres">
      <dgm:prSet presAssocID="{CF158FC6-DE1A-48FA-908A-8F8E3968D932}" presName="textRect" presStyleLbl="revTx" presStyleIdx="2" presStyleCnt="4">
        <dgm:presLayoutVars>
          <dgm:bulletEnabled val="1"/>
        </dgm:presLayoutVars>
      </dgm:prSet>
      <dgm:spPr/>
    </dgm:pt>
    <dgm:pt modelId="{44902C29-05E5-49B1-B1CA-A59672A2FD21}" type="pres">
      <dgm:prSet presAssocID="{42C7A980-3492-4703-9E2A-6886D644CD95}" presName="sibTrans" presStyleLbl="sibTrans2D1" presStyleIdx="0" presStyleCnt="0"/>
      <dgm:spPr/>
    </dgm:pt>
    <dgm:pt modelId="{ED3B8F03-5553-471E-977F-A69972759573}" type="pres">
      <dgm:prSet presAssocID="{B0A1A1DC-5879-4DD2-89B2-5D3950DC8F79}" presName="compNode" presStyleCnt="0"/>
      <dgm:spPr/>
    </dgm:pt>
    <dgm:pt modelId="{DBA2E50B-56F6-4214-B598-64EEBA61B623}" type="pres">
      <dgm:prSet presAssocID="{B0A1A1DC-5879-4DD2-89B2-5D3950DC8F79}" presName="pictRect" presStyleLbl="node1" presStyleIdx="3" presStyleCnt="4"/>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4443" t="-1607" r="14443" b="-1607"/>
          </a:stretch>
        </a:blipFill>
      </dgm:spPr>
      <dgm:extLst>
        <a:ext uri="{E40237B7-FDA0-4F09-8148-C483321AD2D9}">
          <dgm14:cNvPr xmlns:dgm14="http://schemas.microsoft.com/office/drawing/2010/diagram" id="0" name="" descr="Walk"/>
        </a:ext>
      </dgm:extLst>
    </dgm:pt>
    <dgm:pt modelId="{A028C07D-1832-4579-9515-F0E8CB809626}" type="pres">
      <dgm:prSet presAssocID="{B0A1A1DC-5879-4DD2-89B2-5D3950DC8F79}" presName="textRect" presStyleLbl="revTx" presStyleIdx="3" presStyleCnt="4">
        <dgm:presLayoutVars>
          <dgm:bulletEnabled val="1"/>
        </dgm:presLayoutVars>
      </dgm:prSet>
      <dgm:spPr/>
    </dgm:pt>
  </dgm:ptLst>
  <dgm:cxnLst>
    <dgm:cxn modelId="{5D19550F-476C-4B50-9B8F-DFC8976194C5}" type="presOf" srcId="{CF158FC6-DE1A-48FA-908A-8F8E3968D932}" destId="{858995EC-4D27-43E8-A507-A3FD38B569B0}" srcOrd="0" destOrd="0" presId="urn:microsoft.com/office/officeart/2005/8/layout/pList1"/>
    <dgm:cxn modelId="{113C731F-B1F2-4DA7-9018-12C44F5F86E4}" srcId="{EFBF46E0-6578-45D9-ADDA-CB75B159DDAD}" destId="{965173AD-E115-4814-ABC3-9002E0F1049D}" srcOrd="1" destOrd="0" parTransId="{3DFCCC2A-DBFD-44D5-808C-F56CFDBE86BB}" sibTransId="{C1685588-0195-438F-BEAF-579DA0451AF8}"/>
    <dgm:cxn modelId="{10EC9225-3CA8-4FEF-86F6-9C10980290A1}" type="presOf" srcId="{EFBF46E0-6578-45D9-ADDA-CB75B159DDAD}" destId="{A567F950-2FCE-4EEF-B94F-32C2D8EA5654}" srcOrd="0" destOrd="0" presId="urn:microsoft.com/office/officeart/2005/8/layout/pList1"/>
    <dgm:cxn modelId="{58C5D43B-2FDF-4FDA-886A-81F81B209A9F}" srcId="{EFBF46E0-6578-45D9-ADDA-CB75B159DDAD}" destId="{B0A1A1DC-5879-4DD2-89B2-5D3950DC8F79}" srcOrd="3" destOrd="0" parTransId="{E1EE2043-6EE1-4F88-ACAA-0742005116B0}" sibTransId="{1DF15256-5BCC-4C49-A108-BBA062F6BAE7}"/>
    <dgm:cxn modelId="{313D5E88-C73F-41DF-8E3E-DC30FFA8DFE8}" srcId="{EFBF46E0-6578-45D9-ADDA-CB75B159DDAD}" destId="{CF158FC6-DE1A-48FA-908A-8F8E3968D932}" srcOrd="2" destOrd="0" parTransId="{6A9BF9C5-2A36-4104-BDB1-0F593B8EC061}" sibTransId="{42C7A980-3492-4703-9E2A-6886D644CD95}"/>
    <dgm:cxn modelId="{5759D690-E121-4391-8D8C-0A2056241CA8}" type="presOf" srcId="{EAF3DDB4-2517-4EC3-BD8A-22F1E7A64D0D}" destId="{CE9D4028-6CCD-4AB5-85B6-5443CAE3D26F}" srcOrd="0" destOrd="0" presId="urn:microsoft.com/office/officeart/2005/8/layout/pList1"/>
    <dgm:cxn modelId="{464E9A92-1894-4DC3-8025-D720AEB630FD}" type="presOf" srcId="{42C7A980-3492-4703-9E2A-6886D644CD95}" destId="{44902C29-05E5-49B1-B1CA-A59672A2FD21}" srcOrd="0" destOrd="0" presId="urn:microsoft.com/office/officeart/2005/8/layout/pList1"/>
    <dgm:cxn modelId="{7416D0B3-28B4-4EF8-BE36-5C37EC93D26A}" type="presOf" srcId="{B0A1A1DC-5879-4DD2-89B2-5D3950DC8F79}" destId="{A028C07D-1832-4579-9515-F0E8CB809626}" srcOrd="0" destOrd="0" presId="urn:microsoft.com/office/officeart/2005/8/layout/pList1"/>
    <dgm:cxn modelId="{D78420B6-A2C6-41B7-AD11-737FCDD8C53B}" type="presOf" srcId="{965173AD-E115-4814-ABC3-9002E0F1049D}" destId="{330DB959-B813-4DAD-BEED-877028E4971E}" srcOrd="0" destOrd="0" presId="urn:microsoft.com/office/officeart/2005/8/layout/pList1"/>
    <dgm:cxn modelId="{EA3FC0BF-70AE-404A-B2E2-8282DD2D2BD8}" srcId="{EFBF46E0-6578-45D9-ADDA-CB75B159DDAD}" destId="{EAF3DDB4-2517-4EC3-BD8A-22F1E7A64D0D}" srcOrd="0" destOrd="0" parTransId="{300B0F9F-20B1-4551-AED4-09AA023D7CA8}" sibTransId="{363BDC40-FF90-4A36-8621-C208BBA3A554}"/>
    <dgm:cxn modelId="{6E3C9FCA-7E9E-4108-8926-FFB2AD332E26}" type="presOf" srcId="{C1685588-0195-438F-BEAF-579DA0451AF8}" destId="{73D0EC4B-60AC-446A-B859-D66D57005607}" srcOrd="0" destOrd="0" presId="urn:microsoft.com/office/officeart/2005/8/layout/pList1"/>
    <dgm:cxn modelId="{3DA209F3-2561-4AC3-A46B-38B5261C239C}" type="presOf" srcId="{363BDC40-FF90-4A36-8621-C208BBA3A554}" destId="{38F61F57-CF9E-45BA-92E7-30B8FC2A689C}" srcOrd="0" destOrd="0" presId="urn:microsoft.com/office/officeart/2005/8/layout/pList1"/>
    <dgm:cxn modelId="{DA39AAB0-8258-49DE-9536-2DA7C80441D3}" type="presParOf" srcId="{A567F950-2FCE-4EEF-B94F-32C2D8EA5654}" destId="{08057385-FCE1-4C86-9F20-443F62CF5402}" srcOrd="0" destOrd="0" presId="urn:microsoft.com/office/officeart/2005/8/layout/pList1"/>
    <dgm:cxn modelId="{7248BAE9-96CE-4482-B720-67F6A8AD7BD4}" type="presParOf" srcId="{08057385-FCE1-4C86-9F20-443F62CF5402}" destId="{CE6F553A-F897-4837-A9AD-A38EA1392AAB}" srcOrd="0" destOrd="0" presId="urn:microsoft.com/office/officeart/2005/8/layout/pList1"/>
    <dgm:cxn modelId="{E30E3123-7C9A-4193-8155-D08E26D677A0}" type="presParOf" srcId="{08057385-FCE1-4C86-9F20-443F62CF5402}" destId="{CE9D4028-6CCD-4AB5-85B6-5443CAE3D26F}" srcOrd="1" destOrd="0" presId="urn:microsoft.com/office/officeart/2005/8/layout/pList1"/>
    <dgm:cxn modelId="{876D1AB4-0B23-49BE-9EEC-6C148E998B11}" type="presParOf" srcId="{A567F950-2FCE-4EEF-B94F-32C2D8EA5654}" destId="{38F61F57-CF9E-45BA-92E7-30B8FC2A689C}" srcOrd="1" destOrd="0" presId="urn:microsoft.com/office/officeart/2005/8/layout/pList1"/>
    <dgm:cxn modelId="{8B08D701-D28A-44B1-92E0-52E3450E5138}" type="presParOf" srcId="{A567F950-2FCE-4EEF-B94F-32C2D8EA5654}" destId="{F7104A00-2931-426F-8CC8-C28C6907FD2E}" srcOrd="2" destOrd="0" presId="urn:microsoft.com/office/officeart/2005/8/layout/pList1"/>
    <dgm:cxn modelId="{5678B25F-FF83-4A68-BBD0-FBFE3D0B3C14}" type="presParOf" srcId="{F7104A00-2931-426F-8CC8-C28C6907FD2E}" destId="{C4A3B1C0-61C5-454F-A318-470AD157B41C}" srcOrd="0" destOrd="0" presId="urn:microsoft.com/office/officeart/2005/8/layout/pList1"/>
    <dgm:cxn modelId="{4D0112FB-0598-4F94-8731-89017AF2EAA6}" type="presParOf" srcId="{F7104A00-2931-426F-8CC8-C28C6907FD2E}" destId="{330DB959-B813-4DAD-BEED-877028E4971E}" srcOrd="1" destOrd="0" presId="urn:microsoft.com/office/officeart/2005/8/layout/pList1"/>
    <dgm:cxn modelId="{5F3ABB97-052B-4D6D-993D-FA850A27F067}" type="presParOf" srcId="{A567F950-2FCE-4EEF-B94F-32C2D8EA5654}" destId="{73D0EC4B-60AC-446A-B859-D66D57005607}" srcOrd="3" destOrd="0" presId="urn:microsoft.com/office/officeart/2005/8/layout/pList1"/>
    <dgm:cxn modelId="{F1592B6D-C21C-4B44-A103-0685B0625531}" type="presParOf" srcId="{A567F950-2FCE-4EEF-B94F-32C2D8EA5654}" destId="{15E4C672-9A4A-499F-8179-E1D40788CC25}" srcOrd="4" destOrd="0" presId="urn:microsoft.com/office/officeart/2005/8/layout/pList1"/>
    <dgm:cxn modelId="{A22B6709-93F8-45AB-8C9D-8A5CC2952ADC}" type="presParOf" srcId="{15E4C672-9A4A-499F-8179-E1D40788CC25}" destId="{68679B74-65A4-4286-8C9C-E5D2C05CBBF6}" srcOrd="0" destOrd="0" presId="urn:microsoft.com/office/officeart/2005/8/layout/pList1"/>
    <dgm:cxn modelId="{DC566852-CB95-4BEC-89FB-A99B86E3FC7C}" type="presParOf" srcId="{15E4C672-9A4A-499F-8179-E1D40788CC25}" destId="{858995EC-4D27-43E8-A507-A3FD38B569B0}" srcOrd="1" destOrd="0" presId="urn:microsoft.com/office/officeart/2005/8/layout/pList1"/>
    <dgm:cxn modelId="{384D0429-3A0F-4477-83B0-FC4CD23523AE}" type="presParOf" srcId="{A567F950-2FCE-4EEF-B94F-32C2D8EA5654}" destId="{44902C29-05E5-49B1-B1CA-A59672A2FD21}" srcOrd="5" destOrd="0" presId="urn:microsoft.com/office/officeart/2005/8/layout/pList1"/>
    <dgm:cxn modelId="{1F9B7DD2-1A6F-4684-BD97-50171C8F5A1C}" type="presParOf" srcId="{A567F950-2FCE-4EEF-B94F-32C2D8EA5654}" destId="{ED3B8F03-5553-471E-977F-A69972759573}" srcOrd="6" destOrd="0" presId="urn:microsoft.com/office/officeart/2005/8/layout/pList1"/>
    <dgm:cxn modelId="{A479CD58-1043-4E49-B4A7-D052330B2CEC}" type="presParOf" srcId="{ED3B8F03-5553-471E-977F-A69972759573}" destId="{DBA2E50B-56F6-4214-B598-64EEBA61B623}" srcOrd="0" destOrd="0" presId="urn:microsoft.com/office/officeart/2005/8/layout/pList1"/>
    <dgm:cxn modelId="{0FB6B606-4875-4BA9-B15D-BB6C8B585C2F}" type="presParOf" srcId="{ED3B8F03-5553-471E-977F-A69972759573}" destId="{A028C07D-1832-4579-9515-F0E8CB809626}"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D03434-7AE6-433B-BC43-B4114189357E}" type="doc">
      <dgm:prSet loTypeId="urn:microsoft.com/office/officeart/2005/8/layout/vList2" loCatId="list" qsTypeId="urn:microsoft.com/office/officeart/2005/8/quickstyle/simple1" qsCatId="simple" csTypeId="urn:microsoft.com/office/officeart/2005/8/colors/accent2_5" csCatId="accent2" phldr="1"/>
      <dgm:spPr/>
      <dgm:t>
        <a:bodyPr/>
        <a:lstStyle/>
        <a:p>
          <a:endParaRPr lang="en-US"/>
        </a:p>
      </dgm:t>
    </dgm:pt>
    <dgm:pt modelId="{72ED93A1-9FEA-44D3-A0D8-11B1E8EA3CFD}">
      <dgm:prSet phldrT="[Text]"/>
      <dgm:spPr/>
      <dgm:t>
        <a:bodyPr/>
        <a:lstStyle/>
        <a:p>
          <a:r>
            <a:rPr lang="en-US" dirty="0"/>
            <a:t>Modeling Best Practices</a:t>
          </a:r>
        </a:p>
      </dgm:t>
    </dgm:pt>
    <dgm:pt modelId="{059FF2EA-EB86-4EE1-82DA-248B35B9BC9A}" type="parTrans" cxnId="{D3EC6136-F82C-421F-B6C3-2FD0E8A10187}">
      <dgm:prSet/>
      <dgm:spPr/>
      <dgm:t>
        <a:bodyPr/>
        <a:lstStyle/>
        <a:p>
          <a:endParaRPr lang="en-US"/>
        </a:p>
      </dgm:t>
    </dgm:pt>
    <dgm:pt modelId="{564ED01C-E750-4AEA-9C27-C3BD521DDCD9}" type="sibTrans" cxnId="{D3EC6136-F82C-421F-B6C3-2FD0E8A10187}">
      <dgm:prSet/>
      <dgm:spPr/>
      <dgm:t>
        <a:bodyPr/>
        <a:lstStyle/>
        <a:p>
          <a:endParaRPr lang="en-US"/>
        </a:p>
      </dgm:t>
    </dgm:pt>
    <dgm:pt modelId="{A4682049-5785-4D5B-811E-D2BE4A27A521}">
      <dgm:prSet/>
      <dgm:spPr/>
      <dgm:t>
        <a:bodyPr/>
        <a:lstStyle/>
        <a:p>
          <a:r>
            <a:rPr lang="en-US" dirty="0"/>
            <a:t>Collaborative Discussion Groups</a:t>
          </a:r>
        </a:p>
      </dgm:t>
    </dgm:pt>
    <dgm:pt modelId="{99A9300F-B0ED-4BC4-8597-4813A81CAF2E}" type="parTrans" cxnId="{462123CA-E97B-4958-A856-BB559CB76EDB}">
      <dgm:prSet/>
      <dgm:spPr/>
      <dgm:t>
        <a:bodyPr/>
        <a:lstStyle/>
        <a:p>
          <a:endParaRPr lang="en-US"/>
        </a:p>
      </dgm:t>
    </dgm:pt>
    <dgm:pt modelId="{0F7363E2-393D-4698-B619-78A62F24C989}" type="sibTrans" cxnId="{462123CA-E97B-4958-A856-BB559CB76EDB}">
      <dgm:prSet/>
      <dgm:spPr/>
      <dgm:t>
        <a:bodyPr/>
        <a:lstStyle/>
        <a:p>
          <a:endParaRPr lang="en-US"/>
        </a:p>
      </dgm:t>
    </dgm:pt>
    <dgm:pt modelId="{AAE46A00-7A09-4BF3-8B39-F08A53755FEF}">
      <dgm:prSet/>
      <dgm:spPr/>
      <dgm:t>
        <a:bodyPr/>
        <a:lstStyle/>
        <a:p>
          <a:r>
            <a:rPr lang="en-US" dirty="0"/>
            <a:t>What are our performance measures and benchmark creation and measurement?</a:t>
          </a:r>
        </a:p>
      </dgm:t>
    </dgm:pt>
    <dgm:pt modelId="{268AA648-9689-460D-8751-0F215A2251EC}" type="parTrans" cxnId="{606AD964-1076-4B23-BB9B-63FBF71AA748}">
      <dgm:prSet/>
      <dgm:spPr/>
      <dgm:t>
        <a:bodyPr/>
        <a:lstStyle/>
        <a:p>
          <a:endParaRPr lang="en-US"/>
        </a:p>
      </dgm:t>
    </dgm:pt>
    <dgm:pt modelId="{1CD9FA5E-6F79-4FA0-BC31-F5ACDFCB9950}" type="sibTrans" cxnId="{606AD964-1076-4B23-BB9B-63FBF71AA748}">
      <dgm:prSet/>
      <dgm:spPr/>
      <dgm:t>
        <a:bodyPr/>
        <a:lstStyle/>
        <a:p>
          <a:endParaRPr lang="en-US"/>
        </a:p>
      </dgm:t>
    </dgm:pt>
    <dgm:pt modelId="{279AE6DA-F639-4059-8BC1-3D524C115AA5}">
      <dgm:prSet/>
      <dgm:spPr/>
      <dgm:t>
        <a:bodyPr/>
        <a:lstStyle/>
        <a:p>
          <a:r>
            <a:rPr lang="en-US" b="0" i="0" dirty="0"/>
            <a:t>What are the fiscal, legal, and regulatory barriers to program collaboration?</a:t>
          </a:r>
        </a:p>
      </dgm:t>
    </dgm:pt>
    <dgm:pt modelId="{972C820D-705C-4F72-9F75-EECEE05DEAD4}" type="parTrans" cxnId="{10550639-E916-4FC7-9276-E2CF729CC0B6}">
      <dgm:prSet/>
      <dgm:spPr/>
      <dgm:t>
        <a:bodyPr/>
        <a:lstStyle/>
        <a:p>
          <a:endParaRPr lang="en-US"/>
        </a:p>
      </dgm:t>
    </dgm:pt>
    <dgm:pt modelId="{DEE17B37-2A69-4B02-9A33-B6F3F4C29DEE}" type="sibTrans" cxnId="{10550639-E916-4FC7-9276-E2CF729CC0B6}">
      <dgm:prSet/>
      <dgm:spPr/>
      <dgm:t>
        <a:bodyPr/>
        <a:lstStyle/>
        <a:p>
          <a:endParaRPr lang="en-US"/>
        </a:p>
      </dgm:t>
    </dgm:pt>
    <dgm:pt modelId="{C6371BBC-BB43-4668-A8A6-464FF1B46DE4}">
      <dgm:prSet/>
      <dgm:spPr/>
      <dgm:t>
        <a:bodyPr/>
        <a:lstStyle/>
        <a:p>
          <a:r>
            <a:rPr lang="en-US" dirty="0"/>
            <a:t>What are the opportunities for joint funding?</a:t>
          </a:r>
        </a:p>
      </dgm:t>
    </dgm:pt>
    <dgm:pt modelId="{3114FFC2-6652-4807-9B8F-6FC69C7C48D8}" type="parTrans" cxnId="{03F84771-034C-44C8-B798-146B5F259751}">
      <dgm:prSet/>
      <dgm:spPr/>
      <dgm:t>
        <a:bodyPr/>
        <a:lstStyle/>
        <a:p>
          <a:endParaRPr lang="en-US"/>
        </a:p>
      </dgm:t>
    </dgm:pt>
    <dgm:pt modelId="{CC228418-1654-4079-A67A-136E7BD0DD6C}" type="sibTrans" cxnId="{03F84771-034C-44C8-B798-146B5F259751}">
      <dgm:prSet/>
      <dgm:spPr/>
      <dgm:t>
        <a:bodyPr/>
        <a:lstStyle/>
        <a:p>
          <a:endParaRPr lang="en-US"/>
        </a:p>
      </dgm:t>
    </dgm:pt>
    <dgm:pt modelId="{CE548B8D-93EF-4C9D-9F47-6AD3C7366959}">
      <dgm:prSet/>
      <dgm:spPr/>
      <dgm:t>
        <a:bodyPr/>
        <a:lstStyle/>
        <a:p>
          <a:r>
            <a:rPr lang="en-US" dirty="0"/>
            <a:t>Collaboration Opportunities</a:t>
          </a:r>
        </a:p>
      </dgm:t>
    </dgm:pt>
    <dgm:pt modelId="{41739590-48EF-44A2-B149-E731761CE1FB}" type="parTrans" cxnId="{0FDEBAD3-2214-4C5A-920A-DEA2718F0304}">
      <dgm:prSet/>
      <dgm:spPr/>
      <dgm:t>
        <a:bodyPr/>
        <a:lstStyle/>
        <a:p>
          <a:endParaRPr lang="en-US"/>
        </a:p>
      </dgm:t>
    </dgm:pt>
    <dgm:pt modelId="{436C9225-DBDB-42A4-922B-6CCB363259B0}" type="sibTrans" cxnId="{0FDEBAD3-2214-4C5A-920A-DEA2718F0304}">
      <dgm:prSet/>
      <dgm:spPr/>
      <dgm:t>
        <a:bodyPr/>
        <a:lstStyle/>
        <a:p>
          <a:endParaRPr lang="en-US"/>
        </a:p>
      </dgm:t>
    </dgm:pt>
    <dgm:pt modelId="{D95E3C64-4FCE-4FE5-A83B-5C690E48BB4F}">
      <dgm:prSet phldrT="[Text]"/>
      <dgm:spPr/>
      <dgm:t>
        <a:bodyPr/>
        <a:lstStyle/>
        <a:p>
          <a:r>
            <a:rPr lang="en-US" dirty="0"/>
            <a:t>Learn from John Gaines, Founder of PUSH for Dreams and Geno Munoz from Hilltop Heritage Middle School</a:t>
          </a:r>
        </a:p>
      </dgm:t>
    </dgm:pt>
    <dgm:pt modelId="{EE35764C-3E09-4D2F-989C-E0CD941109FC}" type="parTrans" cxnId="{A6117DDE-5C05-4541-A8A6-3E11FC14432B}">
      <dgm:prSet/>
      <dgm:spPr/>
      <dgm:t>
        <a:bodyPr/>
        <a:lstStyle/>
        <a:p>
          <a:endParaRPr lang="en-US"/>
        </a:p>
      </dgm:t>
    </dgm:pt>
    <dgm:pt modelId="{71122068-F0F5-4E0F-B6C2-4CD0A05B5F60}" type="sibTrans" cxnId="{A6117DDE-5C05-4541-A8A6-3E11FC14432B}">
      <dgm:prSet/>
      <dgm:spPr/>
      <dgm:t>
        <a:bodyPr/>
        <a:lstStyle/>
        <a:p>
          <a:endParaRPr lang="en-US"/>
        </a:p>
      </dgm:t>
    </dgm:pt>
    <dgm:pt modelId="{FC60D0CE-0D12-44E6-A1A7-B4F8DF19E37E}">
      <dgm:prSet/>
      <dgm:spPr/>
      <dgm:t>
        <a:bodyPr/>
        <a:lstStyle/>
        <a:p>
          <a:r>
            <a:rPr lang="en-US" dirty="0"/>
            <a:t>How can we work together? </a:t>
          </a:r>
        </a:p>
      </dgm:t>
    </dgm:pt>
    <dgm:pt modelId="{03604378-000D-4DE8-9A70-CDBC3EBCBF8C}" type="parTrans" cxnId="{B5EEEF08-3998-436A-9DE7-FDA625EFEA64}">
      <dgm:prSet/>
      <dgm:spPr/>
      <dgm:t>
        <a:bodyPr/>
        <a:lstStyle/>
        <a:p>
          <a:endParaRPr lang="en-US"/>
        </a:p>
      </dgm:t>
    </dgm:pt>
    <dgm:pt modelId="{4352CC89-E616-4C25-8B2D-0352B6B1B5F5}" type="sibTrans" cxnId="{B5EEEF08-3998-436A-9DE7-FDA625EFEA64}">
      <dgm:prSet/>
      <dgm:spPr/>
      <dgm:t>
        <a:bodyPr/>
        <a:lstStyle/>
        <a:p>
          <a:endParaRPr lang="en-US"/>
        </a:p>
      </dgm:t>
    </dgm:pt>
    <dgm:pt modelId="{6739AB11-91C8-481E-BFE4-881E62CA752B}" type="pres">
      <dgm:prSet presAssocID="{F8D03434-7AE6-433B-BC43-B4114189357E}" presName="linear" presStyleCnt="0">
        <dgm:presLayoutVars>
          <dgm:animLvl val="lvl"/>
          <dgm:resizeHandles val="exact"/>
        </dgm:presLayoutVars>
      </dgm:prSet>
      <dgm:spPr/>
    </dgm:pt>
    <dgm:pt modelId="{B8BB0EE4-2D7D-44A8-940D-427BFC19CCB0}" type="pres">
      <dgm:prSet presAssocID="{72ED93A1-9FEA-44D3-A0D8-11B1E8EA3CFD}" presName="parentText" presStyleLbl="node1" presStyleIdx="0" presStyleCnt="3">
        <dgm:presLayoutVars>
          <dgm:chMax val="0"/>
          <dgm:bulletEnabled val="1"/>
        </dgm:presLayoutVars>
      </dgm:prSet>
      <dgm:spPr/>
    </dgm:pt>
    <dgm:pt modelId="{F657987E-9D42-4A44-95BB-8EC3F3DFEEA0}" type="pres">
      <dgm:prSet presAssocID="{72ED93A1-9FEA-44D3-A0D8-11B1E8EA3CFD}" presName="childText" presStyleLbl="revTx" presStyleIdx="0" presStyleCnt="3">
        <dgm:presLayoutVars>
          <dgm:bulletEnabled val="1"/>
        </dgm:presLayoutVars>
      </dgm:prSet>
      <dgm:spPr/>
    </dgm:pt>
    <dgm:pt modelId="{F5B98824-B6D6-4789-8ACF-909CB0E0F1BB}" type="pres">
      <dgm:prSet presAssocID="{A4682049-5785-4D5B-811E-D2BE4A27A521}" presName="parentText" presStyleLbl="node1" presStyleIdx="1" presStyleCnt="3">
        <dgm:presLayoutVars>
          <dgm:chMax val="0"/>
          <dgm:bulletEnabled val="1"/>
        </dgm:presLayoutVars>
      </dgm:prSet>
      <dgm:spPr/>
    </dgm:pt>
    <dgm:pt modelId="{D3A0AB54-C123-46DF-ACCB-8B8B8C546A04}" type="pres">
      <dgm:prSet presAssocID="{A4682049-5785-4D5B-811E-D2BE4A27A521}" presName="childText" presStyleLbl="revTx" presStyleIdx="1" presStyleCnt="3">
        <dgm:presLayoutVars>
          <dgm:bulletEnabled val="1"/>
        </dgm:presLayoutVars>
      </dgm:prSet>
      <dgm:spPr/>
    </dgm:pt>
    <dgm:pt modelId="{4EF2D4E2-06D3-4180-A696-11A389C6E75F}" type="pres">
      <dgm:prSet presAssocID="{CE548B8D-93EF-4C9D-9F47-6AD3C7366959}" presName="parentText" presStyleLbl="node1" presStyleIdx="2" presStyleCnt="3">
        <dgm:presLayoutVars>
          <dgm:chMax val="0"/>
          <dgm:bulletEnabled val="1"/>
        </dgm:presLayoutVars>
      </dgm:prSet>
      <dgm:spPr/>
    </dgm:pt>
    <dgm:pt modelId="{A3E24E97-C81F-4245-99F0-8D053C76C517}" type="pres">
      <dgm:prSet presAssocID="{CE548B8D-93EF-4C9D-9F47-6AD3C7366959}" presName="childText" presStyleLbl="revTx" presStyleIdx="2" presStyleCnt="3">
        <dgm:presLayoutVars>
          <dgm:bulletEnabled val="1"/>
        </dgm:presLayoutVars>
      </dgm:prSet>
      <dgm:spPr/>
    </dgm:pt>
  </dgm:ptLst>
  <dgm:cxnLst>
    <dgm:cxn modelId="{B5EEEF08-3998-436A-9DE7-FDA625EFEA64}" srcId="{CE548B8D-93EF-4C9D-9F47-6AD3C7366959}" destId="{FC60D0CE-0D12-44E6-A1A7-B4F8DF19E37E}" srcOrd="0" destOrd="0" parTransId="{03604378-000D-4DE8-9A70-CDBC3EBCBF8C}" sibTransId="{4352CC89-E616-4C25-8B2D-0352B6B1B5F5}"/>
    <dgm:cxn modelId="{91B5CE22-6BA2-4436-8BE4-CC1C0D4B213D}" type="presOf" srcId="{F8D03434-7AE6-433B-BC43-B4114189357E}" destId="{6739AB11-91C8-481E-BFE4-881E62CA752B}" srcOrd="0" destOrd="0" presId="urn:microsoft.com/office/officeart/2005/8/layout/vList2"/>
    <dgm:cxn modelId="{D3EC6136-F82C-421F-B6C3-2FD0E8A10187}" srcId="{F8D03434-7AE6-433B-BC43-B4114189357E}" destId="{72ED93A1-9FEA-44D3-A0D8-11B1E8EA3CFD}" srcOrd="0" destOrd="0" parTransId="{059FF2EA-EB86-4EE1-82DA-248B35B9BC9A}" sibTransId="{564ED01C-E750-4AEA-9C27-C3BD521DDCD9}"/>
    <dgm:cxn modelId="{10550639-E916-4FC7-9276-E2CF729CC0B6}" srcId="{A4682049-5785-4D5B-811E-D2BE4A27A521}" destId="{279AE6DA-F639-4059-8BC1-3D524C115AA5}" srcOrd="1" destOrd="0" parTransId="{972C820D-705C-4F72-9F75-EECEE05DEAD4}" sibTransId="{DEE17B37-2A69-4B02-9A33-B6F3F4C29DEE}"/>
    <dgm:cxn modelId="{B5A1D13D-517B-4226-8B84-657AFFE1CC45}" type="presOf" srcId="{C6371BBC-BB43-4668-A8A6-464FF1B46DE4}" destId="{D3A0AB54-C123-46DF-ACCB-8B8B8C546A04}" srcOrd="0" destOrd="2" presId="urn:microsoft.com/office/officeart/2005/8/layout/vList2"/>
    <dgm:cxn modelId="{DB5AE862-92D0-467D-9FD4-34924A5D22A2}" type="presOf" srcId="{72ED93A1-9FEA-44D3-A0D8-11B1E8EA3CFD}" destId="{B8BB0EE4-2D7D-44A8-940D-427BFC19CCB0}" srcOrd="0" destOrd="0" presId="urn:microsoft.com/office/officeart/2005/8/layout/vList2"/>
    <dgm:cxn modelId="{606AD964-1076-4B23-BB9B-63FBF71AA748}" srcId="{A4682049-5785-4D5B-811E-D2BE4A27A521}" destId="{AAE46A00-7A09-4BF3-8B39-F08A53755FEF}" srcOrd="0" destOrd="0" parTransId="{268AA648-9689-460D-8751-0F215A2251EC}" sibTransId="{1CD9FA5E-6F79-4FA0-BC31-F5ACDFCB9950}"/>
    <dgm:cxn modelId="{7FA5296C-3FC6-4F8D-A4F4-6BE919162AB7}" type="presOf" srcId="{AAE46A00-7A09-4BF3-8B39-F08A53755FEF}" destId="{D3A0AB54-C123-46DF-ACCB-8B8B8C546A04}" srcOrd="0" destOrd="0" presId="urn:microsoft.com/office/officeart/2005/8/layout/vList2"/>
    <dgm:cxn modelId="{03F84771-034C-44C8-B798-146B5F259751}" srcId="{A4682049-5785-4D5B-811E-D2BE4A27A521}" destId="{C6371BBC-BB43-4668-A8A6-464FF1B46DE4}" srcOrd="2" destOrd="0" parTransId="{3114FFC2-6652-4807-9B8F-6FC69C7C48D8}" sibTransId="{CC228418-1654-4079-A67A-136E7BD0DD6C}"/>
    <dgm:cxn modelId="{34A28971-F4DD-4D57-9DFE-DD3C25410461}" type="presOf" srcId="{A4682049-5785-4D5B-811E-D2BE4A27A521}" destId="{F5B98824-B6D6-4789-8ACF-909CB0E0F1BB}" srcOrd="0" destOrd="0" presId="urn:microsoft.com/office/officeart/2005/8/layout/vList2"/>
    <dgm:cxn modelId="{08BF0656-0B32-4C29-B338-8ECC0435757A}" type="presOf" srcId="{CE548B8D-93EF-4C9D-9F47-6AD3C7366959}" destId="{4EF2D4E2-06D3-4180-A696-11A389C6E75F}" srcOrd="0" destOrd="0" presId="urn:microsoft.com/office/officeart/2005/8/layout/vList2"/>
    <dgm:cxn modelId="{B8AFC85A-7FB8-4299-82C3-C9C9FA9A7A88}" type="presOf" srcId="{FC60D0CE-0D12-44E6-A1A7-B4F8DF19E37E}" destId="{A3E24E97-C81F-4245-99F0-8D053C76C517}" srcOrd="0" destOrd="0" presId="urn:microsoft.com/office/officeart/2005/8/layout/vList2"/>
    <dgm:cxn modelId="{A2BFD67D-6AF9-40D3-AA2B-E66497D8143E}" type="presOf" srcId="{D95E3C64-4FCE-4FE5-A83B-5C690E48BB4F}" destId="{F657987E-9D42-4A44-95BB-8EC3F3DFEEA0}" srcOrd="0" destOrd="0" presId="urn:microsoft.com/office/officeart/2005/8/layout/vList2"/>
    <dgm:cxn modelId="{0BDF47B1-C656-43D0-B3E6-8A80183F4021}" type="presOf" srcId="{279AE6DA-F639-4059-8BC1-3D524C115AA5}" destId="{D3A0AB54-C123-46DF-ACCB-8B8B8C546A04}" srcOrd="0" destOrd="1" presId="urn:microsoft.com/office/officeart/2005/8/layout/vList2"/>
    <dgm:cxn modelId="{462123CA-E97B-4958-A856-BB559CB76EDB}" srcId="{F8D03434-7AE6-433B-BC43-B4114189357E}" destId="{A4682049-5785-4D5B-811E-D2BE4A27A521}" srcOrd="1" destOrd="0" parTransId="{99A9300F-B0ED-4BC4-8597-4813A81CAF2E}" sibTransId="{0F7363E2-393D-4698-B619-78A62F24C989}"/>
    <dgm:cxn modelId="{0FDEBAD3-2214-4C5A-920A-DEA2718F0304}" srcId="{F8D03434-7AE6-433B-BC43-B4114189357E}" destId="{CE548B8D-93EF-4C9D-9F47-6AD3C7366959}" srcOrd="2" destOrd="0" parTransId="{41739590-48EF-44A2-B149-E731761CE1FB}" sibTransId="{436C9225-DBDB-42A4-922B-6CCB363259B0}"/>
    <dgm:cxn modelId="{A6117DDE-5C05-4541-A8A6-3E11FC14432B}" srcId="{72ED93A1-9FEA-44D3-A0D8-11B1E8EA3CFD}" destId="{D95E3C64-4FCE-4FE5-A83B-5C690E48BB4F}" srcOrd="0" destOrd="0" parTransId="{EE35764C-3E09-4D2F-989C-E0CD941109FC}" sibTransId="{71122068-F0F5-4E0F-B6C2-4CD0A05B5F60}"/>
    <dgm:cxn modelId="{FB2B3F51-A59C-47F9-B2F1-0BB6A4F8766C}" type="presParOf" srcId="{6739AB11-91C8-481E-BFE4-881E62CA752B}" destId="{B8BB0EE4-2D7D-44A8-940D-427BFC19CCB0}" srcOrd="0" destOrd="0" presId="urn:microsoft.com/office/officeart/2005/8/layout/vList2"/>
    <dgm:cxn modelId="{AE16DD2F-BC7B-4219-AE05-1CB9ACC8130D}" type="presParOf" srcId="{6739AB11-91C8-481E-BFE4-881E62CA752B}" destId="{F657987E-9D42-4A44-95BB-8EC3F3DFEEA0}" srcOrd="1" destOrd="0" presId="urn:microsoft.com/office/officeart/2005/8/layout/vList2"/>
    <dgm:cxn modelId="{477E3014-3EE3-4E5F-A41C-814FBD857AC8}" type="presParOf" srcId="{6739AB11-91C8-481E-BFE4-881E62CA752B}" destId="{F5B98824-B6D6-4789-8ACF-909CB0E0F1BB}" srcOrd="2" destOrd="0" presId="urn:microsoft.com/office/officeart/2005/8/layout/vList2"/>
    <dgm:cxn modelId="{583338DA-8CA2-42BB-B8A8-348FA2FB6198}" type="presParOf" srcId="{6739AB11-91C8-481E-BFE4-881E62CA752B}" destId="{D3A0AB54-C123-46DF-ACCB-8B8B8C546A04}" srcOrd="3" destOrd="0" presId="urn:microsoft.com/office/officeart/2005/8/layout/vList2"/>
    <dgm:cxn modelId="{9173722E-5E0C-4621-9793-2AFF371A261F}" type="presParOf" srcId="{6739AB11-91C8-481E-BFE4-881E62CA752B}" destId="{4EF2D4E2-06D3-4180-A696-11A389C6E75F}" srcOrd="4" destOrd="0" presId="urn:microsoft.com/office/officeart/2005/8/layout/vList2"/>
    <dgm:cxn modelId="{C4504154-0F5D-46AA-9D59-39F0995098FB}" type="presParOf" srcId="{6739AB11-91C8-481E-BFE4-881E62CA752B}" destId="{A3E24E97-C81F-4245-99F0-8D053C76C517}"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3E76E0-1622-48C9-B99F-4ED86DB785A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016996A8-40E5-42A9-9C08-B6EA3BF272DC}">
      <dgm:prSet/>
      <dgm:spPr/>
      <dgm:t>
        <a:bodyPr/>
        <a:lstStyle/>
        <a:p>
          <a:r>
            <a:rPr lang="en-US" b="0" i="0" dirty="0"/>
            <a:t>for the </a:t>
          </a:r>
          <a:r>
            <a:rPr lang="en-US" b="1" i="0" dirty="0"/>
            <a:t>reduction</a:t>
          </a:r>
          <a:r>
            <a:rPr lang="en-US" b="0" i="0" dirty="0"/>
            <a:t> of fiscal, legal, and regulatory </a:t>
          </a:r>
          <a:r>
            <a:rPr lang="en-US" b="1" i="0" dirty="0"/>
            <a:t>barriers</a:t>
          </a:r>
          <a:r>
            <a:rPr lang="en-US" b="0" i="0" dirty="0"/>
            <a:t> that prevent coordination of program resources across agencies at the state and local level</a:t>
          </a:r>
        </a:p>
      </dgm:t>
    </dgm:pt>
    <dgm:pt modelId="{B43E1B3C-4B7E-4981-A1B3-6D00F52159D4}" type="parTrans" cxnId="{DF27F4F8-66CF-4DE5-810C-366A03AE5492}">
      <dgm:prSet/>
      <dgm:spPr/>
      <dgm:t>
        <a:bodyPr/>
        <a:lstStyle/>
        <a:p>
          <a:endParaRPr lang="en-US"/>
        </a:p>
      </dgm:t>
    </dgm:pt>
    <dgm:pt modelId="{72F15DDE-FE19-496E-8F7F-963AC6C5C817}" type="sibTrans" cxnId="{DF27F4F8-66CF-4DE5-810C-366A03AE5492}">
      <dgm:prSet/>
      <dgm:spPr/>
      <dgm:t>
        <a:bodyPr/>
        <a:lstStyle/>
        <a:p>
          <a:endParaRPr lang="en-US"/>
        </a:p>
      </dgm:t>
    </dgm:pt>
    <dgm:pt modelId="{9D216076-F61E-4820-8D47-5D0CCBCE50BB}">
      <dgm:prSet/>
      <dgm:spPr/>
      <dgm:t>
        <a:bodyPr/>
        <a:lstStyle/>
        <a:p>
          <a:r>
            <a:rPr lang="en-US" b="0" i="0" dirty="0"/>
            <a:t>Develop and track performance measures and benchmarks for each partner agency or organization across the state</a:t>
          </a:r>
        </a:p>
      </dgm:t>
    </dgm:pt>
    <dgm:pt modelId="{ED0FE256-0173-457A-9244-74EF41A8C355}" type="parTrans" cxnId="{F480942F-2B53-4277-ABFE-717C55E44A5F}">
      <dgm:prSet/>
      <dgm:spPr/>
      <dgm:t>
        <a:bodyPr/>
        <a:lstStyle/>
        <a:p>
          <a:endParaRPr lang="en-US"/>
        </a:p>
      </dgm:t>
    </dgm:pt>
    <dgm:pt modelId="{51B7F877-7BC9-42B7-8E80-55AC1F1D6806}" type="sibTrans" cxnId="{F480942F-2B53-4277-ABFE-717C55E44A5F}">
      <dgm:prSet/>
      <dgm:spPr/>
      <dgm:t>
        <a:bodyPr/>
        <a:lstStyle/>
        <a:p>
          <a:endParaRPr lang="en-US"/>
        </a:p>
      </dgm:t>
    </dgm:pt>
    <dgm:pt modelId="{1E0684B9-4A15-47FD-83CA-69C30F146B6D}">
      <dgm:prSet/>
      <dgm:spPr/>
      <dgm:t>
        <a:bodyPr/>
        <a:lstStyle/>
        <a:p>
          <a:r>
            <a:rPr lang="en-US" b="0" i="0" dirty="0"/>
            <a:t>Identify research-based and emerging best practices regarding </a:t>
          </a:r>
          <a:r>
            <a:rPr lang="en-US" b="1" i="0" dirty="0"/>
            <a:t>prevention, intervention, and retrieval programs</a:t>
          </a:r>
        </a:p>
      </dgm:t>
    </dgm:pt>
    <dgm:pt modelId="{311D70AB-527A-439E-9649-0B00389D5BF0}" type="parTrans" cxnId="{F8621447-1785-4A56-9C88-41FB1EC5AE41}">
      <dgm:prSet/>
      <dgm:spPr/>
      <dgm:t>
        <a:bodyPr/>
        <a:lstStyle/>
        <a:p>
          <a:endParaRPr lang="en-US"/>
        </a:p>
      </dgm:t>
    </dgm:pt>
    <dgm:pt modelId="{0A06BE16-F39C-45A4-B14A-D0CB97A79865}" type="sibTrans" cxnId="{F8621447-1785-4A56-9C88-41FB1EC5AE41}">
      <dgm:prSet/>
      <dgm:spPr/>
      <dgm:t>
        <a:bodyPr/>
        <a:lstStyle/>
        <a:p>
          <a:endParaRPr lang="en-US"/>
        </a:p>
      </dgm:t>
    </dgm:pt>
    <dgm:pt modelId="{03E98F09-9257-456E-A505-161FB5FAA3AA}">
      <dgm:prSet/>
      <dgm:spPr/>
      <dgm:t>
        <a:bodyPr/>
        <a:lstStyle/>
        <a:p>
          <a:r>
            <a:rPr lang="en-US" b="1" i="0" dirty="0"/>
            <a:t>Legislative Recommendations</a:t>
          </a:r>
        </a:p>
      </dgm:t>
    </dgm:pt>
    <dgm:pt modelId="{C3469041-67BF-4AF9-8A23-D2AF1EF02769}" type="parTrans" cxnId="{0F53614B-986D-4EC6-8E3C-227967827903}">
      <dgm:prSet/>
      <dgm:spPr/>
      <dgm:t>
        <a:bodyPr/>
        <a:lstStyle/>
        <a:p>
          <a:endParaRPr lang="en-US"/>
        </a:p>
      </dgm:t>
    </dgm:pt>
    <dgm:pt modelId="{E04E3699-FEB8-41BD-8812-A648A6E9F3E5}" type="sibTrans" cxnId="{0F53614B-986D-4EC6-8E3C-227967827903}">
      <dgm:prSet/>
      <dgm:spPr/>
      <dgm:t>
        <a:bodyPr/>
        <a:lstStyle/>
        <a:p>
          <a:endParaRPr lang="en-US"/>
        </a:p>
      </dgm:t>
    </dgm:pt>
    <dgm:pt modelId="{EBABE191-BE24-4E95-85B4-83FDF1A084C9}">
      <dgm:prSet/>
      <dgm:spPr/>
      <dgm:t>
        <a:bodyPr/>
        <a:lstStyle/>
        <a:p>
          <a:r>
            <a:rPr lang="en-US" b="1" i="0" dirty="0"/>
            <a:t>Performance Measures</a:t>
          </a:r>
        </a:p>
      </dgm:t>
    </dgm:pt>
    <dgm:pt modelId="{B44D40FB-7A72-4F6B-8182-A85AD7A80A16}" type="parTrans" cxnId="{AD64FA3D-2EF1-4C94-ACD4-D64B37E62BF3}">
      <dgm:prSet/>
      <dgm:spPr/>
      <dgm:t>
        <a:bodyPr/>
        <a:lstStyle/>
        <a:p>
          <a:endParaRPr lang="en-US"/>
        </a:p>
      </dgm:t>
    </dgm:pt>
    <dgm:pt modelId="{4798F2C7-262C-41B4-8125-389B7934BA6C}" type="sibTrans" cxnId="{AD64FA3D-2EF1-4C94-ACD4-D64B37E62BF3}">
      <dgm:prSet/>
      <dgm:spPr/>
      <dgm:t>
        <a:bodyPr/>
        <a:lstStyle/>
        <a:p>
          <a:endParaRPr lang="en-US"/>
        </a:p>
      </dgm:t>
    </dgm:pt>
    <dgm:pt modelId="{BFEB79D2-5D15-4DFB-AD37-B41697E84713}">
      <dgm:prSet/>
      <dgm:spPr/>
      <dgm:t>
        <a:bodyPr/>
        <a:lstStyle/>
        <a:p>
          <a:r>
            <a:rPr lang="en-US" b="1" i="0" dirty="0"/>
            <a:t>Best Practices</a:t>
          </a:r>
        </a:p>
      </dgm:t>
    </dgm:pt>
    <dgm:pt modelId="{DBF1D8C3-6164-475C-A46C-5A9A076E5194}" type="parTrans" cxnId="{6F895093-B0B8-4ECA-A7C3-4694AC10FDB3}">
      <dgm:prSet/>
      <dgm:spPr/>
      <dgm:t>
        <a:bodyPr/>
        <a:lstStyle/>
        <a:p>
          <a:endParaRPr lang="en-US"/>
        </a:p>
      </dgm:t>
    </dgm:pt>
    <dgm:pt modelId="{6ECC1DF0-FF13-4D00-8F76-0C9F20417ADE}" type="sibTrans" cxnId="{6F895093-B0B8-4ECA-A7C3-4694AC10FDB3}">
      <dgm:prSet/>
      <dgm:spPr/>
      <dgm:t>
        <a:bodyPr/>
        <a:lstStyle/>
        <a:p>
          <a:endParaRPr lang="en-US"/>
        </a:p>
      </dgm:t>
    </dgm:pt>
    <dgm:pt modelId="{B8B012D7-5467-426D-99E5-B87049060BA3}">
      <dgm:prSet/>
      <dgm:spPr/>
      <dgm:t>
        <a:bodyPr/>
        <a:lstStyle/>
        <a:p>
          <a:r>
            <a:rPr lang="en-US" b="0" i="0" dirty="0"/>
            <a:t>including </a:t>
          </a:r>
          <a:r>
            <a:rPr lang="en-US" b="1" i="0" dirty="0"/>
            <a:t>performance measures and benchmarks </a:t>
          </a:r>
          <a:r>
            <a:rPr lang="en-US" b="0" i="0" dirty="0"/>
            <a:t>based on student characteristics and outcomes specified in RCW </a:t>
          </a:r>
          <a:r>
            <a:rPr lang="en-US" b="1" i="0" dirty="0">
              <a:hlinkClick xmlns:r="http://schemas.openxmlformats.org/officeDocument/2006/relationships" r:id="rId1"/>
            </a:rPr>
            <a:t>28A.175.035</a:t>
          </a:r>
          <a:r>
            <a:rPr lang="en-US" b="0" i="0" dirty="0"/>
            <a:t>(1)(e)</a:t>
          </a:r>
        </a:p>
      </dgm:t>
    </dgm:pt>
    <dgm:pt modelId="{939BF48C-EDD0-4574-9D39-F72F2BF3D053}" type="parTrans" cxnId="{9E27BCD5-21FA-404D-A42E-770F7A4B4A09}">
      <dgm:prSet/>
      <dgm:spPr/>
      <dgm:t>
        <a:bodyPr/>
        <a:lstStyle/>
        <a:p>
          <a:endParaRPr lang="en-US"/>
        </a:p>
      </dgm:t>
    </dgm:pt>
    <dgm:pt modelId="{6DA7AAAA-5A30-4ECC-85DF-BE6938207C2E}" type="sibTrans" cxnId="{9E27BCD5-21FA-404D-A42E-770F7A4B4A09}">
      <dgm:prSet/>
      <dgm:spPr/>
      <dgm:t>
        <a:bodyPr/>
        <a:lstStyle/>
        <a:p>
          <a:endParaRPr lang="en-US"/>
        </a:p>
      </dgm:t>
    </dgm:pt>
    <dgm:pt modelId="{4E4FEFD0-BDE0-45C5-956B-EE2F4BCF1BF6}" type="pres">
      <dgm:prSet presAssocID="{B83E76E0-1622-48C9-B99F-4ED86DB785A2}" presName="Name0" presStyleCnt="0">
        <dgm:presLayoutVars>
          <dgm:dir/>
          <dgm:animLvl val="lvl"/>
          <dgm:resizeHandles val="exact"/>
        </dgm:presLayoutVars>
      </dgm:prSet>
      <dgm:spPr/>
    </dgm:pt>
    <dgm:pt modelId="{DD3D5790-79B2-4C6F-9069-36D6CDAF1CF3}" type="pres">
      <dgm:prSet presAssocID="{03E98F09-9257-456E-A505-161FB5FAA3AA}" presName="composite" presStyleCnt="0"/>
      <dgm:spPr/>
    </dgm:pt>
    <dgm:pt modelId="{106CF7A0-25BF-49BC-9CDD-7D1DA9CB02BF}" type="pres">
      <dgm:prSet presAssocID="{03E98F09-9257-456E-A505-161FB5FAA3AA}" presName="parTx" presStyleLbl="alignNode1" presStyleIdx="0" presStyleCnt="3">
        <dgm:presLayoutVars>
          <dgm:chMax val="0"/>
          <dgm:chPref val="0"/>
          <dgm:bulletEnabled val="1"/>
        </dgm:presLayoutVars>
      </dgm:prSet>
      <dgm:spPr/>
    </dgm:pt>
    <dgm:pt modelId="{DF7E68E1-6B3F-476A-B4C7-5A9AA01D728C}" type="pres">
      <dgm:prSet presAssocID="{03E98F09-9257-456E-A505-161FB5FAA3AA}" presName="desTx" presStyleLbl="alignAccFollowNode1" presStyleIdx="0" presStyleCnt="3">
        <dgm:presLayoutVars>
          <dgm:bulletEnabled val="1"/>
        </dgm:presLayoutVars>
      </dgm:prSet>
      <dgm:spPr/>
    </dgm:pt>
    <dgm:pt modelId="{8D52D1F1-7D14-4A5F-A71D-C798D2129996}" type="pres">
      <dgm:prSet presAssocID="{E04E3699-FEB8-41BD-8812-A648A6E9F3E5}" presName="space" presStyleCnt="0"/>
      <dgm:spPr/>
    </dgm:pt>
    <dgm:pt modelId="{5C6CEEA2-1845-4F32-9079-673EB475E900}" type="pres">
      <dgm:prSet presAssocID="{EBABE191-BE24-4E95-85B4-83FDF1A084C9}" presName="composite" presStyleCnt="0"/>
      <dgm:spPr/>
    </dgm:pt>
    <dgm:pt modelId="{037C5608-1A34-475F-9FEC-7964EB135413}" type="pres">
      <dgm:prSet presAssocID="{EBABE191-BE24-4E95-85B4-83FDF1A084C9}" presName="parTx" presStyleLbl="alignNode1" presStyleIdx="1" presStyleCnt="3">
        <dgm:presLayoutVars>
          <dgm:chMax val="0"/>
          <dgm:chPref val="0"/>
          <dgm:bulletEnabled val="1"/>
        </dgm:presLayoutVars>
      </dgm:prSet>
      <dgm:spPr/>
    </dgm:pt>
    <dgm:pt modelId="{80D11498-3E74-4D2D-B538-375814587E3C}" type="pres">
      <dgm:prSet presAssocID="{EBABE191-BE24-4E95-85B4-83FDF1A084C9}" presName="desTx" presStyleLbl="alignAccFollowNode1" presStyleIdx="1" presStyleCnt="3">
        <dgm:presLayoutVars>
          <dgm:bulletEnabled val="1"/>
        </dgm:presLayoutVars>
      </dgm:prSet>
      <dgm:spPr/>
    </dgm:pt>
    <dgm:pt modelId="{3F5105C6-3051-417D-BB68-A537BAB880EB}" type="pres">
      <dgm:prSet presAssocID="{4798F2C7-262C-41B4-8125-389B7934BA6C}" presName="space" presStyleCnt="0"/>
      <dgm:spPr/>
    </dgm:pt>
    <dgm:pt modelId="{45A65CA7-EE6C-4C17-87B5-51A151C6F1E0}" type="pres">
      <dgm:prSet presAssocID="{BFEB79D2-5D15-4DFB-AD37-B41697E84713}" presName="composite" presStyleCnt="0"/>
      <dgm:spPr/>
    </dgm:pt>
    <dgm:pt modelId="{34E6FD67-6247-43EB-B472-76A2BCBAC092}" type="pres">
      <dgm:prSet presAssocID="{BFEB79D2-5D15-4DFB-AD37-B41697E84713}" presName="parTx" presStyleLbl="alignNode1" presStyleIdx="2" presStyleCnt="3">
        <dgm:presLayoutVars>
          <dgm:chMax val="0"/>
          <dgm:chPref val="0"/>
          <dgm:bulletEnabled val="1"/>
        </dgm:presLayoutVars>
      </dgm:prSet>
      <dgm:spPr/>
    </dgm:pt>
    <dgm:pt modelId="{EFE935CD-5DEF-4B67-BED1-4AE045C0F604}" type="pres">
      <dgm:prSet presAssocID="{BFEB79D2-5D15-4DFB-AD37-B41697E84713}" presName="desTx" presStyleLbl="alignAccFollowNode1" presStyleIdx="2" presStyleCnt="3">
        <dgm:presLayoutVars>
          <dgm:bulletEnabled val="1"/>
        </dgm:presLayoutVars>
      </dgm:prSet>
      <dgm:spPr/>
    </dgm:pt>
  </dgm:ptLst>
  <dgm:cxnLst>
    <dgm:cxn modelId="{F480942F-2B53-4277-ABFE-717C55E44A5F}" srcId="{EBABE191-BE24-4E95-85B4-83FDF1A084C9}" destId="{9D216076-F61E-4820-8D47-5D0CCBCE50BB}" srcOrd="0" destOrd="0" parTransId="{ED0FE256-0173-457A-9244-74EF41A8C355}" sibTransId="{51B7F877-7BC9-42B7-8E80-55AC1F1D6806}"/>
    <dgm:cxn modelId="{AD64FA3D-2EF1-4C94-ACD4-D64B37E62BF3}" srcId="{B83E76E0-1622-48C9-B99F-4ED86DB785A2}" destId="{EBABE191-BE24-4E95-85B4-83FDF1A084C9}" srcOrd="1" destOrd="0" parTransId="{B44D40FB-7A72-4F6B-8182-A85AD7A80A16}" sibTransId="{4798F2C7-262C-41B4-8125-389B7934BA6C}"/>
    <dgm:cxn modelId="{A176D465-8708-43EB-BF8C-24477817430B}" type="presOf" srcId="{BFEB79D2-5D15-4DFB-AD37-B41697E84713}" destId="{34E6FD67-6247-43EB-B472-76A2BCBAC092}" srcOrd="0" destOrd="0" presId="urn:microsoft.com/office/officeart/2005/8/layout/hList1"/>
    <dgm:cxn modelId="{F8621447-1785-4A56-9C88-41FB1EC5AE41}" srcId="{BFEB79D2-5D15-4DFB-AD37-B41697E84713}" destId="{1E0684B9-4A15-47FD-83CA-69C30F146B6D}" srcOrd="0" destOrd="0" parTransId="{311D70AB-527A-439E-9649-0B00389D5BF0}" sibTransId="{0A06BE16-F39C-45A4-B14A-D0CB97A79865}"/>
    <dgm:cxn modelId="{0F53614B-986D-4EC6-8E3C-227967827903}" srcId="{B83E76E0-1622-48C9-B99F-4ED86DB785A2}" destId="{03E98F09-9257-456E-A505-161FB5FAA3AA}" srcOrd="0" destOrd="0" parTransId="{C3469041-67BF-4AF9-8A23-D2AF1EF02769}" sibTransId="{E04E3699-FEB8-41BD-8812-A648A6E9F3E5}"/>
    <dgm:cxn modelId="{28BFC552-8730-419C-8B41-BE3C7854B02E}" type="presOf" srcId="{016996A8-40E5-42A9-9C08-B6EA3BF272DC}" destId="{DF7E68E1-6B3F-476A-B4C7-5A9AA01D728C}" srcOrd="0" destOrd="0" presId="urn:microsoft.com/office/officeart/2005/8/layout/hList1"/>
    <dgm:cxn modelId="{35A3FE7E-F952-4401-9841-5D31859D4461}" type="presOf" srcId="{9D216076-F61E-4820-8D47-5D0CCBCE50BB}" destId="{80D11498-3E74-4D2D-B538-375814587E3C}" srcOrd="0" destOrd="0" presId="urn:microsoft.com/office/officeart/2005/8/layout/hList1"/>
    <dgm:cxn modelId="{DE811680-8702-47C9-A5CE-1543B8BC7C15}" type="presOf" srcId="{B83E76E0-1622-48C9-B99F-4ED86DB785A2}" destId="{4E4FEFD0-BDE0-45C5-956B-EE2F4BCF1BF6}" srcOrd="0" destOrd="0" presId="urn:microsoft.com/office/officeart/2005/8/layout/hList1"/>
    <dgm:cxn modelId="{01FB4989-E28D-4F54-820F-5B20011D2575}" type="presOf" srcId="{EBABE191-BE24-4E95-85B4-83FDF1A084C9}" destId="{037C5608-1A34-475F-9FEC-7964EB135413}" srcOrd="0" destOrd="0" presId="urn:microsoft.com/office/officeart/2005/8/layout/hList1"/>
    <dgm:cxn modelId="{2C8DA98E-F8F6-4289-8A9C-CC2163BF02FB}" type="presOf" srcId="{03E98F09-9257-456E-A505-161FB5FAA3AA}" destId="{106CF7A0-25BF-49BC-9CDD-7D1DA9CB02BF}" srcOrd="0" destOrd="0" presId="urn:microsoft.com/office/officeart/2005/8/layout/hList1"/>
    <dgm:cxn modelId="{6F895093-B0B8-4ECA-A7C3-4694AC10FDB3}" srcId="{B83E76E0-1622-48C9-B99F-4ED86DB785A2}" destId="{BFEB79D2-5D15-4DFB-AD37-B41697E84713}" srcOrd="2" destOrd="0" parTransId="{DBF1D8C3-6164-475C-A46C-5A9A076E5194}" sibTransId="{6ECC1DF0-FF13-4D00-8F76-0C9F20417ADE}"/>
    <dgm:cxn modelId="{0948ADA3-573D-46C3-A277-0138AA21EAB4}" type="presOf" srcId="{1E0684B9-4A15-47FD-83CA-69C30F146B6D}" destId="{EFE935CD-5DEF-4B67-BED1-4AE045C0F604}" srcOrd="0" destOrd="0" presId="urn:microsoft.com/office/officeart/2005/8/layout/hList1"/>
    <dgm:cxn modelId="{5D4F7BB9-0FBB-4042-B170-DF00E1A9AEFE}" type="presOf" srcId="{B8B012D7-5467-426D-99E5-B87049060BA3}" destId="{80D11498-3E74-4D2D-B538-375814587E3C}" srcOrd="0" destOrd="1" presId="urn:microsoft.com/office/officeart/2005/8/layout/hList1"/>
    <dgm:cxn modelId="{9E27BCD5-21FA-404D-A42E-770F7A4B4A09}" srcId="{EBABE191-BE24-4E95-85B4-83FDF1A084C9}" destId="{B8B012D7-5467-426D-99E5-B87049060BA3}" srcOrd="1" destOrd="0" parTransId="{939BF48C-EDD0-4574-9D39-F72F2BF3D053}" sibTransId="{6DA7AAAA-5A30-4ECC-85DF-BE6938207C2E}"/>
    <dgm:cxn modelId="{DF27F4F8-66CF-4DE5-810C-366A03AE5492}" srcId="{03E98F09-9257-456E-A505-161FB5FAA3AA}" destId="{016996A8-40E5-42A9-9C08-B6EA3BF272DC}" srcOrd="0" destOrd="0" parTransId="{B43E1B3C-4B7E-4981-A1B3-6D00F52159D4}" sibTransId="{72F15DDE-FE19-496E-8F7F-963AC6C5C817}"/>
    <dgm:cxn modelId="{CD0318FF-1962-4973-88EB-0C10C43D2264}" type="presParOf" srcId="{4E4FEFD0-BDE0-45C5-956B-EE2F4BCF1BF6}" destId="{DD3D5790-79B2-4C6F-9069-36D6CDAF1CF3}" srcOrd="0" destOrd="0" presId="urn:microsoft.com/office/officeart/2005/8/layout/hList1"/>
    <dgm:cxn modelId="{8FC9E5CD-FC6A-483F-B24A-7BE95ED72092}" type="presParOf" srcId="{DD3D5790-79B2-4C6F-9069-36D6CDAF1CF3}" destId="{106CF7A0-25BF-49BC-9CDD-7D1DA9CB02BF}" srcOrd="0" destOrd="0" presId="urn:microsoft.com/office/officeart/2005/8/layout/hList1"/>
    <dgm:cxn modelId="{D8614A61-B880-42D6-A617-31E531CB60A8}" type="presParOf" srcId="{DD3D5790-79B2-4C6F-9069-36D6CDAF1CF3}" destId="{DF7E68E1-6B3F-476A-B4C7-5A9AA01D728C}" srcOrd="1" destOrd="0" presId="urn:microsoft.com/office/officeart/2005/8/layout/hList1"/>
    <dgm:cxn modelId="{26B2A0C8-CB0A-41B1-BE18-B19747EE0F5C}" type="presParOf" srcId="{4E4FEFD0-BDE0-45C5-956B-EE2F4BCF1BF6}" destId="{8D52D1F1-7D14-4A5F-A71D-C798D2129996}" srcOrd="1" destOrd="0" presId="urn:microsoft.com/office/officeart/2005/8/layout/hList1"/>
    <dgm:cxn modelId="{9F19E6DB-107F-478B-A050-D5AB4C04AFB7}" type="presParOf" srcId="{4E4FEFD0-BDE0-45C5-956B-EE2F4BCF1BF6}" destId="{5C6CEEA2-1845-4F32-9079-673EB475E900}" srcOrd="2" destOrd="0" presId="urn:microsoft.com/office/officeart/2005/8/layout/hList1"/>
    <dgm:cxn modelId="{ECAFC27A-255B-439C-AD6D-D5428B33F96C}" type="presParOf" srcId="{5C6CEEA2-1845-4F32-9079-673EB475E900}" destId="{037C5608-1A34-475F-9FEC-7964EB135413}" srcOrd="0" destOrd="0" presId="urn:microsoft.com/office/officeart/2005/8/layout/hList1"/>
    <dgm:cxn modelId="{A2E6B781-10A9-40AA-BA9A-863F79C79FD2}" type="presParOf" srcId="{5C6CEEA2-1845-4F32-9079-673EB475E900}" destId="{80D11498-3E74-4D2D-B538-375814587E3C}" srcOrd="1" destOrd="0" presId="urn:microsoft.com/office/officeart/2005/8/layout/hList1"/>
    <dgm:cxn modelId="{9C98186D-6DB3-4AAE-A054-D85C24A429B8}" type="presParOf" srcId="{4E4FEFD0-BDE0-45C5-956B-EE2F4BCF1BF6}" destId="{3F5105C6-3051-417D-BB68-A537BAB880EB}" srcOrd="3" destOrd="0" presId="urn:microsoft.com/office/officeart/2005/8/layout/hList1"/>
    <dgm:cxn modelId="{B2465875-F405-478D-9721-3F3043C87890}" type="presParOf" srcId="{4E4FEFD0-BDE0-45C5-956B-EE2F4BCF1BF6}" destId="{45A65CA7-EE6C-4C17-87B5-51A151C6F1E0}" srcOrd="4" destOrd="0" presId="urn:microsoft.com/office/officeart/2005/8/layout/hList1"/>
    <dgm:cxn modelId="{3DA98DE1-FBB8-42A2-89DF-88EEADF2D26F}" type="presParOf" srcId="{45A65CA7-EE6C-4C17-87B5-51A151C6F1E0}" destId="{34E6FD67-6247-43EB-B472-76A2BCBAC092}" srcOrd="0" destOrd="0" presId="urn:microsoft.com/office/officeart/2005/8/layout/hList1"/>
    <dgm:cxn modelId="{13124FFF-5977-4B1E-B2EE-CC8F507ABDB7}" type="presParOf" srcId="{45A65CA7-EE6C-4C17-87B5-51A151C6F1E0}" destId="{EFE935CD-5DEF-4B67-BED1-4AE045C0F60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8695B65-FDE1-4DF8-B5F8-7D525BE10630}"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BF3C9270-8DBC-411D-9AC4-ED424300FF60}">
      <dgm:prSet phldrT="[Text]" custT="1"/>
      <dgm:spPr/>
      <dgm:t>
        <a:bodyPr/>
        <a:lstStyle/>
        <a:p>
          <a:r>
            <a:rPr lang="en-US" sz="1400" b="1" dirty="0">
              <a:latin typeface="Segoe UI" panose="020B0502040204020203" pitchFamily="34" charset="0"/>
              <a:cs typeface="Segoe UI" panose="020B0502040204020203" pitchFamily="34" charset="0"/>
            </a:rPr>
            <a:t>Kefi Andersen</a:t>
          </a:r>
        </a:p>
        <a:p>
          <a:r>
            <a:rPr lang="en-US" sz="1400" dirty="0">
              <a:latin typeface="Segoe UI" panose="020B0502040204020203" pitchFamily="34" charset="0"/>
              <a:cs typeface="Segoe UI" panose="020B0502040204020203" pitchFamily="34" charset="0"/>
            </a:rPr>
            <a:t>System Improvement Program Supervisor Lead</a:t>
          </a:r>
        </a:p>
        <a:p>
          <a:r>
            <a:rPr lang="en-US" sz="1400" dirty="0">
              <a:latin typeface="Segoe UI" panose="020B0502040204020203" pitchFamily="34" charset="0"/>
              <a:cs typeface="Segoe UI" panose="020B0502040204020203" pitchFamily="34" charset="0"/>
            </a:rPr>
            <a:t>OSPI</a:t>
          </a:r>
        </a:p>
        <a:p>
          <a:r>
            <a:rPr lang="en-US" sz="1400" dirty="0">
              <a:latin typeface="Segoe UI" panose="020B0502040204020203" pitchFamily="34" charset="0"/>
              <a:cs typeface="Segoe UI" panose="020B0502040204020203" pitchFamily="34" charset="0"/>
              <a:hlinkClick xmlns:r="http://schemas.openxmlformats.org/officeDocument/2006/relationships" r:id="rId1"/>
            </a:rPr>
            <a:t>kefi.andersen@k12.wa.us</a:t>
          </a:r>
          <a:r>
            <a:rPr lang="en-US" sz="1400" dirty="0">
              <a:latin typeface="Segoe UI" panose="020B0502040204020203" pitchFamily="34" charset="0"/>
              <a:cs typeface="Segoe UI" panose="020B0502040204020203" pitchFamily="34" charset="0"/>
            </a:rPr>
            <a:t> </a:t>
          </a:r>
        </a:p>
      </dgm:t>
    </dgm:pt>
    <dgm:pt modelId="{1D621407-9426-431C-8173-A20E28A57B05}" type="par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16ABE93A-9743-423F-BADC-0BD7DAD0B960}" type="sibTrans" cxnId="{3A1A32BE-71DE-4B5F-950E-A18B2D9B8DCB}">
      <dgm:prSet/>
      <dgm:spPr/>
      <dgm:t>
        <a:bodyPr/>
        <a:lstStyle/>
        <a:p>
          <a:endParaRPr lang="en-US" sz="1400">
            <a:latin typeface="Segoe UI" panose="020B0502040204020203" pitchFamily="34" charset="0"/>
            <a:cs typeface="Segoe UI" panose="020B0502040204020203" pitchFamily="34" charset="0"/>
          </a:endParaRPr>
        </a:p>
      </dgm:t>
    </dgm:pt>
    <dgm:pt modelId="{7476C055-7A96-4581-AB03-50B76A166510}">
      <dgm:prSet phldrT="[Text]" custT="1"/>
      <dgm:spPr/>
      <dgm:t>
        <a:bodyPr/>
        <a:lstStyle/>
        <a:p>
          <a:r>
            <a:rPr lang="en-US" sz="1400" b="1" dirty="0">
              <a:latin typeface="Segoe UI" panose="020B0502040204020203" pitchFamily="34" charset="0"/>
              <a:cs typeface="Segoe UI" panose="020B0502040204020203" pitchFamily="34" charset="0"/>
            </a:rPr>
            <a:t>Dixie Grunenfelder</a:t>
          </a:r>
        </a:p>
        <a:p>
          <a:r>
            <a:rPr lang="en-US" sz="1400" dirty="0">
              <a:latin typeface="Segoe UI" panose="020B0502040204020203" pitchFamily="34" charset="0"/>
              <a:cs typeface="Segoe UI" panose="020B0502040204020203" pitchFamily="34" charset="0"/>
            </a:rPr>
            <a:t>Executive Director of Student Engagement &amp; Support</a:t>
          </a:r>
        </a:p>
        <a:p>
          <a:r>
            <a:rPr lang="en-US" sz="1400" dirty="0">
              <a:latin typeface="Segoe UI" panose="020B0502040204020203" pitchFamily="34" charset="0"/>
              <a:cs typeface="Segoe UI" panose="020B0502040204020203" pitchFamily="34" charset="0"/>
            </a:rPr>
            <a:t>OSPI</a:t>
          </a:r>
        </a:p>
        <a:p>
          <a:r>
            <a:rPr lang="en-US" sz="1400" dirty="0">
              <a:latin typeface="Segoe UI" panose="020B0502040204020203" pitchFamily="34" charset="0"/>
              <a:cs typeface="Segoe UI" panose="020B0502040204020203" pitchFamily="34" charset="0"/>
              <a:hlinkClick xmlns:r="http://schemas.openxmlformats.org/officeDocument/2006/relationships" r:id="rId2"/>
            </a:rPr>
            <a:t>dixie.grunenfelder@k12.wa.us</a:t>
          </a:r>
          <a:r>
            <a:rPr lang="en-US" sz="1400" dirty="0">
              <a:latin typeface="Segoe UI" panose="020B0502040204020203" pitchFamily="34" charset="0"/>
              <a:cs typeface="Segoe UI" panose="020B0502040204020203" pitchFamily="34" charset="0"/>
            </a:rPr>
            <a:t> </a:t>
          </a:r>
        </a:p>
      </dgm:t>
    </dgm:pt>
    <dgm:pt modelId="{307242CC-C32D-4E52-9AF0-9DF79C5AEE41}" type="parTrans" cxnId="{1FE2077B-1DD3-4A74-BC7B-6FB9BF92C36D}">
      <dgm:prSet/>
      <dgm:spPr/>
      <dgm:t>
        <a:bodyPr/>
        <a:lstStyle/>
        <a:p>
          <a:endParaRPr lang="en-US"/>
        </a:p>
      </dgm:t>
    </dgm:pt>
    <dgm:pt modelId="{781B9757-45F9-4628-9C05-193236C07689}" type="sibTrans" cxnId="{1FE2077B-1DD3-4A74-BC7B-6FB9BF92C36D}">
      <dgm:prSet/>
      <dgm:spPr/>
      <dgm:t>
        <a:bodyPr/>
        <a:lstStyle/>
        <a:p>
          <a:endParaRPr lang="en-US"/>
        </a:p>
      </dgm:t>
    </dgm:pt>
    <dgm:pt modelId="{27892738-1EDB-4189-85F7-8E5C8EE5D0D8}">
      <dgm:prSet phldrT="[Text]" custT="1"/>
      <dgm:spPr/>
      <dgm:t>
        <a:bodyPr/>
        <a:lstStyle/>
        <a:p>
          <a:r>
            <a:rPr lang="en-US" sz="1400" b="1" dirty="0">
              <a:latin typeface="Segoe UI" panose="020B0502040204020203" pitchFamily="34" charset="0"/>
              <a:cs typeface="Segoe UI" panose="020B0502040204020203" pitchFamily="34" charset="0"/>
            </a:rPr>
            <a:t>Dr. Timmie Foster</a:t>
          </a:r>
        </a:p>
        <a:p>
          <a:r>
            <a:rPr lang="en-US" sz="1400" dirty="0">
              <a:latin typeface="Segoe UI" panose="020B0502040204020203" pitchFamily="34" charset="0"/>
              <a:cs typeface="Segoe UI" panose="020B0502040204020203" pitchFamily="34" charset="0"/>
            </a:rPr>
            <a:t>College Readiness Program Supervisor Lead</a:t>
          </a:r>
        </a:p>
        <a:p>
          <a:r>
            <a:rPr lang="en-US" sz="1400" dirty="0">
              <a:latin typeface="Segoe UI" panose="020B0502040204020203" pitchFamily="34" charset="0"/>
              <a:cs typeface="Segoe UI" panose="020B0502040204020203" pitchFamily="34" charset="0"/>
            </a:rPr>
            <a:t>OSPI</a:t>
          </a:r>
        </a:p>
        <a:p>
          <a:r>
            <a:rPr lang="en-US" sz="1400" dirty="0">
              <a:latin typeface="Segoe UI" panose="020B0502040204020203" pitchFamily="34" charset="0"/>
              <a:cs typeface="Segoe UI" panose="020B0502040204020203" pitchFamily="34" charset="0"/>
              <a:hlinkClick xmlns:r="http://schemas.openxmlformats.org/officeDocument/2006/relationships" r:id="rId3"/>
            </a:rPr>
            <a:t>timmie.foster@k12.wa.us</a:t>
          </a:r>
          <a:r>
            <a:rPr lang="en-US" sz="1400" dirty="0">
              <a:latin typeface="Segoe UI" panose="020B0502040204020203" pitchFamily="34" charset="0"/>
              <a:cs typeface="Segoe UI" panose="020B0502040204020203" pitchFamily="34" charset="0"/>
            </a:rPr>
            <a:t> </a:t>
          </a:r>
        </a:p>
        <a:p>
          <a:endParaRPr lang="en-US" sz="1400" dirty="0">
            <a:latin typeface="Segoe UI" panose="020B0502040204020203" pitchFamily="34" charset="0"/>
            <a:cs typeface="Segoe UI" panose="020B0502040204020203" pitchFamily="34" charset="0"/>
          </a:endParaRPr>
        </a:p>
      </dgm:t>
    </dgm:pt>
    <dgm:pt modelId="{41F845CB-B0EA-4A4C-A7CC-E7619F7D9585}" type="parTrans" cxnId="{DA14F561-483E-466E-836B-5AC468CFD440}">
      <dgm:prSet/>
      <dgm:spPr/>
      <dgm:t>
        <a:bodyPr/>
        <a:lstStyle/>
        <a:p>
          <a:endParaRPr lang="en-US"/>
        </a:p>
      </dgm:t>
    </dgm:pt>
    <dgm:pt modelId="{30CD32A4-4AD1-41E7-8CE0-C2FAEC1136C0}" type="sibTrans" cxnId="{DA14F561-483E-466E-836B-5AC468CFD440}">
      <dgm:prSet/>
      <dgm:spPr/>
      <dgm:t>
        <a:bodyPr/>
        <a:lstStyle/>
        <a:p>
          <a:endParaRPr lang="en-US"/>
        </a:p>
      </dgm:t>
    </dgm:pt>
    <dgm:pt modelId="{A02E32A3-9BBF-48CB-8FE9-1A14930BFA18}" type="pres">
      <dgm:prSet presAssocID="{E8695B65-FDE1-4DF8-B5F8-7D525BE10630}" presName="Name0" presStyleCnt="0">
        <dgm:presLayoutVars>
          <dgm:dir/>
          <dgm:resizeHandles val="exact"/>
        </dgm:presLayoutVars>
      </dgm:prSet>
      <dgm:spPr/>
    </dgm:pt>
    <dgm:pt modelId="{B150D76C-DF58-4825-AA09-61347FD9C43D}" type="pres">
      <dgm:prSet presAssocID="{7476C055-7A96-4581-AB03-50B76A166510}" presName="compNode" presStyleCnt="0"/>
      <dgm:spPr/>
    </dgm:pt>
    <dgm:pt modelId="{F9DB1476-CAD3-4885-84AC-545D129B0C02}" type="pres">
      <dgm:prSet presAssocID="{7476C055-7A96-4581-AB03-50B76A166510}" presName="pictRect" presStyleLbl="node1" presStyleIdx="0" presStyleCnt="3"/>
      <dgm:spPr>
        <a:prstGeom prst="rect">
          <a:avLst/>
        </a:prstGeom>
        <a:blipFill dpi="0" rotWithShape="1">
          <a:blip xmlns:r="http://schemas.openxmlformats.org/officeDocument/2006/relationships" r:embed="rId4"/>
          <a:srcRect/>
          <a:stretch>
            <a:fillRect l="22818" t="-2003" r="22818" b="-2003"/>
          </a:stretch>
        </a:blipFill>
        <a:ln>
          <a:noFill/>
        </a:ln>
      </dgm:spPr>
    </dgm:pt>
    <dgm:pt modelId="{8AE20B5B-CC40-4B30-8BAB-ECA25DE571CC}" type="pres">
      <dgm:prSet presAssocID="{7476C055-7A96-4581-AB03-50B76A166510}" presName="textRect" presStyleLbl="revTx" presStyleIdx="0" presStyleCnt="3">
        <dgm:presLayoutVars>
          <dgm:bulletEnabled val="1"/>
        </dgm:presLayoutVars>
      </dgm:prSet>
      <dgm:spPr/>
    </dgm:pt>
    <dgm:pt modelId="{00F55DEE-E13B-4E92-9FC4-447F559DE964}" type="pres">
      <dgm:prSet presAssocID="{781B9757-45F9-4628-9C05-193236C07689}" presName="sibTrans" presStyleLbl="sibTrans2D1" presStyleIdx="0" presStyleCnt="0"/>
      <dgm:spPr/>
    </dgm:pt>
    <dgm:pt modelId="{7C4F6C11-AFC8-48CB-B39D-BCA3724F824E}" type="pres">
      <dgm:prSet presAssocID="{BF3C9270-8DBC-411D-9AC4-ED424300FF60}" presName="compNode" presStyleCnt="0"/>
      <dgm:spPr/>
    </dgm:pt>
    <dgm:pt modelId="{754CCC67-94E8-4BC2-A923-7D92FFECE074}" type="pres">
      <dgm:prSet presAssocID="{BF3C9270-8DBC-411D-9AC4-ED424300FF60}" presName="pictRect" presStyleLbl="node1" presStyleIdx="1" presStyleCnt="3" custScaleX="67741" custLinFactNeighborX="3382" custLinFactNeighborY="1106"/>
      <dgm:spPr>
        <a:prstGeom prst="rect">
          <a:avLst/>
        </a:prstGeom>
        <a:blipFill dpi="0" rotWithShape="1">
          <a:blip xmlns:r="http://schemas.openxmlformats.org/officeDocument/2006/relationships" r:embed="rId5"/>
          <a:srcRect/>
          <a:stretch>
            <a:fillRect l="4403" r="4403"/>
          </a:stretch>
        </a:blipFill>
        <a:ln>
          <a:noFill/>
        </a:ln>
        <a:effectLst>
          <a:softEdge rad="0"/>
        </a:effectLst>
      </dgm:spPr>
      <dgm:extLst>
        <a:ext uri="{E40237B7-FDA0-4F09-8148-C483321AD2D9}">
          <dgm14:cNvPr xmlns:dgm14="http://schemas.microsoft.com/office/drawing/2010/diagram" id="0" name="" descr="Business photo" title="Kefi Andersen"/>
        </a:ext>
      </dgm:extLst>
    </dgm:pt>
    <dgm:pt modelId="{D2947FAA-3CD9-47D1-B894-9CB876FE583C}" type="pres">
      <dgm:prSet presAssocID="{BF3C9270-8DBC-411D-9AC4-ED424300FF60}" presName="textRect" presStyleLbl="revTx" presStyleIdx="1" presStyleCnt="3">
        <dgm:presLayoutVars>
          <dgm:bulletEnabled val="1"/>
        </dgm:presLayoutVars>
      </dgm:prSet>
      <dgm:spPr/>
    </dgm:pt>
    <dgm:pt modelId="{E0D8810A-1069-42FB-B776-97BA56AE0D20}" type="pres">
      <dgm:prSet presAssocID="{16ABE93A-9743-423F-BADC-0BD7DAD0B960}" presName="sibTrans" presStyleLbl="sibTrans2D1" presStyleIdx="0" presStyleCnt="0"/>
      <dgm:spPr/>
    </dgm:pt>
    <dgm:pt modelId="{72EA864C-924B-4C91-B0FD-51434BBBDE61}" type="pres">
      <dgm:prSet presAssocID="{27892738-1EDB-4189-85F7-8E5C8EE5D0D8}" presName="compNode" presStyleCnt="0"/>
      <dgm:spPr/>
    </dgm:pt>
    <dgm:pt modelId="{430331B5-2C6B-4A16-8F38-51A3CD856F70}" type="pres">
      <dgm:prSet presAssocID="{27892738-1EDB-4189-85F7-8E5C8EE5D0D8}" presName="pictRect" presStyleLbl="node1" presStyleIdx="2" presStyleCnt="3"/>
      <dgm:spPr>
        <a:blipFill rotWithShape="1">
          <a:blip xmlns:r="http://schemas.openxmlformats.org/officeDocument/2006/relationships" r:embed="rId6"/>
          <a:srcRect/>
          <a:stretch>
            <a:fillRect/>
          </a:stretch>
        </a:blipFill>
        <a:ln>
          <a:noFill/>
        </a:ln>
      </dgm:spPr>
    </dgm:pt>
    <dgm:pt modelId="{F1277C13-B956-483B-AD5B-B0FF17CA289A}" type="pres">
      <dgm:prSet presAssocID="{27892738-1EDB-4189-85F7-8E5C8EE5D0D8}" presName="textRect" presStyleLbl="revTx" presStyleIdx="2" presStyleCnt="3">
        <dgm:presLayoutVars>
          <dgm:bulletEnabled val="1"/>
        </dgm:presLayoutVars>
      </dgm:prSet>
      <dgm:spPr/>
    </dgm:pt>
  </dgm:ptLst>
  <dgm:cxnLst>
    <dgm:cxn modelId="{C2BA911B-D761-4C08-87F4-DFDC530EF430}" type="presOf" srcId="{E8695B65-FDE1-4DF8-B5F8-7D525BE10630}" destId="{A02E32A3-9BBF-48CB-8FE9-1A14930BFA18}" srcOrd="0" destOrd="0" presId="urn:microsoft.com/office/officeart/2005/8/layout/pList1"/>
    <dgm:cxn modelId="{89CCC02E-1F76-4CA0-8647-589090776E65}" type="presOf" srcId="{7476C055-7A96-4581-AB03-50B76A166510}" destId="{8AE20B5B-CC40-4B30-8BAB-ECA25DE571CC}" srcOrd="0" destOrd="0" presId="urn:microsoft.com/office/officeart/2005/8/layout/pList1"/>
    <dgm:cxn modelId="{DA14F561-483E-466E-836B-5AC468CFD440}" srcId="{E8695B65-FDE1-4DF8-B5F8-7D525BE10630}" destId="{27892738-1EDB-4189-85F7-8E5C8EE5D0D8}" srcOrd="2" destOrd="0" parTransId="{41F845CB-B0EA-4A4C-A7CC-E7619F7D9585}" sibTransId="{30CD32A4-4AD1-41E7-8CE0-C2FAEC1136C0}"/>
    <dgm:cxn modelId="{9E76F368-06B0-45ED-82E7-FDC3E267A0BB}" type="presOf" srcId="{27892738-1EDB-4189-85F7-8E5C8EE5D0D8}" destId="{F1277C13-B956-483B-AD5B-B0FF17CA289A}" srcOrd="0" destOrd="0" presId="urn:microsoft.com/office/officeart/2005/8/layout/pList1"/>
    <dgm:cxn modelId="{FB97F855-442D-447C-87FA-46A0958FDFE8}" type="presOf" srcId="{BF3C9270-8DBC-411D-9AC4-ED424300FF60}" destId="{D2947FAA-3CD9-47D1-B894-9CB876FE583C}" srcOrd="0" destOrd="0" presId="urn:microsoft.com/office/officeart/2005/8/layout/pList1"/>
    <dgm:cxn modelId="{1FE2077B-1DD3-4A74-BC7B-6FB9BF92C36D}" srcId="{E8695B65-FDE1-4DF8-B5F8-7D525BE10630}" destId="{7476C055-7A96-4581-AB03-50B76A166510}" srcOrd="0" destOrd="0" parTransId="{307242CC-C32D-4E52-9AF0-9DF79C5AEE41}" sibTransId="{781B9757-45F9-4628-9C05-193236C07689}"/>
    <dgm:cxn modelId="{3A1A32BE-71DE-4B5F-950E-A18B2D9B8DCB}" srcId="{E8695B65-FDE1-4DF8-B5F8-7D525BE10630}" destId="{BF3C9270-8DBC-411D-9AC4-ED424300FF60}" srcOrd="1" destOrd="0" parTransId="{1D621407-9426-431C-8173-A20E28A57B05}" sibTransId="{16ABE93A-9743-423F-BADC-0BD7DAD0B960}"/>
    <dgm:cxn modelId="{9DBB39D2-B04C-44C2-B660-D0D43F930B3F}" type="presOf" srcId="{16ABE93A-9743-423F-BADC-0BD7DAD0B960}" destId="{E0D8810A-1069-42FB-B776-97BA56AE0D20}" srcOrd="0" destOrd="0" presId="urn:microsoft.com/office/officeart/2005/8/layout/pList1"/>
    <dgm:cxn modelId="{316732E0-AD28-4BE3-A6ED-811964CD9E1B}" type="presOf" srcId="{781B9757-45F9-4628-9C05-193236C07689}" destId="{00F55DEE-E13B-4E92-9FC4-447F559DE964}" srcOrd="0" destOrd="0" presId="urn:microsoft.com/office/officeart/2005/8/layout/pList1"/>
    <dgm:cxn modelId="{ED49D50C-85AA-4123-B43E-09FC796CB540}" type="presParOf" srcId="{A02E32A3-9BBF-48CB-8FE9-1A14930BFA18}" destId="{B150D76C-DF58-4825-AA09-61347FD9C43D}" srcOrd="0" destOrd="0" presId="urn:microsoft.com/office/officeart/2005/8/layout/pList1"/>
    <dgm:cxn modelId="{84F206F5-A99B-401D-9ECC-19A99D811650}" type="presParOf" srcId="{B150D76C-DF58-4825-AA09-61347FD9C43D}" destId="{F9DB1476-CAD3-4885-84AC-545D129B0C02}" srcOrd="0" destOrd="0" presId="urn:microsoft.com/office/officeart/2005/8/layout/pList1"/>
    <dgm:cxn modelId="{BE9E7C21-5FF3-4712-8399-3455859AE121}" type="presParOf" srcId="{B150D76C-DF58-4825-AA09-61347FD9C43D}" destId="{8AE20B5B-CC40-4B30-8BAB-ECA25DE571CC}" srcOrd="1" destOrd="0" presId="urn:microsoft.com/office/officeart/2005/8/layout/pList1"/>
    <dgm:cxn modelId="{E334561E-7943-4A3D-9C06-27FCD15FAA27}" type="presParOf" srcId="{A02E32A3-9BBF-48CB-8FE9-1A14930BFA18}" destId="{00F55DEE-E13B-4E92-9FC4-447F559DE964}" srcOrd="1" destOrd="0" presId="urn:microsoft.com/office/officeart/2005/8/layout/pList1"/>
    <dgm:cxn modelId="{0A041049-6529-4BE3-9E45-6C5C8C146EF1}" type="presParOf" srcId="{A02E32A3-9BBF-48CB-8FE9-1A14930BFA18}" destId="{7C4F6C11-AFC8-48CB-B39D-BCA3724F824E}" srcOrd="2" destOrd="0" presId="urn:microsoft.com/office/officeart/2005/8/layout/pList1"/>
    <dgm:cxn modelId="{CE0C3046-E72C-4434-A265-ADE315641582}" type="presParOf" srcId="{7C4F6C11-AFC8-48CB-B39D-BCA3724F824E}" destId="{754CCC67-94E8-4BC2-A923-7D92FFECE074}" srcOrd="0" destOrd="0" presId="urn:microsoft.com/office/officeart/2005/8/layout/pList1"/>
    <dgm:cxn modelId="{E1A6D70C-A7D5-4CD4-8F5F-36FCF50C908F}" type="presParOf" srcId="{7C4F6C11-AFC8-48CB-B39D-BCA3724F824E}" destId="{D2947FAA-3CD9-47D1-B894-9CB876FE583C}" srcOrd="1" destOrd="0" presId="urn:microsoft.com/office/officeart/2005/8/layout/pList1"/>
    <dgm:cxn modelId="{05381A6E-6E76-4A96-8660-996CD2B5AA4A}" type="presParOf" srcId="{A02E32A3-9BBF-48CB-8FE9-1A14930BFA18}" destId="{E0D8810A-1069-42FB-B776-97BA56AE0D20}" srcOrd="3" destOrd="0" presId="urn:microsoft.com/office/officeart/2005/8/layout/pList1"/>
    <dgm:cxn modelId="{FB8ADEB6-A315-4C9B-8862-F2AEAAAFF249}" type="presParOf" srcId="{A02E32A3-9BBF-48CB-8FE9-1A14930BFA18}" destId="{72EA864C-924B-4C91-B0FD-51434BBBDE61}" srcOrd="4" destOrd="0" presId="urn:microsoft.com/office/officeart/2005/8/layout/pList1"/>
    <dgm:cxn modelId="{B1CE479B-4174-44EC-B3A3-F912EDE1479E}" type="presParOf" srcId="{72EA864C-924B-4C91-B0FD-51434BBBDE61}" destId="{430331B5-2C6B-4A16-8F38-51A3CD856F70}" srcOrd="0" destOrd="0" presId="urn:microsoft.com/office/officeart/2005/8/layout/pList1"/>
    <dgm:cxn modelId="{48E9BE43-C90B-4B42-BBC6-93F33BFBBF74}" type="presParOf" srcId="{72EA864C-924B-4C91-B0FD-51434BBBDE61}" destId="{F1277C13-B956-483B-AD5B-B0FF17CA289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F0E798-A800-4432-8965-F35BC3529E3C}"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5C7AA336-7420-4857-9D89-58BC540BAF90}">
      <dgm:prSet/>
      <dgm:spPr/>
      <dgm:t>
        <a:bodyPr/>
        <a:lstStyle/>
        <a:p>
          <a:r>
            <a:rPr lang="en-US" b="0" i="0" dirty="0"/>
            <a:t>The office of the superintendent of public instruction</a:t>
          </a:r>
        </a:p>
      </dgm:t>
    </dgm:pt>
    <dgm:pt modelId="{C2901B0A-4D09-4779-9F52-14E76CFEB44A}" type="parTrans" cxnId="{77BA045F-C54E-4192-8C7B-563BE351E845}">
      <dgm:prSet/>
      <dgm:spPr/>
      <dgm:t>
        <a:bodyPr/>
        <a:lstStyle/>
        <a:p>
          <a:endParaRPr lang="en-US"/>
        </a:p>
      </dgm:t>
    </dgm:pt>
    <dgm:pt modelId="{942D87F0-C104-483C-8593-CD9AA6E5D5D4}" type="sibTrans" cxnId="{77BA045F-C54E-4192-8C7B-563BE351E845}">
      <dgm:prSet/>
      <dgm:spPr/>
      <dgm:t>
        <a:bodyPr/>
        <a:lstStyle/>
        <a:p>
          <a:endParaRPr lang="en-US"/>
        </a:p>
      </dgm:t>
    </dgm:pt>
    <dgm:pt modelId="{5F62AC01-3144-4B74-93E9-F64281DBDE67}">
      <dgm:prSet/>
      <dgm:spPr/>
      <dgm:t>
        <a:bodyPr/>
        <a:lstStyle/>
        <a:p>
          <a:r>
            <a:rPr lang="en-US" b="0" i="0" dirty="0"/>
            <a:t>Workforce training and education coordinating board</a:t>
          </a:r>
        </a:p>
      </dgm:t>
    </dgm:pt>
    <dgm:pt modelId="{71E019DB-1197-4946-ADDC-7AAE15E0C6DC}" type="parTrans" cxnId="{BFFF58CB-AC86-47A7-B3E8-8EFB08834EEC}">
      <dgm:prSet/>
      <dgm:spPr/>
      <dgm:t>
        <a:bodyPr/>
        <a:lstStyle/>
        <a:p>
          <a:endParaRPr lang="en-US"/>
        </a:p>
      </dgm:t>
    </dgm:pt>
    <dgm:pt modelId="{4C15C5C6-77AC-43F5-A7D4-FAC1F0D7EA72}" type="sibTrans" cxnId="{BFFF58CB-AC86-47A7-B3E8-8EFB08834EEC}">
      <dgm:prSet/>
      <dgm:spPr/>
      <dgm:t>
        <a:bodyPr/>
        <a:lstStyle/>
        <a:p>
          <a:endParaRPr lang="en-US"/>
        </a:p>
      </dgm:t>
    </dgm:pt>
    <dgm:pt modelId="{84E00676-878D-4419-9385-A0D1593E8CFF}">
      <dgm:prSet/>
      <dgm:spPr/>
      <dgm:t>
        <a:bodyPr/>
        <a:lstStyle/>
        <a:p>
          <a:r>
            <a:rPr lang="en-US" b="0" i="0" dirty="0"/>
            <a:t>Department of children, youth, and families</a:t>
          </a:r>
        </a:p>
        <a:p>
          <a:r>
            <a:rPr lang="en-US" b="0" i="0" dirty="0"/>
            <a:t>Jess Lewis or Greg Williamson</a:t>
          </a:r>
        </a:p>
      </dgm:t>
    </dgm:pt>
    <dgm:pt modelId="{A26BE2D5-A933-4087-8DF4-A84EC57EDBAB}" type="parTrans" cxnId="{6C5EEF86-5585-467F-BE94-567B6C5AF23D}">
      <dgm:prSet/>
      <dgm:spPr/>
      <dgm:t>
        <a:bodyPr/>
        <a:lstStyle/>
        <a:p>
          <a:endParaRPr lang="en-US"/>
        </a:p>
      </dgm:t>
    </dgm:pt>
    <dgm:pt modelId="{EAF03920-4FD1-40AF-A586-1918C386B31C}" type="sibTrans" cxnId="{6C5EEF86-5585-467F-BE94-567B6C5AF23D}">
      <dgm:prSet/>
      <dgm:spPr/>
      <dgm:t>
        <a:bodyPr/>
        <a:lstStyle/>
        <a:p>
          <a:endParaRPr lang="en-US"/>
        </a:p>
      </dgm:t>
    </dgm:pt>
    <dgm:pt modelId="{6CCCB8B4-A6FE-44EE-A449-821A0FDEF297}">
      <dgm:prSet/>
      <dgm:spPr/>
      <dgm:t>
        <a:bodyPr/>
        <a:lstStyle/>
        <a:p>
          <a:r>
            <a:rPr lang="en-US" b="0" i="0" dirty="0"/>
            <a:t>Employment security department</a:t>
          </a:r>
        </a:p>
      </dgm:t>
    </dgm:pt>
    <dgm:pt modelId="{F4A34DC8-D051-498B-8AF9-7B80F3CB112F}" type="parTrans" cxnId="{375C22A2-2BBF-4F34-B10A-B3F02CD52708}">
      <dgm:prSet/>
      <dgm:spPr/>
      <dgm:t>
        <a:bodyPr/>
        <a:lstStyle/>
        <a:p>
          <a:endParaRPr lang="en-US"/>
        </a:p>
      </dgm:t>
    </dgm:pt>
    <dgm:pt modelId="{E475E1DD-ACDE-4D8B-BEF1-22C2FF766EE1}" type="sibTrans" cxnId="{375C22A2-2BBF-4F34-B10A-B3F02CD52708}">
      <dgm:prSet/>
      <dgm:spPr/>
      <dgm:t>
        <a:bodyPr/>
        <a:lstStyle/>
        <a:p>
          <a:endParaRPr lang="en-US"/>
        </a:p>
      </dgm:t>
    </dgm:pt>
    <dgm:pt modelId="{063DEAA2-5B6E-4F9C-85BA-2D354D2ABAE3}">
      <dgm:prSet/>
      <dgm:spPr/>
      <dgm:t>
        <a:bodyPr/>
        <a:lstStyle/>
        <a:p>
          <a:r>
            <a:rPr lang="en-US" b="0" i="0" dirty="0"/>
            <a:t>State board for community and technical colleges</a:t>
          </a:r>
        </a:p>
      </dgm:t>
    </dgm:pt>
    <dgm:pt modelId="{8212EDEF-8392-415A-B891-F54F49BBA54B}" type="parTrans" cxnId="{0DA9B99D-268E-43EE-A71B-088623B6A8DE}">
      <dgm:prSet/>
      <dgm:spPr/>
      <dgm:t>
        <a:bodyPr/>
        <a:lstStyle/>
        <a:p>
          <a:endParaRPr lang="en-US"/>
        </a:p>
      </dgm:t>
    </dgm:pt>
    <dgm:pt modelId="{3B06EB19-92F0-4EE4-AC41-E37687281A74}" type="sibTrans" cxnId="{0DA9B99D-268E-43EE-A71B-088623B6A8DE}">
      <dgm:prSet/>
      <dgm:spPr/>
      <dgm:t>
        <a:bodyPr/>
        <a:lstStyle/>
        <a:p>
          <a:endParaRPr lang="en-US"/>
        </a:p>
      </dgm:t>
    </dgm:pt>
    <dgm:pt modelId="{D9273B2F-82B4-4F75-BEF8-1284897C299F}">
      <dgm:prSet/>
      <dgm:spPr/>
      <dgm:t>
        <a:bodyPr/>
        <a:lstStyle/>
        <a:p>
          <a:r>
            <a:rPr lang="en-US" b="0" i="0" dirty="0"/>
            <a:t>Department of health</a:t>
          </a:r>
        </a:p>
      </dgm:t>
    </dgm:pt>
    <dgm:pt modelId="{E03CFC04-7B30-49F0-99B2-EE35895D4C2F}" type="parTrans" cxnId="{7A68C3E3-571F-4A4C-9DAE-E1775D5F2D14}">
      <dgm:prSet/>
      <dgm:spPr/>
      <dgm:t>
        <a:bodyPr/>
        <a:lstStyle/>
        <a:p>
          <a:endParaRPr lang="en-US"/>
        </a:p>
      </dgm:t>
    </dgm:pt>
    <dgm:pt modelId="{0566DE87-E697-4A9F-9DC5-5FCC8D4621FC}" type="sibTrans" cxnId="{7A68C3E3-571F-4A4C-9DAE-E1775D5F2D14}">
      <dgm:prSet/>
      <dgm:spPr/>
      <dgm:t>
        <a:bodyPr/>
        <a:lstStyle/>
        <a:p>
          <a:endParaRPr lang="en-US"/>
        </a:p>
      </dgm:t>
    </dgm:pt>
    <dgm:pt modelId="{114E568C-8BD7-4A97-90C5-76D10B22F31B}">
      <dgm:prSet/>
      <dgm:spPr/>
      <dgm:t>
        <a:bodyPr/>
        <a:lstStyle/>
        <a:p>
          <a:r>
            <a:rPr lang="en-US" b="0" i="0" dirty="0"/>
            <a:t>Community mobilization office</a:t>
          </a:r>
        </a:p>
      </dgm:t>
    </dgm:pt>
    <dgm:pt modelId="{893308A3-A40E-4CB5-9243-65D36F39DBC8}" type="parTrans" cxnId="{F851E9D9-9871-4BAA-B9F5-A2468E54CB49}">
      <dgm:prSet/>
      <dgm:spPr/>
      <dgm:t>
        <a:bodyPr/>
        <a:lstStyle/>
        <a:p>
          <a:endParaRPr lang="en-US"/>
        </a:p>
      </dgm:t>
    </dgm:pt>
    <dgm:pt modelId="{73016F1A-291F-4302-A6E2-53F1D9330E28}" type="sibTrans" cxnId="{F851E9D9-9871-4BAA-B9F5-A2468E54CB49}">
      <dgm:prSet/>
      <dgm:spPr/>
      <dgm:t>
        <a:bodyPr/>
        <a:lstStyle/>
        <a:p>
          <a:endParaRPr lang="en-US"/>
        </a:p>
      </dgm:t>
    </dgm:pt>
    <dgm:pt modelId="{2216820E-657E-4BD1-91F1-50C77636E4CE}">
      <dgm:prSet/>
      <dgm:spPr/>
      <dgm:t>
        <a:bodyPr/>
        <a:lstStyle/>
        <a:p>
          <a:r>
            <a:rPr lang="en-US" b="0" i="0" dirty="0"/>
            <a:t>Children's services and behavioral health and recovery divisions of the department of social and health services</a:t>
          </a:r>
        </a:p>
      </dgm:t>
    </dgm:pt>
    <dgm:pt modelId="{0D274468-0DA2-494F-9DA6-B444E7A532E4}" type="parTrans" cxnId="{7A9367A9-042C-4A22-82A7-80C99F6DDDBC}">
      <dgm:prSet/>
      <dgm:spPr/>
      <dgm:t>
        <a:bodyPr/>
        <a:lstStyle/>
        <a:p>
          <a:endParaRPr lang="en-US"/>
        </a:p>
      </dgm:t>
    </dgm:pt>
    <dgm:pt modelId="{FA2E514F-BB30-45DE-8DC4-118B0FA0C357}" type="sibTrans" cxnId="{7A9367A9-042C-4A22-82A7-80C99F6DDDBC}">
      <dgm:prSet/>
      <dgm:spPr/>
      <dgm:t>
        <a:bodyPr/>
        <a:lstStyle/>
        <a:p>
          <a:endParaRPr lang="en-US"/>
        </a:p>
      </dgm:t>
    </dgm:pt>
    <dgm:pt modelId="{8DDC4E31-F617-420B-8D6B-92370CD8EE69}">
      <dgm:prSet/>
      <dgm:spPr/>
      <dgm:t>
        <a:bodyPr/>
        <a:lstStyle/>
        <a:p>
          <a:r>
            <a:rPr lang="en-US" b="0" i="0" dirty="0"/>
            <a:t>A statewide organization representing career and technical education programs including skill centers</a:t>
          </a:r>
        </a:p>
      </dgm:t>
    </dgm:pt>
    <dgm:pt modelId="{8764DD7D-AEEC-4F22-9464-21FA7DEB82C7}" type="parTrans" cxnId="{D1F6EA6A-2FC1-4A02-BF1E-FD66FDED6901}">
      <dgm:prSet/>
      <dgm:spPr/>
      <dgm:t>
        <a:bodyPr/>
        <a:lstStyle/>
        <a:p>
          <a:endParaRPr lang="en-US"/>
        </a:p>
      </dgm:t>
    </dgm:pt>
    <dgm:pt modelId="{707948F0-93D0-4FF9-A144-193CB22BB7E7}" type="sibTrans" cxnId="{D1F6EA6A-2FC1-4A02-BF1E-FD66FDED6901}">
      <dgm:prSet/>
      <dgm:spPr/>
      <dgm:t>
        <a:bodyPr/>
        <a:lstStyle/>
        <a:p>
          <a:endParaRPr lang="en-US"/>
        </a:p>
      </dgm:t>
    </dgm:pt>
    <dgm:pt modelId="{A65CBAAD-ABA5-4FC9-B3A2-665892A2F676}">
      <dgm:prSet/>
      <dgm:spPr/>
      <dgm:t>
        <a:bodyPr/>
        <a:lstStyle/>
        <a:p>
          <a:r>
            <a:rPr lang="en-US" b="0" i="0" dirty="0"/>
            <a:t>Juvenile courts or the office of juvenile justice, or both</a:t>
          </a:r>
        </a:p>
      </dgm:t>
    </dgm:pt>
    <dgm:pt modelId="{421AACDA-4C47-45B2-B20B-1DEA8A300C0A}" type="parTrans" cxnId="{EE9AE9A0-1E36-4889-9117-33B4D355E506}">
      <dgm:prSet/>
      <dgm:spPr/>
      <dgm:t>
        <a:bodyPr/>
        <a:lstStyle/>
        <a:p>
          <a:endParaRPr lang="en-US"/>
        </a:p>
      </dgm:t>
    </dgm:pt>
    <dgm:pt modelId="{235D6D01-5FAF-4F40-A25D-A62AE5C735FA}" type="sibTrans" cxnId="{EE9AE9A0-1E36-4889-9117-33B4D355E506}">
      <dgm:prSet/>
      <dgm:spPr/>
      <dgm:t>
        <a:bodyPr/>
        <a:lstStyle/>
        <a:p>
          <a:endParaRPr lang="en-US"/>
        </a:p>
      </dgm:t>
    </dgm:pt>
    <dgm:pt modelId="{193B54B4-6B1E-4E70-A677-2A0E7407D50F}">
      <dgm:prSet/>
      <dgm:spPr/>
      <dgm:t>
        <a:bodyPr/>
        <a:lstStyle/>
        <a:p>
          <a:r>
            <a:rPr lang="en-US" b="0" i="0" dirty="0"/>
            <a:t>Washington association of prosecuting attorneys</a:t>
          </a:r>
        </a:p>
      </dgm:t>
    </dgm:pt>
    <dgm:pt modelId="{53D6DF97-3D3D-436B-A527-7A77EFFBB3D3}" type="parTrans" cxnId="{03A98978-A362-4B88-80B2-B16720B02100}">
      <dgm:prSet/>
      <dgm:spPr/>
      <dgm:t>
        <a:bodyPr/>
        <a:lstStyle/>
        <a:p>
          <a:endParaRPr lang="en-US"/>
        </a:p>
      </dgm:t>
    </dgm:pt>
    <dgm:pt modelId="{5A8D9989-0398-40DC-A157-8684708CAAE5}" type="sibTrans" cxnId="{03A98978-A362-4B88-80B2-B16720B02100}">
      <dgm:prSet/>
      <dgm:spPr/>
      <dgm:t>
        <a:bodyPr/>
        <a:lstStyle/>
        <a:p>
          <a:endParaRPr lang="en-US"/>
        </a:p>
      </dgm:t>
    </dgm:pt>
    <dgm:pt modelId="{86F24089-B825-4E03-8183-9159A2B509A6}">
      <dgm:prSet/>
      <dgm:spPr/>
      <dgm:t>
        <a:bodyPr/>
        <a:lstStyle/>
        <a:p>
          <a:r>
            <a:rPr lang="en-US" b="0" i="0" dirty="0"/>
            <a:t>Washington state office of public defense</a:t>
          </a:r>
        </a:p>
      </dgm:t>
    </dgm:pt>
    <dgm:pt modelId="{A2797222-8C5F-46CC-918F-D1C6A61AA40E}" type="parTrans" cxnId="{9F7C1C9F-BB9C-4EDC-979C-FF430A04DD36}">
      <dgm:prSet/>
      <dgm:spPr/>
      <dgm:t>
        <a:bodyPr/>
        <a:lstStyle/>
        <a:p>
          <a:endParaRPr lang="en-US"/>
        </a:p>
      </dgm:t>
    </dgm:pt>
    <dgm:pt modelId="{FACB3D47-64C4-4AFA-9E1F-8F7321185986}" type="sibTrans" cxnId="{9F7C1C9F-BB9C-4EDC-979C-FF430A04DD36}">
      <dgm:prSet/>
      <dgm:spPr/>
      <dgm:t>
        <a:bodyPr/>
        <a:lstStyle/>
        <a:p>
          <a:endParaRPr lang="en-US"/>
        </a:p>
      </dgm:t>
    </dgm:pt>
    <dgm:pt modelId="{427C2CA9-002C-4EE0-BD18-93896BF38B57}">
      <dgm:prSet/>
      <dgm:spPr/>
      <dgm:t>
        <a:bodyPr/>
        <a:lstStyle/>
        <a:p>
          <a:r>
            <a:rPr lang="en-US" b="0" i="0" dirty="0"/>
            <a:t>accredited institutions of higher education</a:t>
          </a:r>
        </a:p>
      </dgm:t>
    </dgm:pt>
    <dgm:pt modelId="{CC1B94FF-7B7D-459A-8E42-574A80331F44}" type="parTrans" cxnId="{67930AB7-BB08-41F0-B299-EE224ADF4170}">
      <dgm:prSet/>
      <dgm:spPr/>
      <dgm:t>
        <a:bodyPr/>
        <a:lstStyle/>
        <a:p>
          <a:endParaRPr lang="en-US"/>
        </a:p>
      </dgm:t>
    </dgm:pt>
    <dgm:pt modelId="{F8681F07-D184-4E57-B0F1-12D0F7DD63C9}" type="sibTrans" cxnId="{67930AB7-BB08-41F0-B299-EE224ADF4170}">
      <dgm:prSet/>
      <dgm:spPr/>
      <dgm:t>
        <a:bodyPr/>
        <a:lstStyle/>
        <a:p>
          <a:endParaRPr lang="en-US"/>
        </a:p>
      </dgm:t>
    </dgm:pt>
    <dgm:pt modelId="{E66E5836-0756-47B7-82A7-3C7198D8881B}">
      <dgm:prSet/>
      <dgm:spPr/>
      <dgm:t>
        <a:bodyPr/>
        <a:lstStyle/>
        <a:p>
          <a:r>
            <a:rPr lang="en-US" b="0" i="0" dirty="0"/>
            <a:t>educational service districts</a:t>
          </a:r>
        </a:p>
      </dgm:t>
    </dgm:pt>
    <dgm:pt modelId="{205DF293-A727-41DE-BEB9-BCBF15CD4578}" type="parTrans" cxnId="{BF00A2E1-6A71-428C-A150-BA449CFA2A9A}">
      <dgm:prSet/>
      <dgm:spPr/>
      <dgm:t>
        <a:bodyPr/>
        <a:lstStyle/>
        <a:p>
          <a:endParaRPr lang="en-US"/>
        </a:p>
      </dgm:t>
    </dgm:pt>
    <dgm:pt modelId="{4B379CD4-BEF3-4ED0-A8F2-42A652E3E105}" type="sibTrans" cxnId="{BF00A2E1-6A71-428C-A150-BA449CFA2A9A}">
      <dgm:prSet/>
      <dgm:spPr/>
      <dgm:t>
        <a:bodyPr/>
        <a:lstStyle/>
        <a:p>
          <a:endParaRPr lang="en-US"/>
        </a:p>
      </dgm:t>
    </dgm:pt>
    <dgm:pt modelId="{E3188670-1E69-4123-B2BD-51F311DCA77D}">
      <dgm:prSet/>
      <dgm:spPr/>
      <dgm:t>
        <a:bodyPr/>
        <a:lstStyle/>
        <a:p>
          <a:r>
            <a:rPr lang="en-US" b="0" i="0" dirty="0"/>
            <a:t>area workforce development councils</a:t>
          </a:r>
        </a:p>
      </dgm:t>
    </dgm:pt>
    <dgm:pt modelId="{2160CA4B-CD75-45BA-A8D4-4684E7E671E3}" type="parTrans" cxnId="{07D951AF-030E-4F7F-BB36-A7AD33F3D94A}">
      <dgm:prSet/>
      <dgm:spPr/>
      <dgm:t>
        <a:bodyPr/>
        <a:lstStyle/>
        <a:p>
          <a:endParaRPr lang="en-US"/>
        </a:p>
      </dgm:t>
    </dgm:pt>
    <dgm:pt modelId="{2135AA05-FF60-4C44-9639-26FF8A93E891}" type="sibTrans" cxnId="{07D951AF-030E-4F7F-BB36-A7AD33F3D94A}">
      <dgm:prSet/>
      <dgm:spPr/>
      <dgm:t>
        <a:bodyPr/>
        <a:lstStyle/>
        <a:p>
          <a:endParaRPr lang="en-US"/>
        </a:p>
      </dgm:t>
    </dgm:pt>
    <dgm:pt modelId="{37F647EA-030E-4D17-8512-FE86E0C5BDEB}">
      <dgm:prSet/>
      <dgm:spPr/>
      <dgm:t>
        <a:bodyPr/>
        <a:lstStyle/>
        <a:p>
          <a:r>
            <a:rPr lang="en-US" b="0" i="0" dirty="0"/>
            <a:t>parent and educator associations</a:t>
          </a:r>
        </a:p>
      </dgm:t>
    </dgm:pt>
    <dgm:pt modelId="{C2231BCD-F67F-4D06-90F1-182CB7C9B2F3}" type="parTrans" cxnId="{C1A6439E-4285-4855-BEAC-1C3FC885EA17}">
      <dgm:prSet/>
      <dgm:spPr/>
      <dgm:t>
        <a:bodyPr/>
        <a:lstStyle/>
        <a:p>
          <a:endParaRPr lang="en-US"/>
        </a:p>
      </dgm:t>
    </dgm:pt>
    <dgm:pt modelId="{654A9DAC-32F7-4599-B386-B01824ABCD33}" type="sibTrans" cxnId="{C1A6439E-4285-4855-BEAC-1C3FC885EA17}">
      <dgm:prSet/>
      <dgm:spPr/>
      <dgm:t>
        <a:bodyPr/>
        <a:lstStyle/>
        <a:p>
          <a:endParaRPr lang="en-US"/>
        </a:p>
      </dgm:t>
    </dgm:pt>
    <dgm:pt modelId="{3D989360-A9FE-4AC1-87FE-E0CD272325AF}">
      <dgm:prSet/>
      <dgm:spPr/>
      <dgm:t>
        <a:bodyPr/>
        <a:lstStyle/>
        <a:p>
          <a:r>
            <a:rPr lang="en-US" b="0" i="0" dirty="0"/>
            <a:t>educational opportunity gap oversight and accountability committee</a:t>
          </a:r>
        </a:p>
      </dgm:t>
    </dgm:pt>
    <dgm:pt modelId="{6332F503-DF32-4AF1-B0B0-45ADE7BF081E}" type="parTrans" cxnId="{0727FA78-000A-43BE-A7BD-D106CBBE523E}">
      <dgm:prSet/>
      <dgm:spPr/>
      <dgm:t>
        <a:bodyPr/>
        <a:lstStyle/>
        <a:p>
          <a:endParaRPr lang="en-US"/>
        </a:p>
      </dgm:t>
    </dgm:pt>
    <dgm:pt modelId="{E596688C-BFE4-4BC1-92A9-C591FD031E80}" type="sibTrans" cxnId="{0727FA78-000A-43BE-A7BD-D106CBBE523E}">
      <dgm:prSet/>
      <dgm:spPr/>
      <dgm:t>
        <a:bodyPr/>
        <a:lstStyle/>
        <a:p>
          <a:endParaRPr lang="en-US"/>
        </a:p>
      </dgm:t>
    </dgm:pt>
    <dgm:pt modelId="{56678827-901C-4E44-98B1-F5D5A1EAADB0}">
      <dgm:prSet/>
      <dgm:spPr/>
      <dgm:t>
        <a:bodyPr/>
        <a:lstStyle/>
        <a:p>
          <a:r>
            <a:rPr lang="en-US" b="0" i="0" dirty="0"/>
            <a:t>office of the education </a:t>
          </a:r>
          <a:r>
            <a:rPr lang="en-US" b="0" i="0" dirty="0" err="1"/>
            <a:t>ombuds</a:t>
          </a:r>
          <a:endParaRPr lang="en-US" b="0" i="0" dirty="0"/>
        </a:p>
      </dgm:t>
    </dgm:pt>
    <dgm:pt modelId="{E09905A0-2B64-4FDE-BF9E-823ECE9AD574}" type="parTrans" cxnId="{2A9287C6-15BF-4112-930E-F5A1439C202F}">
      <dgm:prSet/>
      <dgm:spPr/>
      <dgm:t>
        <a:bodyPr/>
        <a:lstStyle/>
        <a:p>
          <a:endParaRPr lang="en-US"/>
        </a:p>
      </dgm:t>
    </dgm:pt>
    <dgm:pt modelId="{3BB637F5-4497-4FF5-A1BE-36A0050369B1}" type="sibTrans" cxnId="{2A9287C6-15BF-4112-930E-F5A1439C202F}">
      <dgm:prSet/>
      <dgm:spPr/>
      <dgm:t>
        <a:bodyPr/>
        <a:lstStyle/>
        <a:p>
          <a:endParaRPr lang="en-US"/>
        </a:p>
      </dgm:t>
    </dgm:pt>
    <dgm:pt modelId="{02D8DCFD-8BE9-4FB0-918F-ACEEE53C2366}">
      <dgm:prSet/>
      <dgm:spPr/>
      <dgm:t>
        <a:bodyPr/>
        <a:lstStyle/>
        <a:p>
          <a:r>
            <a:rPr lang="en-US" b="0" i="0" dirty="0"/>
            <a:t>local school districts; agencies or organizations that provide services to special education students</a:t>
          </a:r>
        </a:p>
      </dgm:t>
    </dgm:pt>
    <dgm:pt modelId="{0371D062-C681-485B-8915-0879C6E90A9F}" type="parTrans" cxnId="{39EC868B-7943-45BE-8B9E-E6B430C5180D}">
      <dgm:prSet/>
      <dgm:spPr/>
      <dgm:t>
        <a:bodyPr/>
        <a:lstStyle/>
        <a:p>
          <a:endParaRPr lang="en-US"/>
        </a:p>
      </dgm:t>
    </dgm:pt>
    <dgm:pt modelId="{453B8C33-9BA1-4F4C-A3AC-8D1AFEAAF6B5}" type="sibTrans" cxnId="{39EC868B-7943-45BE-8B9E-E6B430C5180D}">
      <dgm:prSet/>
      <dgm:spPr/>
      <dgm:t>
        <a:bodyPr/>
        <a:lstStyle/>
        <a:p>
          <a:endParaRPr lang="en-US"/>
        </a:p>
      </dgm:t>
    </dgm:pt>
    <dgm:pt modelId="{9D8B945B-9CB0-4B8F-8CFB-5AEA86E4805C}">
      <dgm:prSet/>
      <dgm:spPr/>
      <dgm:t>
        <a:bodyPr/>
        <a:lstStyle/>
        <a:p>
          <a:r>
            <a:rPr lang="en-US" b="0" i="0" dirty="0"/>
            <a:t>community organizations serving youth</a:t>
          </a:r>
        </a:p>
        <a:p>
          <a:r>
            <a:rPr lang="en-US" b="0" i="0" dirty="0"/>
            <a:t>*Building Bridges Grantees</a:t>
          </a:r>
        </a:p>
      </dgm:t>
    </dgm:pt>
    <dgm:pt modelId="{FFF50074-D8BB-41A2-B3B3-7BF2FA6A32AD}" type="parTrans" cxnId="{25C8986F-9A1D-41D8-BA67-D8CF622CA264}">
      <dgm:prSet/>
      <dgm:spPr/>
      <dgm:t>
        <a:bodyPr/>
        <a:lstStyle/>
        <a:p>
          <a:endParaRPr lang="en-US"/>
        </a:p>
      </dgm:t>
    </dgm:pt>
    <dgm:pt modelId="{C54E65F0-B0C9-4F83-AB69-DD65C86CAEFD}" type="sibTrans" cxnId="{25C8986F-9A1D-41D8-BA67-D8CF622CA264}">
      <dgm:prSet/>
      <dgm:spPr/>
      <dgm:t>
        <a:bodyPr/>
        <a:lstStyle/>
        <a:p>
          <a:endParaRPr lang="en-US"/>
        </a:p>
      </dgm:t>
    </dgm:pt>
    <dgm:pt modelId="{2204BD5D-1530-46D0-917C-082249587A36}">
      <dgm:prSet/>
      <dgm:spPr/>
      <dgm:t>
        <a:bodyPr/>
        <a:lstStyle/>
        <a:p>
          <a:r>
            <a:rPr lang="en-US" b="0" i="0" dirty="0"/>
            <a:t>federally recognized tribes and urban tribal centers</a:t>
          </a:r>
        </a:p>
      </dgm:t>
    </dgm:pt>
    <dgm:pt modelId="{5F1E7900-70F9-4950-98AA-36D46CD49CF3}" type="parTrans" cxnId="{835FC30D-CD3A-409A-96C3-E2574A24F249}">
      <dgm:prSet/>
      <dgm:spPr/>
      <dgm:t>
        <a:bodyPr/>
        <a:lstStyle/>
        <a:p>
          <a:endParaRPr lang="en-US"/>
        </a:p>
      </dgm:t>
    </dgm:pt>
    <dgm:pt modelId="{83A66750-170A-4964-96DC-6F8215A79070}" type="sibTrans" cxnId="{835FC30D-CD3A-409A-96C3-E2574A24F249}">
      <dgm:prSet/>
      <dgm:spPr/>
      <dgm:t>
        <a:bodyPr/>
        <a:lstStyle/>
        <a:p>
          <a:endParaRPr lang="en-US"/>
        </a:p>
      </dgm:t>
    </dgm:pt>
    <dgm:pt modelId="{AA818E7B-3175-4D5E-9C1D-83B35E3C4CC2}">
      <dgm:prSet/>
      <dgm:spPr/>
      <dgm:t>
        <a:bodyPr/>
        <a:lstStyle/>
        <a:p>
          <a:r>
            <a:rPr lang="en-US" b="0" i="0" dirty="0"/>
            <a:t>each of the major political caucuses of the senate and house of representatives</a:t>
          </a:r>
        </a:p>
      </dgm:t>
    </dgm:pt>
    <dgm:pt modelId="{AC91A4F8-8927-489C-8486-AEB5B906BB53}" type="parTrans" cxnId="{90429E39-9019-43A2-8F7E-9E31EA265978}">
      <dgm:prSet/>
      <dgm:spPr/>
      <dgm:t>
        <a:bodyPr/>
        <a:lstStyle/>
        <a:p>
          <a:endParaRPr lang="en-US"/>
        </a:p>
      </dgm:t>
    </dgm:pt>
    <dgm:pt modelId="{704D6C64-76C6-4644-8AC9-0BAA8671B771}" type="sibTrans" cxnId="{90429E39-9019-43A2-8F7E-9E31EA265978}">
      <dgm:prSet/>
      <dgm:spPr/>
      <dgm:t>
        <a:bodyPr/>
        <a:lstStyle/>
        <a:p>
          <a:endParaRPr lang="en-US"/>
        </a:p>
      </dgm:t>
    </dgm:pt>
    <dgm:pt modelId="{D731A36D-DFE5-43AC-B40C-0D03469940E3}">
      <dgm:prSet/>
      <dgm:spPr/>
      <dgm:t>
        <a:bodyPr/>
        <a:lstStyle/>
        <a:p>
          <a:r>
            <a:rPr lang="en-US" b="0" i="0" dirty="0"/>
            <a:t>Minority commissions</a:t>
          </a:r>
        </a:p>
      </dgm:t>
    </dgm:pt>
    <dgm:pt modelId="{9B5DCD0F-4989-422B-9F5D-1E294BE76877}" type="parTrans" cxnId="{8F29EDC2-6697-4006-AE15-B9C44E97CA78}">
      <dgm:prSet/>
      <dgm:spPr/>
      <dgm:t>
        <a:bodyPr/>
        <a:lstStyle/>
        <a:p>
          <a:endParaRPr lang="en-US"/>
        </a:p>
      </dgm:t>
    </dgm:pt>
    <dgm:pt modelId="{7CD4913B-065A-4D22-8D05-C06B9C4C4E11}" type="sibTrans" cxnId="{8F29EDC2-6697-4006-AE15-B9C44E97CA78}">
      <dgm:prSet/>
      <dgm:spPr/>
      <dgm:t>
        <a:bodyPr/>
        <a:lstStyle/>
        <a:p>
          <a:endParaRPr lang="en-US"/>
        </a:p>
      </dgm:t>
    </dgm:pt>
    <dgm:pt modelId="{69186A3C-1664-4934-BA38-DFB7A77BC105}">
      <dgm:prSet/>
      <dgm:spPr/>
      <dgm:t>
        <a:bodyPr/>
        <a:lstStyle/>
        <a:p>
          <a:r>
            <a:rPr lang="en-US" b="0" i="0" dirty="0"/>
            <a:t>*Senate Staff: Ben </a:t>
          </a:r>
          <a:r>
            <a:rPr lang="en-US" b="0" i="0" dirty="0" err="1"/>
            <a:t>Omdal</a:t>
          </a:r>
          <a:endParaRPr lang="en-US" b="0" i="0" dirty="0"/>
        </a:p>
      </dgm:t>
    </dgm:pt>
    <dgm:pt modelId="{E1F2AA67-C56E-43BA-A8C6-F5C90C6599B9}" type="parTrans" cxnId="{B501D225-A712-40C1-BA77-4200392914A6}">
      <dgm:prSet/>
      <dgm:spPr/>
      <dgm:t>
        <a:bodyPr/>
        <a:lstStyle/>
        <a:p>
          <a:endParaRPr lang="en-US"/>
        </a:p>
      </dgm:t>
    </dgm:pt>
    <dgm:pt modelId="{5AD63F0F-F6E7-4538-9F37-541D165BD0B5}" type="sibTrans" cxnId="{B501D225-A712-40C1-BA77-4200392914A6}">
      <dgm:prSet/>
      <dgm:spPr/>
      <dgm:t>
        <a:bodyPr/>
        <a:lstStyle/>
        <a:p>
          <a:endParaRPr lang="en-US"/>
        </a:p>
      </dgm:t>
    </dgm:pt>
    <dgm:pt modelId="{AD17F4F5-83D2-4AC9-B69F-AB77D1376DD6}" type="pres">
      <dgm:prSet presAssocID="{8CF0E798-A800-4432-8965-F35BC3529E3C}" presName="diagram" presStyleCnt="0">
        <dgm:presLayoutVars>
          <dgm:dir/>
          <dgm:resizeHandles val="exact"/>
        </dgm:presLayoutVars>
      </dgm:prSet>
      <dgm:spPr/>
    </dgm:pt>
    <dgm:pt modelId="{4B5129E4-0D93-42C8-B1A0-529921E93393}" type="pres">
      <dgm:prSet presAssocID="{5C7AA336-7420-4857-9D89-58BC540BAF90}" presName="node" presStyleLbl="node1" presStyleIdx="0" presStyleCnt="24">
        <dgm:presLayoutVars>
          <dgm:bulletEnabled val="1"/>
        </dgm:presLayoutVars>
      </dgm:prSet>
      <dgm:spPr/>
    </dgm:pt>
    <dgm:pt modelId="{D0FE50FF-F23A-4804-BA55-879C82224E79}" type="pres">
      <dgm:prSet presAssocID="{942D87F0-C104-483C-8593-CD9AA6E5D5D4}" presName="sibTrans" presStyleCnt="0"/>
      <dgm:spPr/>
    </dgm:pt>
    <dgm:pt modelId="{3F3AA8EF-8E1E-4A69-AC01-BA82FF47EF04}" type="pres">
      <dgm:prSet presAssocID="{5F62AC01-3144-4B74-93E9-F64281DBDE67}" presName="node" presStyleLbl="node1" presStyleIdx="1" presStyleCnt="24">
        <dgm:presLayoutVars>
          <dgm:bulletEnabled val="1"/>
        </dgm:presLayoutVars>
      </dgm:prSet>
      <dgm:spPr/>
    </dgm:pt>
    <dgm:pt modelId="{1C66A568-D177-4C1F-9BBC-18E2195AEC5F}" type="pres">
      <dgm:prSet presAssocID="{4C15C5C6-77AC-43F5-A7D4-FAC1F0D7EA72}" presName="sibTrans" presStyleCnt="0"/>
      <dgm:spPr/>
    </dgm:pt>
    <dgm:pt modelId="{9970A971-A5BD-4704-A008-A13439CB4DEE}" type="pres">
      <dgm:prSet presAssocID="{84E00676-878D-4419-9385-A0D1593E8CFF}" presName="node" presStyleLbl="node1" presStyleIdx="2" presStyleCnt="24">
        <dgm:presLayoutVars>
          <dgm:bulletEnabled val="1"/>
        </dgm:presLayoutVars>
      </dgm:prSet>
      <dgm:spPr/>
    </dgm:pt>
    <dgm:pt modelId="{681E9F1F-3BBA-4EC9-AB8B-712EB29416EC}" type="pres">
      <dgm:prSet presAssocID="{EAF03920-4FD1-40AF-A586-1918C386B31C}" presName="sibTrans" presStyleCnt="0"/>
      <dgm:spPr/>
    </dgm:pt>
    <dgm:pt modelId="{2C29D12B-5A6A-464B-84E0-032ABAE6E20D}" type="pres">
      <dgm:prSet presAssocID="{6CCCB8B4-A6FE-44EE-A449-821A0FDEF297}" presName="node" presStyleLbl="node1" presStyleIdx="3" presStyleCnt="24">
        <dgm:presLayoutVars>
          <dgm:bulletEnabled val="1"/>
        </dgm:presLayoutVars>
      </dgm:prSet>
      <dgm:spPr/>
    </dgm:pt>
    <dgm:pt modelId="{241A269E-165A-4736-8A77-6F7AD3F2ADAD}" type="pres">
      <dgm:prSet presAssocID="{E475E1DD-ACDE-4D8B-BEF1-22C2FF766EE1}" presName="sibTrans" presStyleCnt="0"/>
      <dgm:spPr/>
    </dgm:pt>
    <dgm:pt modelId="{9CE7C330-25AE-4489-9EB4-06076503DB65}" type="pres">
      <dgm:prSet presAssocID="{063DEAA2-5B6E-4F9C-85BA-2D354D2ABAE3}" presName="node" presStyleLbl="node1" presStyleIdx="4" presStyleCnt="24">
        <dgm:presLayoutVars>
          <dgm:bulletEnabled val="1"/>
        </dgm:presLayoutVars>
      </dgm:prSet>
      <dgm:spPr/>
    </dgm:pt>
    <dgm:pt modelId="{E589ED7C-4574-44A2-BB2C-B6CCA15A5595}" type="pres">
      <dgm:prSet presAssocID="{3B06EB19-92F0-4EE4-AC41-E37687281A74}" presName="sibTrans" presStyleCnt="0"/>
      <dgm:spPr/>
    </dgm:pt>
    <dgm:pt modelId="{32F432A1-4DF9-4203-BF19-C12544160C88}" type="pres">
      <dgm:prSet presAssocID="{D9273B2F-82B4-4F75-BEF8-1284897C299F}" presName="node" presStyleLbl="node1" presStyleIdx="5" presStyleCnt="24">
        <dgm:presLayoutVars>
          <dgm:bulletEnabled val="1"/>
        </dgm:presLayoutVars>
      </dgm:prSet>
      <dgm:spPr/>
    </dgm:pt>
    <dgm:pt modelId="{7F212C79-59C3-4AB6-9530-7D9EEC7BA812}" type="pres">
      <dgm:prSet presAssocID="{0566DE87-E697-4A9F-9DC5-5FCC8D4621FC}" presName="sibTrans" presStyleCnt="0"/>
      <dgm:spPr/>
    </dgm:pt>
    <dgm:pt modelId="{D597B393-4DAC-4F8A-BAD0-6F090A13F424}" type="pres">
      <dgm:prSet presAssocID="{114E568C-8BD7-4A97-90C5-76D10B22F31B}" presName="node" presStyleLbl="node1" presStyleIdx="6" presStyleCnt="24">
        <dgm:presLayoutVars>
          <dgm:bulletEnabled val="1"/>
        </dgm:presLayoutVars>
      </dgm:prSet>
      <dgm:spPr/>
    </dgm:pt>
    <dgm:pt modelId="{31BB072C-CB0B-4271-9B09-B859B564F01C}" type="pres">
      <dgm:prSet presAssocID="{73016F1A-291F-4302-A6E2-53F1D9330E28}" presName="sibTrans" presStyleCnt="0"/>
      <dgm:spPr/>
    </dgm:pt>
    <dgm:pt modelId="{813AFAC0-67D1-428D-B4AD-547DAF2054B9}" type="pres">
      <dgm:prSet presAssocID="{2216820E-657E-4BD1-91F1-50C77636E4CE}" presName="node" presStyleLbl="node1" presStyleIdx="7" presStyleCnt="24">
        <dgm:presLayoutVars>
          <dgm:bulletEnabled val="1"/>
        </dgm:presLayoutVars>
      </dgm:prSet>
      <dgm:spPr/>
    </dgm:pt>
    <dgm:pt modelId="{B94D7E7D-82D5-4EE9-9C5E-8D60375D2153}" type="pres">
      <dgm:prSet presAssocID="{FA2E514F-BB30-45DE-8DC4-118B0FA0C357}" presName="sibTrans" presStyleCnt="0"/>
      <dgm:spPr/>
    </dgm:pt>
    <dgm:pt modelId="{963353F9-9247-49EF-A19E-5E12E59387B2}" type="pres">
      <dgm:prSet presAssocID="{8DDC4E31-F617-420B-8D6B-92370CD8EE69}" presName="node" presStyleLbl="node1" presStyleIdx="8" presStyleCnt="24">
        <dgm:presLayoutVars>
          <dgm:bulletEnabled val="1"/>
        </dgm:presLayoutVars>
      </dgm:prSet>
      <dgm:spPr/>
    </dgm:pt>
    <dgm:pt modelId="{92DF2C07-7A51-49A4-BC99-4048F431809C}" type="pres">
      <dgm:prSet presAssocID="{707948F0-93D0-4FF9-A144-193CB22BB7E7}" presName="sibTrans" presStyleCnt="0"/>
      <dgm:spPr/>
    </dgm:pt>
    <dgm:pt modelId="{9B77FFBA-755D-4F45-81E4-58D4213DC7E9}" type="pres">
      <dgm:prSet presAssocID="{A65CBAAD-ABA5-4FC9-B3A2-665892A2F676}" presName="node" presStyleLbl="node1" presStyleIdx="9" presStyleCnt="24">
        <dgm:presLayoutVars>
          <dgm:bulletEnabled val="1"/>
        </dgm:presLayoutVars>
      </dgm:prSet>
      <dgm:spPr/>
    </dgm:pt>
    <dgm:pt modelId="{606F376B-0B69-4B40-8120-69524C66E10C}" type="pres">
      <dgm:prSet presAssocID="{235D6D01-5FAF-4F40-A25D-A62AE5C735FA}" presName="sibTrans" presStyleCnt="0"/>
      <dgm:spPr/>
    </dgm:pt>
    <dgm:pt modelId="{51DDA1B5-12F5-4768-939F-88ECDDCE100C}" type="pres">
      <dgm:prSet presAssocID="{193B54B4-6B1E-4E70-A677-2A0E7407D50F}" presName="node" presStyleLbl="node1" presStyleIdx="10" presStyleCnt="24">
        <dgm:presLayoutVars>
          <dgm:bulletEnabled val="1"/>
        </dgm:presLayoutVars>
      </dgm:prSet>
      <dgm:spPr/>
    </dgm:pt>
    <dgm:pt modelId="{6AE84DA9-6C8D-4249-95F0-56366D560A18}" type="pres">
      <dgm:prSet presAssocID="{5A8D9989-0398-40DC-A157-8684708CAAE5}" presName="sibTrans" presStyleCnt="0"/>
      <dgm:spPr/>
    </dgm:pt>
    <dgm:pt modelId="{C4B7A9E4-CAF4-46B5-8D5A-FA1787F900B1}" type="pres">
      <dgm:prSet presAssocID="{86F24089-B825-4E03-8183-9159A2B509A6}" presName="node" presStyleLbl="node1" presStyleIdx="11" presStyleCnt="24">
        <dgm:presLayoutVars>
          <dgm:bulletEnabled val="1"/>
        </dgm:presLayoutVars>
      </dgm:prSet>
      <dgm:spPr/>
    </dgm:pt>
    <dgm:pt modelId="{4D1965CA-5397-4517-AE43-0FFA5ADE3CE8}" type="pres">
      <dgm:prSet presAssocID="{FACB3D47-64C4-4AFA-9E1F-8F7321185986}" presName="sibTrans" presStyleCnt="0"/>
      <dgm:spPr/>
    </dgm:pt>
    <dgm:pt modelId="{B0775537-5238-4324-9EA0-356D9936FFB6}" type="pres">
      <dgm:prSet presAssocID="{427C2CA9-002C-4EE0-BD18-93896BF38B57}" presName="node" presStyleLbl="node1" presStyleIdx="12" presStyleCnt="24">
        <dgm:presLayoutVars>
          <dgm:bulletEnabled val="1"/>
        </dgm:presLayoutVars>
      </dgm:prSet>
      <dgm:spPr/>
    </dgm:pt>
    <dgm:pt modelId="{990576ED-F674-46B7-BCF8-1A7B10D4DCBD}" type="pres">
      <dgm:prSet presAssocID="{F8681F07-D184-4E57-B0F1-12D0F7DD63C9}" presName="sibTrans" presStyleCnt="0"/>
      <dgm:spPr/>
    </dgm:pt>
    <dgm:pt modelId="{12EA0767-C8EB-4B6A-B3A5-6F508E29E52C}" type="pres">
      <dgm:prSet presAssocID="{E66E5836-0756-47B7-82A7-3C7198D8881B}" presName="node" presStyleLbl="node1" presStyleIdx="13" presStyleCnt="24">
        <dgm:presLayoutVars>
          <dgm:bulletEnabled val="1"/>
        </dgm:presLayoutVars>
      </dgm:prSet>
      <dgm:spPr/>
    </dgm:pt>
    <dgm:pt modelId="{61C3FB97-F366-47EC-943C-E53FCB6C4310}" type="pres">
      <dgm:prSet presAssocID="{4B379CD4-BEF3-4ED0-A8F2-42A652E3E105}" presName="sibTrans" presStyleCnt="0"/>
      <dgm:spPr/>
    </dgm:pt>
    <dgm:pt modelId="{3872E5D1-35B9-4B6E-A9D6-379BCD48CDD9}" type="pres">
      <dgm:prSet presAssocID="{E3188670-1E69-4123-B2BD-51F311DCA77D}" presName="node" presStyleLbl="node1" presStyleIdx="14" presStyleCnt="24">
        <dgm:presLayoutVars>
          <dgm:bulletEnabled val="1"/>
        </dgm:presLayoutVars>
      </dgm:prSet>
      <dgm:spPr/>
    </dgm:pt>
    <dgm:pt modelId="{40DBCEBD-272F-4C2E-94EC-49101AE67FA1}" type="pres">
      <dgm:prSet presAssocID="{2135AA05-FF60-4C44-9639-26FF8A93E891}" presName="sibTrans" presStyleCnt="0"/>
      <dgm:spPr/>
    </dgm:pt>
    <dgm:pt modelId="{15ED50B7-C12E-43F2-AE6B-8559AA02B1A8}" type="pres">
      <dgm:prSet presAssocID="{37F647EA-030E-4D17-8512-FE86E0C5BDEB}" presName="node" presStyleLbl="node1" presStyleIdx="15" presStyleCnt="24">
        <dgm:presLayoutVars>
          <dgm:bulletEnabled val="1"/>
        </dgm:presLayoutVars>
      </dgm:prSet>
      <dgm:spPr/>
    </dgm:pt>
    <dgm:pt modelId="{85DDC29C-2DC8-4886-8167-87D3AF1E8C30}" type="pres">
      <dgm:prSet presAssocID="{654A9DAC-32F7-4599-B386-B01824ABCD33}" presName="sibTrans" presStyleCnt="0"/>
      <dgm:spPr/>
    </dgm:pt>
    <dgm:pt modelId="{82A9A347-B104-4FB3-B647-9148FFBF3C07}" type="pres">
      <dgm:prSet presAssocID="{3D989360-A9FE-4AC1-87FE-E0CD272325AF}" presName="node" presStyleLbl="node1" presStyleIdx="16" presStyleCnt="24">
        <dgm:presLayoutVars>
          <dgm:bulletEnabled val="1"/>
        </dgm:presLayoutVars>
      </dgm:prSet>
      <dgm:spPr/>
    </dgm:pt>
    <dgm:pt modelId="{6DF406E2-A02D-46E8-ABDD-4C60555D77A7}" type="pres">
      <dgm:prSet presAssocID="{E596688C-BFE4-4BC1-92A9-C591FD031E80}" presName="sibTrans" presStyleCnt="0"/>
      <dgm:spPr/>
    </dgm:pt>
    <dgm:pt modelId="{628F4F3A-81AE-4E1A-AAAD-311B61FBD455}" type="pres">
      <dgm:prSet presAssocID="{56678827-901C-4E44-98B1-F5D5A1EAADB0}" presName="node" presStyleLbl="node1" presStyleIdx="17" presStyleCnt="24">
        <dgm:presLayoutVars>
          <dgm:bulletEnabled val="1"/>
        </dgm:presLayoutVars>
      </dgm:prSet>
      <dgm:spPr/>
    </dgm:pt>
    <dgm:pt modelId="{6FBCBF10-EC6C-4A6E-BF5F-F5BA5F6D1647}" type="pres">
      <dgm:prSet presAssocID="{3BB637F5-4497-4FF5-A1BE-36A0050369B1}" presName="sibTrans" presStyleCnt="0"/>
      <dgm:spPr/>
    </dgm:pt>
    <dgm:pt modelId="{6A0D7E66-D997-4B49-B81B-A99C7C737F02}" type="pres">
      <dgm:prSet presAssocID="{02D8DCFD-8BE9-4FB0-918F-ACEEE53C2366}" presName="node" presStyleLbl="node1" presStyleIdx="18" presStyleCnt="24">
        <dgm:presLayoutVars>
          <dgm:bulletEnabled val="1"/>
        </dgm:presLayoutVars>
      </dgm:prSet>
      <dgm:spPr/>
    </dgm:pt>
    <dgm:pt modelId="{F5B5A7B8-7D32-4B45-BB20-C05EE705E16B}" type="pres">
      <dgm:prSet presAssocID="{453B8C33-9BA1-4F4C-A3AC-8D1AFEAAF6B5}" presName="sibTrans" presStyleCnt="0"/>
      <dgm:spPr/>
    </dgm:pt>
    <dgm:pt modelId="{46ABE52D-B4B1-4501-B4AE-18C6F3EDBB6B}" type="pres">
      <dgm:prSet presAssocID="{9D8B945B-9CB0-4B8F-8CFB-5AEA86E4805C}" presName="node" presStyleLbl="node1" presStyleIdx="19" presStyleCnt="24">
        <dgm:presLayoutVars>
          <dgm:bulletEnabled val="1"/>
        </dgm:presLayoutVars>
      </dgm:prSet>
      <dgm:spPr/>
    </dgm:pt>
    <dgm:pt modelId="{D858681F-0AF5-447F-AF80-137E5DB55010}" type="pres">
      <dgm:prSet presAssocID="{C54E65F0-B0C9-4F83-AB69-DD65C86CAEFD}" presName="sibTrans" presStyleCnt="0"/>
      <dgm:spPr/>
    </dgm:pt>
    <dgm:pt modelId="{3ACCC83B-1BB6-4C4C-909F-0453D5ED4577}" type="pres">
      <dgm:prSet presAssocID="{2204BD5D-1530-46D0-917C-082249587A36}" presName="node" presStyleLbl="node1" presStyleIdx="20" presStyleCnt="24">
        <dgm:presLayoutVars>
          <dgm:bulletEnabled val="1"/>
        </dgm:presLayoutVars>
      </dgm:prSet>
      <dgm:spPr/>
    </dgm:pt>
    <dgm:pt modelId="{D662BFD3-5209-4BB3-82B8-A3BB6D36DDEE}" type="pres">
      <dgm:prSet presAssocID="{83A66750-170A-4964-96DC-6F8215A79070}" presName="sibTrans" presStyleCnt="0"/>
      <dgm:spPr/>
    </dgm:pt>
    <dgm:pt modelId="{38A67611-2C0D-42F9-A485-01598AACD31B}" type="pres">
      <dgm:prSet presAssocID="{AA818E7B-3175-4D5E-9C1D-83B35E3C4CC2}" presName="node" presStyleLbl="node1" presStyleIdx="21" presStyleCnt="24">
        <dgm:presLayoutVars>
          <dgm:bulletEnabled val="1"/>
        </dgm:presLayoutVars>
      </dgm:prSet>
      <dgm:spPr/>
    </dgm:pt>
    <dgm:pt modelId="{437E697C-4D0C-491B-B737-26F67D98E605}" type="pres">
      <dgm:prSet presAssocID="{704D6C64-76C6-4644-8AC9-0BAA8671B771}" presName="sibTrans" presStyleCnt="0"/>
      <dgm:spPr/>
    </dgm:pt>
    <dgm:pt modelId="{6FE90EEA-58A1-401F-B19F-B9DD28EDDA88}" type="pres">
      <dgm:prSet presAssocID="{D731A36D-DFE5-43AC-B40C-0D03469940E3}" presName="node" presStyleLbl="node1" presStyleIdx="22" presStyleCnt="24">
        <dgm:presLayoutVars>
          <dgm:bulletEnabled val="1"/>
        </dgm:presLayoutVars>
      </dgm:prSet>
      <dgm:spPr/>
    </dgm:pt>
    <dgm:pt modelId="{B86022A4-2137-4B06-BFF3-533147192E35}" type="pres">
      <dgm:prSet presAssocID="{7CD4913B-065A-4D22-8D05-C06B9C4C4E11}" presName="sibTrans" presStyleCnt="0"/>
      <dgm:spPr/>
    </dgm:pt>
    <dgm:pt modelId="{938EC8A5-9A25-49EF-9D87-CDA870E2E5DB}" type="pres">
      <dgm:prSet presAssocID="{69186A3C-1664-4934-BA38-DFB7A77BC105}" presName="node" presStyleLbl="node1" presStyleIdx="23" presStyleCnt="24">
        <dgm:presLayoutVars>
          <dgm:bulletEnabled val="1"/>
        </dgm:presLayoutVars>
      </dgm:prSet>
      <dgm:spPr/>
    </dgm:pt>
  </dgm:ptLst>
  <dgm:cxnLst>
    <dgm:cxn modelId="{835FC30D-CD3A-409A-96C3-E2574A24F249}" srcId="{8CF0E798-A800-4432-8965-F35BC3529E3C}" destId="{2204BD5D-1530-46D0-917C-082249587A36}" srcOrd="20" destOrd="0" parTransId="{5F1E7900-70F9-4950-98AA-36D46CD49CF3}" sibTransId="{83A66750-170A-4964-96DC-6F8215A79070}"/>
    <dgm:cxn modelId="{09DEF51A-E2F4-44C8-BB5B-4CEB098C7D5E}" type="presOf" srcId="{6CCCB8B4-A6FE-44EE-A449-821A0FDEF297}" destId="{2C29D12B-5A6A-464B-84E0-032ABAE6E20D}" srcOrd="0" destOrd="0" presId="urn:microsoft.com/office/officeart/2005/8/layout/default"/>
    <dgm:cxn modelId="{1B8C591F-F263-4C16-8AAB-9074CA17F53E}" type="presOf" srcId="{063DEAA2-5B6E-4F9C-85BA-2D354D2ABAE3}" destId="{9CE7C330-25AE-4489-9EB4-06076503DB65}" srcOrd="0" destOrd="0" presId="urn:microsoft.com/office/officeart/2005/8/layout/default"/>
    <dgm:cxn modelId="{8B86DF21-E09D-404E-8817-0888B24EBA9F}" type="presOf" srcId="{D9273B2F-82B4-4F75-BEF8-1284897C299F}" destId="{32F432A1-4DF9-4203-BF19-C12544160C88}" srcOrd="0" destOrd="0" presId="urn:microsoft.com/office/officeart/2005/8/layout/default"/>
    <dgm:cxn modelId="{C708C522-DC81-4D02-AA2D-1F116BA95DD4}" type="presOf" srcId="{193B54B4-6B1E-4E70-A677-2A0E7407D50F}" destId="{51DDA1B5-12F5-4768-939F-88ECDDCE100C}" srcOrd="0" destOrd="0" presId="urn:microsoft.com/office/officeart/2005/8/layout/default"/>
    <dgm:cxn modelId="{B501D225-A712-40C1-BA77-4200392914A6}" srcId="{8CF0E798-A800-4432-8965-F35BC3529E3C}" destId="{69186A3C-1664-4934-BA38-DFB7A77BC105}" srcOrd="23" destOrd="0" parTransId="{E1F2AA67-C56E-43BA-A8C6-F5C90C6599B9}" sibTransId="{5AD63F0F-F6E7-4538-9F37-541D165BD0B5}"/>
    <dgm:cxn modelId="{198E6D33-F478-4CE3-8768-4A98F60A36CD}" type="presOf" srcId="{02D8DCFD-8BE9-4FB0-918F-ACEEE53C2366}" destId="{6A0D7E66-D997-4B49-B81B-A99C7C737F02}" srcOrd="0" destOrd="0" presId="urn:microsoft.com/office/officeart/2005/8/layout/default"/>
    <dgm:cxn modelId="{90429E39-9019-43A2-8F7E-9E31EA265978}" srcId="{8CF0E798-A800-4432-8965-F35BC3529E3C}" destId="{AA818E7B-3175-4D5E-9C1D-83B35E3C4CC2}" srcOrd="21" destOrd="0" parTransId="{AC91A4F8-8927-489C-8486-AEB5B906BB53}" sibTransId="{704D6C64-76C6-4644-8AC9-0BAA8671B771}"/>
    <dgm:cxn modelId="{25E3CA5C-0F36-4FAD-8721-85415248DF90}" type="presOf" srcId="{84E00676-878D-4419-9385-A0D1593E8CFF}" destId="{9970A971-A5BD-4704-A008-A13439CB4DEE}" srcOrd="0" destOrd="0" presId="urn:microsoft.com/office/officeart/2005/8/layout/default"/>
    <dgm:cxn modelId="{EA09EE5C-DC23-474B-9A37-D4375D340B4A}" type="presOf" srcId="{56678827-901C-4E44-98B1-F5D5A1EAADB0}" destId="{628F4F3A-81AE-4E1A-AAAD-311B61FBD455}" srcOrd="0" destOrd="0" presId="urn:microsoft.com/office/officeart/2005/8/layout/default"/>
    <dgm:cxn modelId="{77BA045F-C54E-4192-8C7B-563BE351E845}" srcId="{8CF0E798-A800-4432-8965-F35BC3529E3C}" destId="{5C7AA336-7420-4857-9D89-58BC540BAF90}" srcOrd="0" destOrd="0" parTransId="{C2901B0A-4D09-4779-9F52-14E76CFEB44A}" sibTransId="{942D87F0-C104-483C-8593-CD9AA6E5D5D4}"/>
    <dgm:cxn modelId="{F9D84C43-8E05-46CA-B2F2-0BECE36290A0}" type="presOf" srcId="{5F62AC01-3144-4B74-93E9-F64281DBDE67}" destId="{3F3AA8EF-8E1E-4A69-AC01-BA82FF47EF04}" srcOrd="0" destOrd="0" presId="urn:microsoft.com/office/officeart/2005/8/layout/default"/>
    <dgm:cxn modelId="{31032F67-420A-4BAA-8D6B-8B8FC82B283E}" type="presOf" srcId="{2216820E-657E-4BD1-91F1-50C77636E4CE}" destId="{813AFAC0-67D1-428D-B4AD-547DAF2054B9}" srcOrd="0" destOrd="0" presId="urn:microsoft.com/office/officeart/2005/8/layout/default"/>
    <dgm:cxn modelId="{D1F6EA6A-2FC1-4A02-BF1E-FD66FDED6901}" srcId="{8CF0E798-A800-4432-8965-F35BC3529E3C}" destId="{8DDC4E31-F617-420B-8D6B-92370CD8EE69}" srcOrd="8" destOrd="0" parTransId="{8764DD7D-AEEC-4F22-9464-21FA7DEB82C7}" sibTransId="{707948F0-93D0-4FF9-A144-193CB22BB7E7}"/>
    <dgm:cxn modelId="{AF62F06C-0DF6-4FA7-84D7-A13096E56948}" type="presOf" srcId="{AA818E7B-3175-4D5E-9C1D-83B35E3C4CC2}" destId="{38A67611-2C0D-42F9-A485-01598AACD31B}" srcOrd="0" destOrd="0" presId="urn:microsoft.com/office/officeart/2005/8/layout/default"/>
    <dgm:cxn modelId="{7DCAF34D-791D-46F4-A1C0-2DD43D5DDFBE}" type="presOf" srcId="{2204BD5D-1530-46D0-917C-082249587A36}" destId="{3ACCC83B-1BB6-4C4C-909F-0453D5ED4577}" srcOrd="0" destOrd="0" presId="urn:microsoft.com/office/officeart/2005/8/layout/default"/>
    <dgm:cxn modelId="{25C8986F-9A1D-41D8-BA67-D8CF622CA264}" srcId="{8CF0E798-A800-4432-8965-F35BC3529E3C}" destId="{9D8B945B-9CB0-4B8F-8CFB-5AEA86E4805C}" srcOrd="19" destOrd="0" parTransId="{FFF50074-D8BB-41A2-B3B3-7BF2FA6A32AD}" sibTransId="{C54E65F0-B0C9-4F83-AB69-DD65C86CAEFD}"/>
    <dgm:cxn modelId="{3A799E4F-55FB-4731-8FB4-895C1286BA43}" type="presOf" srcId="{E3188670-1E69-4123-B2BD-51F311DCA77D}" destId="{3872E5D1-35B9-4B6E-A9D6-379BCD48CDD9}" srcOrd="0" destOrd="0" presId="urn:microsoft.com/office/officeart/2005/8/layout/default"/>
    <dgm:cxn modelId="{4BFCCD71-C0CD-4D29-AAE9-B765EE5B7E49}" type="presOf" srcId="{8DDC4E31-F617-420B-8D6B-92370CD8EE69}" destId="{963353F9-9247-49EF-A19E-5E12E59387B2}" srcOrd="0" destOrd="0" presId="urn:microsoft.com/office/officeart/2005/8/layout/default"/>
    <dgm:cxn modelId="{03A98978-A362-4B88-80B2-B16720B02100}" srcId="{8CF0E798-A800-4432-8965-F35BC3529E3C}" destId="{193B54B4-6B1E-4E70-A677-2A0E7407D50F}" srcOrd="10" destOrd="0" parTransId="{53D6DF97-3D3D-436B-A527-7A77EFFBB3D3}" sibTransId="{5A8D9989-0398-40DC-A157-8684708CAAE5}"/>
    <dgm:cxn modelId="{0727FA78-000A-43BE-A7BD-D106CBBE523E}" srcId="{8CF0E798-A800-4432-8965-F35BC3529E3C}" destId="{3D989360-A9FE-4AC1-87FE-E0CD272325AF}" srcOrd="16" destOrd="0" parTransId="{6332F503-DF32-4AF1-B0B0-45ADE7BF081E}" sibTransId="{E596688C-BFE4-4BC1-92A9-C591FD031E80}"/>
    <dgm:cxn modelId="{6C5EEF86-5585-467F-BE94-567B6C5AF23D}" srcId="{8CF0E798-A800-4432-8965-F35BC3529E3C}" destId="{84E00676-878D-4419-9385-A0D1593E8CFF}" srcOrd="2" destOrd="0" parTransId="{A26BE2D5-A933-4087-8DF4-A84EC57EDBAB}" sibTransId="{EAF03920-4FD1-40AF-A586-1918C386B31C}"/>
    <dgm:cxn modelId="{1C253A89-F64B-46B1-880F-82C1CBAFA1B3}" type="presOf" srcId="{A65CBAAD-ABA5-4FC9-B3A2-665892A2F676}" destId="{9B77FFBA-755D-4F45-81E4-58D4213DC7E9}" srcOrd="0" destOrd="0" presId="urn:microsoft.com/office/officeart/2005/8/layout/default"/>
    <dgm:cxn modelId="{39EC868B-7943-45BE-8B9E-E6B430C5180D}" srcId="{8CF0E798-A800-4432-8965-F35BC3529E3C}" destId="{02D8DCFD-8BE9-4FB0-918F-ACEEE53C2366}" srcOrd="18" destOrd="0" parTransId="{0371D062-C681-485B-8915-0879C6E90A9F}" sibTransId="{453B8C33-9BA1-4F4C-A3AC-8D1AFEAAF6B5}"/>
    <dgm:cxn modelId="{D8DE678C-E43D-4138-8AF5-50C83825099B}" type="presOf" srcId="{3D989360-A9FE-4AC1-87FE-E0CD272325AF}" destId="{82A9A347-B104-4FB3-B647-9148FFBF3C07}" srcOrd="0" destOrd="0" presId="urn:microsoft.com/office/officeart/2005/8/layout/default"/>
    <dgm:cxn modelId="{56AA9191-D7E5-4A19-B54E-8245590E55DE}" type="presOf" srcId="{86F24089-B825-4E03-8183-9159A2B509A6}" destId="{C4B7A9E4-CAF4-46B5-8D5A-FA1787F900B1}" srcOrd="0" destOrd="0" presId="urn:microsoft.com/office/officeart/2005/8/layout/default"/>
    <dgm:cxn modelId="{0DA9B99D-268E-43EE-A71B-088623B6A8DE}" srcId="{8CF0E798-A800-4432-8965-F35BC3529E3C}" destId="{063DEAA2-5B6E-4F9C-85BA-2D354D2ABAE3}" srcOrd="4" destOrd="0" parTransId="{8212EDEF-8392-415A-B891-F54F49BBA54B}" sibTransId="{3B06EB19-92F0-4EE4-AC41-E37687281A74}"/>
    <dgm:cxn modelId="{C1A6439E-4285-4855-BEAC-1C3FC885EA17}" srcId="{8CF0E798-A800-4432-8965-F35BC3529E3C}" destId="{37F647EA-030E-4D17-8512-FE86E0C5BDEB}" srcOrd="15" destOrd="0" parTransId="{C2231BCD-F67F-4D06-90F1-182CB7C9B2F3}" sibTransId="{654A9DAC-32F7-4599-B386-B01824ABCD33}"/>
    <dgm:cxn modelId="{9F7C1C9F-BB9C-4EDC-979C-FF430A04DD36}" srcId="{8CF0E798-A800-4432-8965-F35BC3529E3C}" destId="{86F24089-B825-4E03-8183-9159A2B509A6}" srcOrd="11" destOrd="0" parTransId="{A2797222-8C5F-46CC-918F-D1C6A61AA40E}" sibTransId="{FACB3D47-64C4-4AFA-9E1F-8F7321185986}"/>
    <dgm:cxn modelId="{EE9AE9A0-1E36-4889-9117-33B4D355E506}" srcId="{8CF0E798-A800-4432-8965-F35BC3529E3C}" destId="{A65CBAAD-ABA5-4FC9-B3A2-665892A2F676}" srcOrd="9" destOrd="0" parTransId="{421AACDA-4C47-45B2-B20B-1DEA8A300C0A}" sibTransId="{235D6D01-5FAF-4F40-A25D-A62AE5C735FA}"/>
    <dgm:cxn modelId="{375C22A2-2BBF-4F34-B10A-B3F02CD52708}" srcId="{8CF0E798-A800-4432-8965-F35BC3529E3C}" destId="{6CCCB8B4-A6FE-44EE-A449-821A0FDEF297}" srcOrd="3" destOrd="0" parTransId="{F4A34DC8-D051-498B-8AF9-7B80F3CB112F}" sibTransId="{E475E1DD-ACDE-4D8B-BEF1-22C2FF766EE1}"/>
    <dgm:cxn modelId="{0E697CA6-02ED-476D-8BF7-85E8BC2F8E93}" type="presOf" srcId="{5C7AA336-7420-4857-9D89-58BC540BAF90}" destId="{4B5129E4-0D93-42C8-B1A0-529921E93393}" srcOrd="0" destOrd="0" presId="urn:microsoft.com/office/officeart/2005/8/layout/default"/>
    <dgm:cxn modelId="{7A9367A9-042C-4A22-82A7-80C99F6DDDBC}" srcId="{8CF0E798-A800-4432-8965-F35BC3529E3C}" destId="{2216820E-657E-4BD1-91F1-50C77636E4CE}" srcOrd="7" destOrd="0" parTransId="{0D274468-0DA2-494F-9DA6-B444E7A532E4}" sibTransId="{FA2E514F-BB30-45DE-8DC4-118B0FA0C357}"/>
    <dgm:cxn modelId="{07D951AF-030E-4F7F-BB36-A7AD33F3D94A}" srcId="{8CF0E798-A800-4432-8965-F35BC3529E3C}" destId="{E3188670-1E69-4123-B2BD-51F311DCA77D}" srcOrd="14" destOrd="0" parTransId="{2160CA4B-CD75-45BA-A8D4-4684E7E671E3}" sibTransId="{2135AA05-FF60-4C44-9639-26FF8A93E891}"/>
    <dgm:cxn modelId="{C44088B4-9847-4BA9-9A50-743B1F6992E5}" type="presOf" srcId="{9D8B945B-9CB0-4B8F-8CFB-5AEA86E4805C}" destId="{46ABE52D-B4B1-4501-B4AE-18C6F3EDBB6B}" srcOrd="0" destOrd="0" presId="urn:microsoft.com/office/officeart/2005/8/layout/default"/>
    <dgm:cxn modelId="{67930AB7-BB08-41F0-B299-EE224ADF4170}" srcId="{8CF0E798-A800-4432-8965-F35BC3529E3C}" destId="{427C2CA9-002C-4EE0-BD18-93896BF38B57}" srcOrd="12" destOrd="0" parTransId="{CC1B94FF-7B7D-459A-8E42-574A80331F44}" sibTransId="{F8681F07-D184-4E57-B0F1-12D0F7DD63C9}"/>
    <dgm:cxn modelId="{8F29EDC2-6697-4006-AE15-B9C44E97CA78}" srcId="{8CF0E798-A800-4432-8965-F35BC3529E3C}" destId="{D731A36D-DFE5-43AC-B40C-0D03469940E3}" srcOrd="22" destOrd="0" parTransId="{9B5DCD0F-4989-422B-9F5D-1E294BE76877}" sibTransId="{7CD4913B-065A-4D22-8D05-C06B9C4C4E11}"/>
    <dgm:cxn modelId="{DD3B95C4-589D-4F7E-9B2B-B06C29D47FBD}" type="presOf" srcId="{D731A36D-DFE5-43AC-B40C-0D03469940E3}" destId="{6FE90EEA-58A1-401F-B19F-B9DD28EDDA88}" srcOrd="0" destOrd="0" presId="urn:microsoft.com/office/officeart/2005/8/layout/default"/>
    <dgm:cxn modelId="{AB2915C6-CA10-4B6E-9A62-37A30DE0EA6A}" type="presOf" srcId="{E66E5836-0756-47B7-82A7-3C7198D8881B}" destId="{12EA0767-C8EB-4B6A-B3A5-6F508E29E52C}" srcOrd="0" destOrd="0" presId="urn:microsoft.com/office/officeart/2005/8/layout/default"/>
    <dgm:cxn modelId="{2A9287C6-15BF-4112-930E-F5A1439C202F}" srcId="{8CF0E798-A800-4432-8965-F35BC3529E3C}" destId="{56678827-901C-4E44-98B1-F5D5A1EAADB0}" srcOrd="17" destOrd="0" parTransId="{E09905A0-2B64-4FDE-BF9E-823ECE9AD574}" sibTransId="{3BB637F5-4497-4FF5-A1BE-36A0050369B1}"/>
    <dgm:cxn modelId="{478295C9-56AA-4B17-88F2-BD7A15A6287A}" type="presOf" srcId="{427C2CA9-002C-4EE0-BD18-93896BF38B57}" destId="{B0775537-5238-4324-9EA0-356D9936FFB6}" srcOrd="0" destOrd="0" presId="urn:microsoft.com/office/officeart/2005/8/layout/default"/>
    <dgm:cxn modelId="{BFFF58CB-AC86-47A7-B3E8-8EFB08834EEC}" srcId="{8CF0E798-A800-4432-8965-F35BC3529E3C}" destId="{5F62AC01-3144-4B74-93E9-F64281DBDE67}" srcOrd="1" destOrd="0" parTransId="{71E019DB-1197-4946-ADDC-7AAE15E0C6DC}" sibTransId="{4C15C5C6-77AC-43F5-A7D4-FAC1F0D7EA72}"/>
    <dgm:cxn modelId="{F97FD4CE-A9EF-47E2-9076-3BBC65542115}" type="presOf" srcId="{8CF0E798-A800-4432-8965-F35BC3529E3C}" destId="{AD17F4F5-83D2-4AC9-B69F-AB77D1376DD6}" srcOrd="0" destOrd="0" presId="urn:microsoft.com/office/officeart/2005/8/layout/default"/>
    <dgm:cxn modelId="{0D56D2D4-F5A0-4ED5-A373-CD32F935EB1B}" type="presOf" srcId="{114E568C-8BD7-4A97-90C5-76D10B22F31B}" destId="{D597B393-4DAC-4F8A-BAD0-6F090A13F424}" srcOrd="0" destOrd="0" presId="urn:microsoft.com/office/officeart/2005/8/layout/default"/>
    <dgm:cxn modelId="{F851E9D9-9871-4BAA-B9F5-A2468E54CB49}" srcId="{8CF0E798-A800-4432-8965-F35BC3529E3C}" destId="{114E568C-8BD7-4A97-90C5-76D10B22F31B}" srcOrd="6" destOrd="0" parTransId="{893308A3-A40E-4CB5-9243-65D36F39DBC8}" sibTransId="{73016F1A-291F-4302-A6E2-53F1D9330E28}"/>
    <dgm:cxn modelId="{BF00A2E1-6A71-428C-A150-BA449CFA2A9A}" srcId="{8CF0E798-A800-4432-8965-F35BC3529E3C}" destId="{E66E5836-0756-47B7-82A7-3C7198D8881B}" srcOrd="13" destOrd="0" parTransId="{205DF293-A727-41DE-BEB9-BCBF15CD4578}" sibTransId="{4B379CD4-BEF3-4ED0-A8F2-42A652E3E105}"/>
    <dgm:cxn modelId="{7A68C3E3-571F-4A4C-9DAE-E1775D5F2D14}" srcId="{8CF0E798-A800-4432-8965-F35BC3529E3C}" destId="{D9273B2F-82B4-4F75-BEF8-1284897C299F}" srcOrd="5" destOrd="0" parTransId="{E03CFC04-7B30-49F0-99B2-EE35895D4C2F}" sibTransId="{0566DE87-E697-4A9F-9DC5-5FCC8D4621FC}"/>
    <dgm:cxn modelId="{99E2EDE6-EE81-4DE6-A177-8C927581AC08}" type="presOf" srcId="{37F647EA-030E-4D17-8512-FE86E0C5BDEB}" destId="{15ED50B7-C12E-43F2-AE6B-8559AA02B1A8}" srcOrd="0" destOrd="0" presId="urn:microsoft.com/office/officeart/2005/8/layout/default"/>
    <dgm:cxn modelId="{6FB3D8EC-1BCD-4DE7-B552-5FC824BCC941}" type="presOf" srcId="{69186A3C-1664-4934-BA38-DFB7A77BC105}" destId="{938EC8A5-9A25-49EF-9D87-CDA870E2E5DB}" srcOrd="0" destOrd="0" presId="urn:microsoft.com/office/officeart/2005/8/layout/default"/>
    <dgm:cxn modelId="{AA7715BD-2767-41CF-A06F-4458CE630777}" type="presParOf" srcId="{AD17F4F5-83D2-4AC9-B69F-AB77D1376DD6}" destId="{4B5129E4-0D93-42C8-B1A0-529921E93393}" srcOrd="0" destOrd="0" presId="urn:microsoft.com/office/officeart/2005/8/layout/default"/>
    <dgm:cxn modelId="{8CC56BD3-C610-48F8-9722-7DF12C4B7E4D}" type="presParOf" srcId="{AD17F4F5-83D2-4AC9-B69F-AB77D1376DD6}" destId="{D0FE50FF-F23A-4804-BA55-879C82224E79}" srcOrd="1" destOrd="0" presId="urn:microsoft.com/office/officeart/2005/8/layout/default"/>
    <dgm:cxn modelId="{E31005A9-0656-456C-96F9-E71FAF6554EC}" type="presParOf" srcId="{AD17F4F5-83D2-4AC9-B69F-AB77D1376DD6}" destId="{3F3AA8EF-8E1E-4A69-AC01-BA82FF47EF04}" srcOrd="2" destOrd="0" presId="urn:microsoft.com/office/officeart/2005/8/layout/default"/>
    <dgm:cxn modelId="{C6C4447C-B889-4641-8263-F20D62DFBF74}" type="presParOf" srcId="{AD17F4F5-83D2-4AC9-B69F-AB77D1376DD6}" destId="{1C66A568-D177-4C1F-9BBC-18E2195AEC5F}" srcOrd="3" destOrd="0" presId="urn:microsoft.com/office/officeart/2005/8/layout/default"/>
    <dgm:cxn modelId="{EAA4F8DE-0E10-4101-9488-84210E7BCE55}" type="presParOf" srcId="{AD17F4F5-83D2-4AC9-B69F-AB77D1376DD6}" destId="{9970A971-A5BD-4704-A008-A13439CB4DEE}" srcOrd="4" destOrd="0" presId="urn:microsoft.com/office/officeart/2005/8/layout/default"/>
    <dgm:cxn modelId="{C947F1FC-04C1-48AE-968D-39C0F1FF5C48}" type="presParOf" srcId="{AD17F4F5-83D2-4AC9-B69F-AB77D1376DD6}" destId="{681E9F1F-3BBA-4EC9-AB8B-712EB29416EC}" srcOrd="5" destOrd="0" presId="urn:microsoft.com/office/officeart/2005/8/layout/default"/>
    <dgm:cxn modelId="{50B3B58E-67E8-4F35-90B2-6D4AA3008C47}" type="presParOf" srcId="{AD17F4F5-83D2-4AC9-B69F-AB77D1376DD6}" destId="{2C29D12B-5A6A-464B-84E0-032ABAE6E20D}" srcOrd="6" destOrd="0" presId="urn:microsoft.com/office/officeart/2005/8/layout/default"/>
    <dgm:cxn modelId="{B8634A98-92F1-4B46-8614-BD588E9FBABA}" type="presParOf" srcId="{AD17F4F5-83D2-4AC9-B69F-AB77D1376DD6}" destId="{241A269E-165A-4736-8A77-6F7AD3F2ADAD}" srcOrd="7" destOrd="0" presId="urn:microsoft.com/office/officeart/2005/8/layout/default"/>
    <dgm:cxn modelId="{111C0276-5469-4039-A09E-E09867030A80}" type="presParOf" srcId="{AD17F4F5-83D2-4AC9-B69F-AB77D1376DD6}" destId="{9CE7C330-25AE-4489-9EB4-06076503DB65}" srcOrd="8" destOrd="0" presId="urn:microsoft.com/office/officeart/2005/8/layout/default"/>
    <dgm:cxn modelId="{0FAE0F5D-E300-4FCF-B91D-D8374A2A9EF0}" type="presParOf" srcId="{AD17F4F5-83D2-4AC9-B69F-AB77D1376DD6}" destId="{E589ED7C-4574-44A2-BB2C-B6CCA15A5595}" srcOrd="9" destOrd="0" presId="urn:microsoft.com/office/officeart/2005/8/layout/default"/>
    <dgm:cxn modelId="{AAE82996-6B7F-40F6-BB58-CE9603967C1A}" type="presParOf" srcId="{AD17F4F5-83D2-4AC9-B69F-AB77D1376DD6}" destId="{32F432A1-4DF9-4203-BF19-C12544160C88}" srcOrd="10" destOrd="0" presId="urn:microsoft.com/office/officeart/2005/8/layout/default"/>
    <dgm:cxn modelId="{CE2696F7-6F7C-43F6-A70D-F71E8E79382F}" type="presParOf" srcId="{AD17F4F5-83D2-4AC9-B69F-AB77D1376DD6}" destId="{7F212C79-59C3-4AB6-9530-7D9EEC7BA812}" srcOrd="11" destOrd="0" presId="urn:microsoft.com/office/officeart/2005/8/layout/default"/>
    <dgm:cxn modelId="{11015E66-3C63-492F-9585-866A4F7AF201}" type="presParOf" srcId="{AD17F4F5-83D2-4AC9-B69F-AB77D1376DD6}" destId="{D597B393-4DAC-4F8A-BAD0-6F090A13F424}" srcOrd="12" destOrd="0" presId="urn:microsoft.com/office/officeart/2005/8/layout/default"/>
    <dgm:cxn modelId="{B994F8CE-8CD9-44AD-BC4A-F74DBE6649E2}" type="presParOf" srcId="{AD17F4F5-83D2-4AC9-B69F-AB77D1376DD6}" destId="{31BB072C-CB0B-4271-9B09-B859B564F01C}" srcOrd="13" destOrd="0" presId="urn:microsoft.com/office/officeart/2005/8/layout/default"/>
    <dgm:cxn modelId="{C41F9749-9454-4233-814C-C7AB62CCEB3F}" type="presParOf" srcId="{AD17F4F5-83D2-4AC9-B69F-AB77D1376DD6}" destId="{813AFAC0-67D1-428D-B4AD-547DAF2054B9}" srcOrd="14" destOrd="0" presId="urn:microsoft.com/office/officeart/2005/8/layout/default"/>
    <dgm:cxn modelId="{0CF97C22-D483-4C17-A879-A0EC9A02E0CD}" type="presParOf" srcId="{AD17F4F5-83D2-4AC9-B69F-AB77D1376DD6}" destId="{B94D7E7D-82D5-4EE9-9C5E-8D60375D2153}" srcOrd="15" destOrd="0" presId="urn:microsoft.com/office/officeart/2005/8/layout/default"/>
    <dgm:cxn modelId="{E0FB557F-BFA5-4CB8-823B-6197DD7A6097}" type="presParOf" srcId="{AD17F4F5-83D2-4AC9-B69F-AB77D1376DD6}" destId="{963353F9-9247-49EF-A19E-5E12E59387B2}" srcOrd="16" destOrd="0" presId="urn:microsoft.com/office/officeart/2005/8/layout/default"/>
    <dgm:cxn modelId="{A4684E96-B8E3-4788-B7D7-E76D513248BA}" type="presParOf" srcId="{AD17F4F5-83D2-4AC9-B69F-AB77D1376DD6}" destId="{92DF2C07-7A51-49A4-BC99-4048F431809C}" srcOrd="17" destOrd="0" presId="urn:microsoft.com/office/officeart/2005/8/layout/default"/>
    <dgm:cxn modelId="{73EBA96F-4280-41F4-891E-F1ACC91A757E}" type="presParOf" srcId="{AD17F4F5-83D2-4AC9-B69F-AB77D1376DD6}" destId="{9B77FFBA-755D-4F45-81E4-58D4213DC7E9}" srcOrd="18" destOrd="0" presId="urn:microsoft.com/office/officeart/2005/8/layout/default"/>
    <dgm:cxn modelId="{186083F3-4988-4CE5-99DF-C69326882003}" type="presParOf" srcId="{AD17F4F5-83D2-4AC9-B69F-AB77D1376DD6}" destId="{606F376B-0B69-4B40-8120-69524C66E10C}" srcOrd="19" destOrd="0" presId="urn:microsoft.com/office/officeart/2005/8/layout/default"/>
    <dgm:cxn modelId="{BEBFD03C-C99B-40E4-B98C-F476037C931C}" type="presParOf" srcId="{AD17F4F5-83D2-4AC9-B69F-AB77D1376DD6}" destId="{51DDA1B5-12F5-4768-939F-88ECDDCE100C}" srcOrd="20" destOrd="0" presId="urn:microsoft.com/office/officeart/2005/8/layout/default"/>
    <dgm:cxn modelId="{71859B5A-7F2F-4AAB-93AF-461254DD14B2}" type="presParOf" srcId="{AD17F4F5-83D2-4AC9-B69F-AB77D1376DD6}" destId="{6AE84DA9-6C8D-4249-95F0-56366D560A18}" srcOrd="21" destOrd="0" presId="urn:microsoft.com/office/officeart/2005/8/layout/default"/>
    <dgm:cxn modelId="{7B0A35D4-8DE7-4B3C-BE54-856E41701595}" type="presParOf" srcId="{AD17F4F5-83D2-4AC9-B69F-AB77D1376DD6}" destId="{C4B7A9E4-CAF4-46B5-8D5A-FA1787F900B1}" srcOrd="22" destOrd="0" presId="urn:microsoft.com/office/officeart/2005/8/layout/default"/>
    <dgm:cxn modelId="{08835532-2C63-4415-8F3B-27D17766036D}" type="presParOf" srcId="{AD17F4F5-83D2-4AC9-B69F-AB77D1376DD6}" destId="{4D1965CA-5397-4517-AE43-0FFA5ADE3CE8}" srcOrd="23" destOrd="0" presId="urn:microsoft.com/office/officeart/2005/8/layout/default"/>
    <dgm:cxn modelId="{F054E9AA-1FA8-4AFB-9E28-4B56890D6B59}" type="presParOf" srcId="{AD17F4F5-83D2-4AC9-B69F-AB77D1376DD6}" destId="{B0775537-5238-4324-9EA0-356D9936FFB6}" srcOrd="24" destOrd="0" presId="urn:microsoft.com/office/officeart/2005/8/layout/default"/>
    <dgm:cxn modelId="{18249D57-9D0F-4737-9CD8-0DDA40D3DACB}" type="presParOf" srcId="{AD17F4F5-83D2-4AC9-B69F-AB77D1376DD6}" destId="{990576ED-F674-46B7-BCF8-1A7B10D4DCBD}" srcOrd="25" destOrd="0" presId="urn:microsoft.com/office/officeart/2005/8/layout/default"/>
    <dgm:cxn modelId="{63F9C8FC-8E47-4614-A45F-EEB9D08DA33A}" type="presParOf" srcId="{AD17F4F5-83D2-4AC9-B69F-AB77D1376DD6}" destId="{12EA0767-C8EB-4B6A-B3A5-6F508E29E52C}" srcOrd="26" destOrd="0" presId="urn:microsoft.com/office/officeart/2005/8/layout/default"/>
    <dgm:cxn modelId="{8F0A5DA4-2298-474B-B222-35FCA53B5B21}" type="presParOf" srcId="{AD17F4F5-83D2-4AC9-B69F-AB77D1376DD6}" destId="{61C3FB97-F366-47EC-943C-E53FCB6C4310}" srcOrd="27" destOrd="0" presId="urn:microsoft.com/office/officeart/2005/8/layout/default"/>
    <dgm:cxn modelId="{EB429F62-DD40-4359-8662-D2A12B430165}" type="presParOf" srcId="{AD17F4F5-83D2-4AC9-B69F-AB77D1376DD6}" destId="{3872E5D1-35B9-4B6E-A9D6-379BCD48CDD9}" srcOrd="28" destOrd="0" presId="urn:microsoft.com/office/officeart/2005/8/layout/default"/>
    <dgm:cxn modelId="{D4BC0312-9057-4084-B4B6-4A819BD6E1B2}" type="presParOf" srcId="{AD17F4F5-83D2-4AC9-B69F-AB77D1376DD6}" destId="{40DBCEBD-272F-4C2E-94EC-49101AE67FA1}" srcOrd="29" destOrd="0" presId="urn:microsoft.com/office/officeart/2005/8/layout/default"/>
    <dgm:cxn modelId="{9CDEB8DC-764B-416C-B346-501E871122A8}" type="presParOf" srcId="{AD17F4F5-83D2-4AC9-B69F-AB77D1376DD6}" destId="{15ED50B7-C12E-43F2-AE6B-8559AA02B1A8}" srcOrd="30" destOrd="0" presId="urn:microsoft.com/office/officeart/2005/8/layout/default"/>
    <dgm:cxn modelId="{D7835013-232B-42C1-AC8A-A0A4B7CBC222}" type="presParOf" srcId="{AD17F4F5-83D2-4AC9-B69F-AB77D1376DD6}" destId="{85DDC29C-2DC8-4886-8167-87D3AF1E8C30}" srcOrd="31" destOrd="0" presId="urn:microsoft.com/office/officeart/2005/8/layout/default"/>
    <dgm:cxn modelId="{7769E9A1-AA41-479C-8C93-7941EEA51264}" type="presParOf" srcId="{AD17F4F5-83D2-4AC9-B69F-AB77D1376DD6}" destId="{82A9A347-B104-4FB3-B647-9148FFBF3C07}" srcOrd="32" destOrd="0" presId="urn:microsoft.com/office/officeart/2005/8/layout/default"/>
    <dgm:cxn modelId="{954A597F-F6C3-423E-97C6-8B499E58B7F2}" type="presParOf" srcId="{AD17F4F5-83D2-4AC9-B69F-AB77D1376DD6}" destId="{6DF406E2-A02D-46E8-ABDD-4C60555D77A7}" srcOrd="33" destOrd="0" presId="urn:microsoft.com/office/officeart/2005/8/layout/default"/>
    <dgm:cxn modelId="{8A2E959D-2207-4F51-9E0A-DF567EA27041}" type="presParOf" srcId="{AD17F4F5-83D2-4AC9-B69F-AB77D1376DD6}" destId="{628F4F3A-81AE-4E1A-AAAD-311B61FBD455}" srcOrd="34" destOrd="0" presId="urn:microsoft.com/office/officeart/2005/8/layout/default"/>
    <dgm:cxn modelId="{6CF40655-62A1-4FBC-BC4E-944BFD24898D}" type="presParOf" srcId="{AD17F4F5-83D2-4AC9-B69F-AB77D1376DD6}" destId="{6FBCBF10-EC6C-4A6E-BF5F-F5BA5F6D1647}" srcOrd="35" destOrd="0" presId="urn:microsoft.com/office/officeart/2005/8/layout/default"/>
    <dgm:cxn modelId="{4CA25187-BC56-4DC5-BF01-45FACCBC3552}" type="presParOf" srcId="{AD17F4F5-83D2-4AC9-B69F-AB77D1376DD6}" destId="{6A0D7E66-D997-4B49-B81B-A99C7C737F02}" srcOrd="36" destOrd="0" presId="urn:microsoft.com/office/officeart/2005/8/layout/default"/>
    <dgm:cxn modelId="{BFCD4DC1-DAC4-482E-BD83-289F0A9CA5AE}" type="presParOf" srcId="{AD17F4F5-83D2-4AC9-B69F-AB77D1376DD6}" destId="{F5B5A7B8-7D32-4B45-BB20-C05EE705E16B}" srcOrd="37" destOrd="0" presId="urn:microsoft.com/office/officeart/2005/8/layout/default"/>
    <dgm:cxn modelId="{826C1E4B-556B-4992-B5C3-07DB22FFDF8B}" type="presParOf" srcId="{AD17F4F5-83D2-4AC9-B69F-AB77D1376DD6}" destId="{46ABE52D-B4B1-4501-B4AE-18C6F3EDBB6B}" srcOrd="38" destOrd="0" presId="urn:microsoft.com/office/officeart/2005/8/layout/default"/>
    <dgm:cxn modelId="{D49302F8-F082-4C20-968E-2828A438B867}" type="presParOf" srcId="{AD17F4F5-83D2-4AC9-B69F-AB77D1376DD6}" destId="{D858681F-0AF5-447F-AF80-137E5DB55010}" srcOrd="39" destOrd="0" presId="urn:microsoft.com/office/officeart/2005/8/layout/default"/>
    <dgm:cxn modelId="{BDEF7653-333E-4F03-93B3-68A392205772}" type="presParOf" srcId="{AD17F4F5-83D2-4AC9-B69F-AB77D1376DD6}" destId="{3ACCC83B-1BB6-4C4C-909F-0453D5ED4577}" srcOrd="40" destOrd="0" presId="urn:microsoft.com/office/officeart/2005/8/layout/default"/>
    <dgm:cxn modelId="{A31C9F78-4004-4B92-9466-9F59C65F70CA}" type="presParOf" srcId="{AD17F4F5-83D2-4AC9-B69F-AB77D1376DD6}" destId="{D662BFD3-5209-4BB3-82B8-A3BB6D36DDEE}" srcOrd="41" destOrd="0" presId="urn:microsoft.com/office/officeart/2005/8/layout/default"/>
    <dgm:cxn modelId="{255B5CA0-1C74-409A-999B-C3B773DDE0EB}" type="presParOf" srcId="{AD17F4F5-83D2-4AC9-B69F-AB77D1376DD6}" destId="{38A67611-2C0D-42F9-A485-01598AACD31B}" srcOrd="42" destOrd="0" presId="urn:microsoft.com/office/officeart/2005/8/layout/default"/>
    <dgm:cxn modelId="{046B54E6-A743-4A9F-9C5D-41CFFDC2EC58}" type="presParOf" srcId="{AD17F4F5-83D2-4AC9-B69F-AB77D1376DD6}" destId="{437E697C-4D0C-491B-B737-26F67D98E605}" srcOrd="43" destOrd="0" presId="urn:microsoft.com/office/officeart/2005/8/layout/default"/>
    <dgm:cxn modelId="{ED28C00C-E327-40DD-8448-0691C45C640D}" type="presParOf" srcId="{AD17F4F5-83D2-4AC9-B69F-AB77D1376DD6}" destId="{6FE90EEA-58A1-401F-B19F-B9DD28EDDA88}" srcOrd="44" destOrd="0" presId="urn:microsoft.com/office/officeart/2005/8/layout/default"/>
    <dgm:cxn modelId="{3D4423B1-8625-44B1-9DCD-49F70FC3302A}" type="presParOf" srcId="{AD17F4F5-83D2-4AC9-B69F-AB77D1376DD6}" destId="{B86022A4-2137-4B06-BFF3-533147192E35}" srcOrd="45" destOrd="0" presId="urn:microsoft.com/office/officeart/2005/8/layout/default"/>
    <dgm:cxn modelId="{AFB7A5EA-4FE0-4A40-9661-323B4E07C9C1}" type="presParOf" srcId="{AD17F4F5-83D2-4AC9-B69F-AB77D1376DD6}" destId="{938EC8A5-9A25-49EF-9D87-CDA870E2E5DB}" srcOrd="4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B2AC0F-D4C9-4EBC-980A-369D1371201A}" type="doc">
      <dgm:prSet loTypeId="urn:microsoft.com/office/officeart/2005/8/layout/vProcess5" loCatId="process" qsTypeId="urn:microsoft.com/office/officeart/2005/8/quickstyle/simple1" qsCatId="simple" csTypeId="urn:microsoft.com/office/officeart/2005/8/colors/accent3_3" csCatId="accent3" phldr="1"/>
      <dgm:spPr/>
      <dgm:t>
        <a:bodyPr/>
        <a:lstStyle/>
        <a:p>
          <a:endParaRPr lang="en-US"/>
        </a:p>
      </dgm:t>
    </dgm:pt>
    <dgm:pt modelId="{84437051-223F-42B8-8EB6-85AA5B4037BE}">
      <dgm:prSet phldrT="[Text]"/>
      <dgm:spPr/>
      <dgm:t>
        <a:bodyPr/>
        <a:lstStyle/>
        <a:p>
          <a:r>
            <a:rPr lang="en-US" dirty="0"/>
            <a:t>Name &amp; pronouns</a:t>
          </a:r>
        </a:p>
      </dgm:t>
    </dgm:pt>
    <dgm:pt modelId="{522EC1AA-50C4-41E7-B01A-0EB88AC2F8F9}" type="parTrans" cxnId="{50A33C11-3764-40D2-81EF-044C72CA9A97}">
      <dgm:prSet/>
      <dgm:spPr/>
      <dgm:t>
        <a:bodyPr/>
        <a:lstStyle/>
        <a:p>
          <a:endParaRPr lang="en-US"/>
        </a:p>
      </dgm:t>
    </dgm:pt>
    <dgm:pt modelId="{460A8D3B-C671-45A4-8D5F-1C6F063C770F}" type="sibTrans" cxnId="{50A33C11-3764-40D2-81EF-044C72CA9A97}">
      <dgm:prSet/>
      <dgm:spPr/>
      <dgm:t>
        <a:bodyPr/>
        <a:lstStyle/>
        <a:p>
          <a:endParaRPr lang="en-US"/>
        </a:p>
      </dgm:t>
    </dgm:pt>
    <dgm:pt modelId="{3D191E21-767E-440F-ADF3-43CB9639C725}">
      <dgm:prSet phldrT="[Text]"/>
      <dgm:spPr/>
      <dgm:t>
        <a:bodyPr/>
        <a:lstStyle/>
        <a:p>
          <a:r>
            <a:rPr lang="en-US" dirty="0"/>
            <a:t>Organization</a:t>
          </a:r>
        </a:p>
      </dgm:t>
    </dgm:pt>
    <dgm:pt modelId="{19EB2A70-10A2-4950-93C5-3681CECFD930}" type="parTrans" cxnId="{464A5EDE-1B33-437E-B28E-A769656C5965}">
      <dgm:prSet/>
      <dgm:spPr/>
      <dgm:t>
        <a:bodyPr/>
        <a:lstStyle/>
        <a:p>
          <a:endParaRPr lang="en-US"/>
        </a:p>
      </dgm:t>
    </dgm:pt>
    <dgm:pt modelId="{EDABF6F5-62BD-4C6B-835C-BC98D9A6590B}" type="sibTrans" cxnId="{464A5EDE-1B33-437E-B28E-A769656C5965}">
      <dgm:prSet/>
      <dgm:spPr/>
      <dgm:t>
        <a:bodyPr/>
        <a:lstStyle/>
        <a:p>
          <a:endParaRPr lang="en-US"/>
        </a:p>
      </dgm:t>
    </dgm:pt>
    <dgm:pt modelId="{8DE59AF8-F2E4-48AD-B93A-90CF16FDA2D1}">
      <dgm:prSet phldrT="[Text]"/>
      <dgm:spPr/>
      <dgm:t>
        <a:bodyPr/>
        <a:lstStyle/>
        <a:p>
          <a:r>
            <a:rPr lang="en-US" dirty="0"/>
            <a:t>Right click your picture and rename to include:</a:t>
          </a:r>
        </a:p>
      </dgm:t>
    </dgm:pt>
    <dgm:pt modelId="{B0344432-AA99-414A-B8E7-65F483F38CF0}" type="parTrans" cxnId="{D69BEE70-112A-4E03-8403-18234FB1C1CE}">
      <dgm:prSet/>
      <dgm:spPr/>
      <dgm:t>
        <a:bodyPr/>
        <a:lstStyle/>
        <a:p>
          <a:endParaRPr lang="en-US"/>
        </a:p>
      </dgm:t>
    </dgm:pt>
    <dgm:pt modelId="{6900B2F0-4080-4C6D-A730-B6B51C35B27B}" type="sibTrans" cxnId="{D69BEE70-112A-4E03-8403-18234FB1C1CE}">
      <dgm:prSet/>
      <dgm:spPr/>
      <dgm:t>
        <a:bodyPr/>
        <a:lstStyle/>
        <a:p>
          <a:endParaRPr lang="en-US"/>
        </a:p>
      </dgm:t>
    </dgm:pt>
    <dgm:pt modelId="{705371A2-B399-40F4-87F7-54F523C037CA}" type="pres">
      <dgm:prSet presAssocID="{06B2AC0F-D4C9-4EBC-980A-369D1371201A}" presName="outerComposite" presStyleCnt="0">
        <dgm:presLayoutVars>
          <dgm:chMax val="5"/>
          <dgm:dir/>
          <dgm:resizeHandles val="exact"/>
        </dgm:presLayoutVars>
      </dgm:prSet>
      <dgm:spPr/>
    </dgm:pt>
    <dgm:pt modelId="{1ABF30B7-596E-4E05-8CC0-0C7042117869}" type="pres">
      <dgm:prSet presAssocID="{06B2AC0F-D4C9-4EBC-980A-369D1371201A}" presName="dummyMaxCanvas" presStyleCnt="0">
        <dgm:presLayoutVars/>
      </dgm:prSet>
      <dgm:spPr/>
    </dgm:pt>
    <dgm:pt modelId="{A8BD9F29-5B53-4155-A516-F519BD631C12}" type="pres">
      <dgm:prSet presAssocID="{06B2AC0F-D4C9-4EBC-980A-369D1371201A}" presName="ThreeNodes_1" presStyleLbl="node1" presStyleIdx="0" presStyleCnt="3">
        <dgm:presLayoutVars>
          <dgm:bulletEnabled val="1"/>
        </dgm:presLayoutVars>
      </dgm:prSet>
      <dgm:spPr/>
    </dgm:pt>
    <dgm:pt modelId="{63E954E1-0AF9-453F-A693-55A0EB06072A}" type="pres">
      <dgm:prSet presAssocID="{06B2AC0F-D4C9-4EBC-980A-369D1371201A}" presName="ThreeNodes_2" presStyleLbl="node1" presStyleIdx="1" presStyleCnt="3">
        <dgm:presLayoutVars>
          <dgm:bulletEnabled val="1"/>
        </dgm:presLayoutVars>
      </dgm:prSet>
      <dgm:spPr/>
    </dgm:pt>
    <dgm:pt modelId="{BBBB1CE8-3EAD-464F-96FC-F0399FA37771}" type="pres">
      <dgm:prSet presAssocID="{06B2AC0F-D4C9-4EBC-980A-369D1371201A}" presName="ThreeNodes_3" presStyleLbl="node1" presStyleIdx="2" presStyleCnt="3">
        <dgm:presLayoutVars>
          <dgm:bulletEnabled val="1"/>
        </dgm:presLayoutVars>
      </dgm:prSet>
      <dgm:spPr/>
    </dgm:pt>
    <dgm:pt modelId="{F387E70D-DBBF-4132-A2A7-422EB647DE7D}" type="pres">
      <dgm:prSet presAssocID="{06B2AC0F-D4C9-4EBC-980A-369D1371201A}" presName="ThreeConn_1-2" presStyleLbl="fgAccFollowNode1" presStyleIdx="0" presStyleCnt="2">
        <dgm:presLayoutVars>
          <dgm:bulletEnabled val="1"/>
        </dgm:presLayoutVars>
      </dgm:prSet>
      <dgm:spPr/>
    </dgm:pt>
    <dgm:pt modelId="{0C60B32E-0947-463C-84CD-9174FBAB8E78}" type="pres">
      <dgm:prSet presAssocID="{06B2AC0F-D4C9-4EBC-980A-369D1371201A}" presName="ThreeConn_2-3" presStyleLbl="fgAccFollowNode1" presStyleIdx="1" presStyleCnt="2">
        <dgm:presLayoutVars>
          <dgm:bulletEnabled val="1"/>
        </dgm:presLayoutVars>
      </dgm:prSet>
      <dgm:spPr/>
    </dgm:pt>
    <dgm:pt modelId="{BE3CCABE-73F5-49E8-BF77-32814E6B604E}" type="pres">
      <dgm:prSet presAssocID="{06B2AC0F-D4C9-4EBC-980A-369D1371201A}" presName="ThreeNodes_1_text" presStyleLbl="node1" presStyleIdx="2" presStyleCnt="3">
        <dgm:presLayoutVars>
          <dgm:bulletEnabled val="1"/>
        </dgm:presLayoutVars>
      </dgm:prSet>
      <dgm:spPr/>
    </dgm:pt>
    <dgm:pt modelId="{330BD91F-5A1E-4A3E-BBDC-2C5355B07787}" type="pres">
      <dgm:prSet presAssocID="{06B2AC0F-D4C9-4EBC-980A-369D1371201A}" presName="ThreeNodes_2_text" presStyleLbl="node1" presStyleIdx="2" presStyleCnt="3">
        <dgm:presLayoutVars>
          <dgm:bulletEnabled val="1"/>
        </dgm:presLayoutVars>
      </dgm:prSet>
      <dgm:spPr/>
    </dgm:pt>
    <dgm:pt modelId="{229282A1-E587-4A30-BFB0-44252F30CC99}" type="pres">
      <dgm:prSet presAssocID="{06B2AC0F-D4C9-4EBC-980A-369D1371201A}" presName="ThreeNodes_3_text" presStyleLbl="node1" presStyleIdx="2" presStyleCnt="3">
        <dgm:presLayoutVars>
          <dgm:bulletEnabled val="1"/>
        </dgm:presLayoutVars>
      </dgm:prSet>
      <dgm:spPr/>
    </dgm:pt>
  </dgm:ptLst>
  <dgm:cxnLst>
    <dgm:cxn modelId="{9CBD9500-29F2-4CED-B021-5E6275284029}" type="presOf" srcId="{460A8D3B-C671-45A4-8D5F-1C6F063C770F}" destId="{0C60B32E-0947-463C-84CD-9174FBAB8E78}" srcOrd="0" destOrd="0" presId="urn:microsoft.com/office/officeart/2005/8/layout/vProcess5"/>
    <dgm:cxn modelId="{50A33C11-3764-40D2-81EF-044C72CA9A97}" srcId="{06B2AC0F-D4C9-4EBC-980A-369D1371201A}" destId="{84437051-223F-42B8-8EB6-85AA5B4037BE}" srcOrd="1" destOrd="0" parTransId="{522EC1AA-50C4-41E7-B01A-0EB88AC2F8F9}" sibTransId="{460A8D3B-C671-45A4-8D5F-1C6F063C770F}"/>
    <dgm:cxn modelId="{BF2CA246-EF8B-455A-A8E1-9D1BBC38CE5D}" type="presOf" srcId="{84437051-223F-42B8-8EB6-85AA5B4037BE}" destId="{330BD91F-5A1E-4A3E-BBDC-2C5355B07787}" srcOrd="1" destOrd="0" presId="urn:microsoft.com/office/officeart/2005/8/layout/vProcess5"/>
    <dgm:cxn modelId="{D69BEE70-112A-4E03-8403-18234FB1C1CE}" srcId="{06B2AC0F-D4C9-4EBC-980A-369D1371201A}" destId="{8DE59AF8-F2E4-48AD-B93A-90CF16FDA2D1}" srcOrd="0" destOrd="0" parTransId="{B0344432-AA99-414A-B8E7-65F483F38CF0}" sibTransId="{6900B2F0-4080-4C6D-A730-B6B51C35B27B}"/>
    <dgm:cxn modelId="{7A2BC75A-8A4E-40B6-9DF6-D0AFB0B07B90}" type="presOf" srcId="{3D191E21-767E-440F-ADF3-43CB9639C725}" destId="{BBBB1CE8-3EAD-464F-96FC-F0399FA37771}" srcOrd="0" destOrd="0" presId="urn:microsoft.com/office/officeart/2005/8/layout/vProcess5"/>
    <dgm:cxn modelId="{96571E7D-F14E-4454-BB8F-934C86859E90}" type="presOf" srcId="{8DE59AF8-F2E4-48AD-B93A-90CF16FDA2D1}" destId="{BE3CCABE-73F5-49E8-BF77-32814E6B604E}" srcOrd="1" destOrd="0" presId="urn:microsoft.com/office/officeart/2005/8/layout/vProcess5"/>
    <dgm:cxn modelId="{4DE4017E-FE96-4DC8-A107-6A76A87CE448}" type="presOf" srcId="{3D191E21-767E-440F-ADF3-43CB9639C725}" destId="{229282A1-E587-4A30-BFB0-44252F30CC99}" srcOrd="1" destOrd="0" presId="urn:microsoft.com/office/officeart/2005/8/layout/vProcess5"/>
    <dgm:cxn modelId="{6B02E1C5-5D05-4185-B0F6-54204E55BBD2}" type="presOf" srcId="{06B2AC0F-D4C9-4EBC-980A-369D1371201A}" destId="{705371A2-B399-40F4-87F7-54F523C037CA}" srcOrd="0" destOrd="0" presId="urn:microsoft.com/office/officeart/2005/8/layout/vProcess5"/>
    <dgm:cxn modelId="{464A5EDE-1B33-437E-B28E-A769656C5965}" srcId="{06B2AC0F-D4C9-4EBC-980A-369D1371201A}" destId="{3D191E21-767E-440F-ADF3-43CB9639C725}" srcOrd="2" destOrd="0" parTransId="{19EB2A70-10A2-4950-93C5-3681CECFD930}" sibTransId="{EDABF6F5-62BD-4C6B-835C-BC98D9A6590B}"/>
    <dgm:cxn modelId="{8AAD5DE4-1CCC-4807-8F25-E7D32A58E750}" type="presOf" srcId="{8DE59AF8-F2E4-48AD-B93A-90CF16FDA2D1}" destId="{A8BD9F29-5B53-4155-A516-F519BD631C12}" srcOrd="0" destOrd="0" presId="urn:microsoft.com/office/officeart/2005/8/layout/vProcess5"/>
    <dgm:cxn modelId="{519CCDEA-0C5B-47CB-B2BE-928C251D1AFD}" type="presOf" srcId="{6900B2F0-4080-4C6D-A730-B6B51C35B27B}" destId="{F387E70D-DBBF-4132-A2A7-422EB647DE7D}" srcOrd="0" destOrd="0" presId="urn:microsoft.com/office/officeart/2005/8/layout/vProcess5"/>
    <dgm:cxn modelId="{DE9CDCF3-2269-4B04-8CC6-6F8D2A1981CE}" type="presOf" srcId="{84437051-223F-42B8-8EB6-85AA5B4037BE}" destId="{63E954E1-0AF9-453F-A693-55A0EB06072A}" srcOrd="0" destOrd="0" presId="urn:microsoft.com/office/officeart/2005/8/layout/vProcess5"/>
    <dgm:cxn modelId="{ED73EFF8-7E4C-427B-B8AA-FA3549DB3740}" type="presParOf" srcId="{705371A2-B399-40F4-87F7-54F523C037CA}" destId="{1ABF30B7-596E-4E05-8CC0-0C7042117869}" srcOrd="0" destOrd="0" presId="urn:microsoft.com/office/officeart/2005/8/layout/vProcess5"/>
    <dgm:cxn modelId="{4FB30F9D-CA37-482E-ADF0-28910267822E}" type="presParOf" srcId="{705371A2-B399-40F4-87F7-54F523C037CA}" destId="{A8BD9F29-5B53-4155-A516-F519BD631C12}" srcOrd="1" destOrd="0" presId="urn:microsoft.com/office/officeart/2005/8/layout/vProcess5"/>
    <dgm:cxn modelId="{705765F4-0F36-43BE-98DC-0E701D89D497}" type="presParOf" srcId="{705371A2-B399-40F4-87F7-54F523C037CA}" destId="{63E954E1-0AF9-453F-A693-55A0EB06072A}" srcOrd="2" destOrd="0" presId="urn:microsoft.com/office/officeart/2005/8/layout/vProcess5"/>
    <dgm:cxn modelId="{96271D8E-B5B0-4C1B-B96D-F2EB3C200720}" type="presParOf" srcId="{705371A2-B399-40F4-87F7-54F523C037CA}" destId="{BBBB1CE8-3EAD-464F-96FC-F0399FA37771}" srcOrd="3" destOrd="0" presId="urn:microsoft.com/office/officeart/2005/8/layout/vProcess5"/>
    <dgm:cxn modelId="{C00AC781-BE02-4EB8-ABC0-EC1EB2F9F60B}" type="presParOf" srcId="{705371A2-B399-40F4-87F7-54F523C037CA}" destId="{F387E70D-DBBF-4132-A2A7-422EB647DE7D}" srcOrd="4" destOrd="0" presId="urn:microsoft.com/office/officeart/2005/8/layout/vProcess5"/>
    <dgm:cxn modelId="{311B7413-CCF4-4337-80B4-04D074445BCE}" type="presParOf" srcId="{705371A2-B399-40F4-87F7-54F523C037CA}" destId="{0C60B32E-0947-463C-84CD-9174FBAB8E78}" srcOrd="5" destOrd="0" presId="urn:microsoft.com/office/officeart/2005/8/layout/vProcess5"/>
    <dgm:cxn modelId="{26AA25AD-483A-4460-A62A-114BF624150B}" type="presParOf" srcId="{705371A2-B399-40F4-87F7-54F523C037CA}" destId="{BE3CCABE-73F5-49E8-BF77-32814E6B604E}" srcOrd="6" destOrd="0" presId="urn:microsoft.com/office/officeart/2005/8/layout/vProcess5"/>
    <dgm:cxn modelId="{71D2D08C-7EAC-4DAB-97BF-52132E46EFBA}" type="presParOf" srcId="{705371A2-B399-40F4-87F7-54F523C037CA}" destId="{330BD91F-5A1E-4A3E-BBDC-2C5355B07787}" srcOrd="7" destOrd="0" presId="urn:microsoft.com/office/officeart/2005/8/layout/vProcess5"/>
    <dgm:cxn modelId="{95B45822-549A-488E-8070-82760B1D486A}" type="presParOf" srcId="{705371A2-B399-40F4-87F7-54F523C037CA}" destId="{229282A1-E587-4A30-BFB0-44252F30CC99}"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FFC76-35CA-41B9-BDEB-928B31047D2E}">
      <dsp:nvSpPr>
        <dsp:cNvPr id="0" name=""/>
        <dsp:cNvSpPr/>
      </dsp:nvSpPr>
      <dsp:spPr>
        <a:xfrm>
          <a:off x="0" y="111857"/>
          <a:ext cx="10515600" cy="463320"/>
        </a:xfrm>
        <a:prstGeom prst="round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Meeting Dates</a:t>
          </a:r>
        </a:p>
      </dsp:txBody>
      <dsp:txXfrm>
        <a:off x="22617" y="134474"/>
        <a:ext cx="10470366" cy="418086"/>
      </dsp:txXfrm>
    </dsp:sp>
    <dsp:sp modelId="{FCB09B20-0032-4642-93F2-481FEABA8921}">
      <dsp:nvSpPr>
        <dsp:cNvPr id="0" name=""/>
        <dsp:cNvSpPr/>
      </dsp:nvSpPr>
      <dsp:spPr>
        <a:xfrm>
          <a:off x="0" y="575177"/>
          <a:ext cx="10515600" cy="298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October 19 (school climate &amp; engagement), December 14 (SEL), April 19 (pathways academic) second Tuesdays 9-12pm</a:t>
          </a:r>
        </a:p>
      </dsp:txBody>
      <dsp:txXfrm>
        <a:off x="0" y="575177"/>
        <a:ext cx="10515600" cy="298080"/>
      </dsp:txXfrm>
    </dsp:sp>
    <dsp:sp modelId="{F4151D7E-2AFE-428B-A6B4-02D3483E4E58}">
      <dsp:nvSpPr>
        <dsp:cNvPr id="0" name=""/>
        <dsp:cNvSpPr/>
      </dsp:nvSpPr>
      <dsp:spPr>
        <a:xfrm>
          <a:off x="0" y="873257"/>
          <a:ext cx="10515600" cy="463320"/>
        </a:xfrm>
        <a:prstGeom prst="roundRect">
          <a:avLst/>
        </a:prstGeom>
        <a:solidFill>
          <a:schemeClr val="accent3">
            <a:shade val="80000"/>
            <a:hueOff val="-19498"/>
            <a:satOff val="591"/>
            <a:lumOff val="66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Best Practices Keynote or Panel </a:t>
          </a:r>
        </a:p>
      </dsp:txBody>
      <dsp:txXfrm>
        <a:off x="22617" y="895874"/>
        <a:ext cx="10470366" cy="418086"/>
      </dsp:txXfrm>
    </dsp:sp>
    <dsp:sp modelId="{9EC471BA-EE7D-4980-AF41-5F5FB150A24D}">
      <dsp:nvSpPr>
        <dsp:cNvPr id="0" name=""/>
        <dsp:cNvSpPr/>
      </dsp:nvSpPr>
      <dsp:spPr>
        <a:xfrm>
          <a:off x="0" y="1336577"/>
          <a:ext cx="10515600" cy="5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Collective impact issues: Engagement, Mental Health &amp; Social Emotional Support, Community &amp; Coalition Development </a:t>
          </a:r>
        </a:p>
        <a:p>
          <a:pPr marL="114300" lvl="1" indent="-114300" algn="l" defTabSz="622300">
            <a:lnSpc>
              <a:spcPct val="90000"/>
            </a:lnSpc>
            <a:spcBef>
              <a:spcPct val="0"/>
            </a:spcBef>
            <a:spcAft>
              <a:spcPct val="20000"/>
            </a:spcAft>
            <a:buChar char="•"/>
          </a:pPr>
          <a:r>
            <a:rPr lang="en-US" sz="1400" kern="1200" dirty="0"/>
            <a:t>Recommended Measures and benchmarks</a:t>
          </a:r>
        </a:p>
      </dsp:txBody>
      <dsp:txXfrm>
        <a:off x="0" y="1336577"/>
        <a:ext cx="10515600" cy="521640"/>
      </dsp:txXfrm>
    </dsp:sp>
    <dsp:sp modelId="{D76FE562-5070-4D83-954E-1FDCAB9ED6BE}">
      <dsp:nvSpPr>
        <dsp:cNvPr id="0" name=""/>
        <dsp:cNvSpPr/>
      </dsp:nvSpPr>
      <dsp:spPr>
        <a:xfrm>
          <a:off x="0" y="1858217"/>
          <a:ext cx="10515600" cy="463320"/>
        </a:xfrm>
        <a:prstGeom prst="roundRect">
          <a:avLst/>
        </a:prstGeom>
        <a:solidFill>
          <a:schemeClr val="accent3">
            <a:shade val="80000"/>
            <a:hueOff val="-38997"/>
            <a:satOff val="1182"/>
            <a:lumOff val="132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Collaborative Discussion Groups Protocol </a:t>
          </a:r>
        </a:p>
      </dsp:txBody>
      <dsp:txXfrm>
        <a:off x="22617" y="1880834"/>
        <a:ext cx="10470366" cy="418086"/>
      </dsp:txXfrm>
    </dsp:sp>
    <dsp:sp modelId="{B41B5428-7F98-4288-B2B5-1E2B5DAAEDE9}">
      <dsp:nvSpPr>
        <dsp:cNvPr id="0" name=""/>
        <dsp:cNvSpPr/>
      </dsp:nvSpPr>
      <dsp:spPr>
        <a:xfrm>
          <a:off x="0" y="2321537"/>
          <a:ext cx="10515600"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Performance measures and benchmark creation and measurement  </a:t>
          </a:r>
        </a:p>
        <a:p>
          <a:pPr marL="114300" lvl="1" indent="-114300" algn="l" defTabSz="622300">
            <a:lnSpc>
              <a:spcPct val="90000"/>
            </a:lnSpc>
            <a:spcBef>
              <a:spcPct val="0"/>
            </a:spcBef>
            <a:spcAft>
              <a:spcPct val="20000"/>
            </a:spcAft>
            <a:buChar char="•"/>
          </a:pPr>
          <a:r>
            <a:rPr lang="en-US" sz="1400" kern="1200" dirty="0"/>
            <a:t>Opportunities for joint funding</a:t>
          </a:r>
        </a:p>
        <a:p>
          <a:pPr marL="114300" lvl="1" indent="-114300" algn="l" defTabSz="622300">
            <a:lnSpc>
              <a:spcPct val="90000"/>
            </a:lnSpc>
            <a:spcBef>
              <a:spcPct val="0"/>
            </a:spcBef>
            <a:spcAft>
              <a:spcPct val="20000"/>
            </a:spcAft>
            <a:buChar char="•"/>
          </a:pPr>
          <a:r>
            <a:rPr lang="en-US" sz="1400" b="0" i="0" kern="1200" dirty="0"/>
            <a:t>Fiscal, legal, and regulatory barriers to program collaboration</a:t>
          </a:r>
          <a:endParaRPr lang="en-US" sz="1400" kern="1200" dirty="0"/>
        </a:p>
        <a:p>
          <a:pPr marL="114300" lvl="1" indent="-114300" algn="l" defTabSz="622300">
            <a:lnSpc>
              <a:spcPct val="90000"/>
            </a:lnSpc>
            <a:spcBef>
              <a:spcPct val="0"/>
            </a:spcBef>
            <a:spcAft>
              <a:spcPct val="20000"/>
            </a:spcAft>
            <a:buChar char="•"/>
          </a:pPr>
          <a:r>
            <a:rPr lang="en-US" sz="1400" kern="1200" dirty="0"/>
            <a:t>Legislative focus group recommendations: Opportunities to grow, barrier reduction, resources </a:t>
          </a:r>
        </a:p>
      </dsp:txBody>
      <dsp:txXfrm>
        <a:off x="0" y="2321537"/>
        <a:ext cx="10515600" cy="1043280"/>
      </dsp:txXfrm>
    </dsp:sp>
    <dsp:sp modelId="{590F3AB7-EC0B-4F7F-91F3-AF732BAA1D93}">
      <dsp:nvSpPr>
        <dsp:cNvPr id="0" name=""/>
        <dsp:cNvSpPr/>
      </dsp:nvSpPr>
      <dsp:spPr>
        <a:xfrm>
          <a:off x="0" y="3364817"/>
          <a:ext cx="10515600" cy="463320"/>
        </a:xfrm>
        <a:prstGeom prst="roundRect">
          <a:avLst/>
        </a:prstGeom>
        <a:solidFill>
          <a:schemeClr val="accent3">
            <a:shade val="80000"/>
            <a:hueOff val="-58495"/>
            <a:satOff val="1773"/>
            <a:lumOff val="199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Professional Development Sharing and Collaboration Opportunities </a:t>
          </a:r>
        </a:p>
      </dsp:txBody>
      <dsp:txXfrm>
        <a:off x="22617" y="3387434"/>
        <a:ext cx="10470366" cy="418086"/>
      </dsp:txXfrm>
    </dsp:sp>
    <dsp:sp modelId="{1636A49E-6865-45D8-9029-C2B1FB729E67}">
      <dsp:nvSpPr>
        <dsp:cNvPr id="0" name=""/>
        <dsp:cNvSpPr/>
      </dsp:nvSpPr>
      <dsp:spPr>
        <a:xfrm>
          <a:off x="0" y="3828137"/>
          <a:ext cx="10515600" cy="5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“We want to cosponsor an event”</a:t>
          </a:r>
        </a:p>
        <a:p>
          <a:pPr marL="114300" lvl="1" indent="-114300" algn="l" defTabSz="622300">
            <a:lnSpc>
              <a:spcPct val="90000"/>
            </a:lnSpc>
            <a:spcBef>
              <a:spcPct val="0"/>
            </a:spcBef>
            <a:spcAft>
              <a:spcPct val="20000"/>
            </a:spcAft>
            <a:buChar char="•"/>
          </a:pPr>
          <a:r>
            <a:rPr lang="en-US" sz="1400" kern="1200" dirty="0"/>
            <a:t>“We want to amplify an event”</a:t>
          </a:r>
        </a:p>
      </dsp:txBody>
      <dsp:txXfrm>
        <a:off x="0" y="3828137"/>
        <a:ext cx="10515600" cy="5216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22205-74D4-49D0-8F46-134DB89DCC84}">
      <dsp:nvSpPr>
        <dsp:cNvPr id="0" name=""/>
        <dsp:cNvSpPr/>
      </dsp:nvSpPr>
      <dsp:spPr>
        <a:xfrm>
          <a:off x="0" y="0"/>
          <a:ext cx="10515600" cy="1276826"/>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5500" kern="1200" dirty="0"/>
            <a:t>Name</a:t>
          </a:r>
        </a:p>
      </dsp:txBody>
      <dsp:txXfrm>
        <a:off x="0" y="0"/>
        <a:ext cx="10515600" cy="1276826"/>
      </dsp:txXfrm>
    </dsp:sp>
    <dsp:sp modelId="{B8FD5A92-9916-4254-A7FF-F98FECAB86F3}">
      <dsp:nvSpPr>
        <dsp:cNvPr id="0" name=""/>
        <dsp:cNvSpPr/>
      </dsp:nvSpPr>
      <dsp:spPr>
        <a:xfrm>
          <a:off x="5134" y="1276826"/>
          <a:ext cx="3501776" cy="268133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Role</a:t>
          </a:r>
        </a:p>
      </dsp:txBody>
      <dsp:txXfrm>
        <a:off x="5134" y="1276826"/>
        <a:ext cx="3501776" cy="2681335"/>
      </dsp:txXfrm>
    </dsp:sp>
    <dsp:sp modelId="{33EF6005-9801-43E6-A746-3E4294EC5ACC}">
      <dsp:nvSpPr>
        <dsp:cNvPr id="0" name=""/>
        <dsp:cNvSpPr/>
      </dsp:nvSpPr>
      <dsp:spPr>
        <a:xfrm>
          <a:off x="3506911" y="1276826"/>
          <a:ext cx="3501776" cy="268133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Organization</a:t>
          </a:r>
        </a:p>
      </dsp:txBody>
      <dsp:txXfrm>
        <a:off x="3506911" y="1276826"/>
        <a:ext cx="3501776" cy="2681335"/>
      </dsp:txXfrm>
    </dsp:sp>
    <dsp:sp modelId="{6278BB9D-AF14-4E9E-B5DA-654A3FA6BFE2}">
      <dsp:nvSpPr>
        <dsp:cNvPr id="0" name=""/>
        <dsp:cNvSpPr/>
      </dsp:nvSpPr>
      <dsp:spPr>
        <a:xfrm>
          <a:off x="7008688" y="1276826"/>
          <a:ext cx="3501776" cy="268133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A recent win</a:t>
          </a:r>
        </a:p>
      </dsp:txBody>
      <dsp:txXfrm>
        <a:off x="7008688" y="1276826"/>
        <a:ext cx="3501776" cy="2681335"/>
      </dsp:txXfrm>
    </dsp:sp>
    <dsp:sp modelId="{E270497A-0838-475D-9201-855E16A1AF18}">
      <dsp:nvSpPr>
        <dsp:cNvPr id="0" name=""/>
        <dsp:cNvSpPr/>
      </dsp:nvSpPr>
      <dsp:spPr>
        <a:xfrm>
          <a:off x="0" y="3958161"/>
          <a:ext cx="10515600" cy="297926"/>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54CB74-5598-4D14-A9F6-228BBB0013B2}">
      <dsp:nvSpPr>
        <dsp:cNvPr id="0" name=""/>
        <dsp:cNvSpPr/>
      </dsp:nvSpPr>
      <dsp:spPr>
        <a:xfrm>
          <a:off x="0" y="0"/>
          <a:ext cx="8097012" cy="8375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Formed in 2007</a:t>
          </a:r>
        </a:p>
      </dsp:txBody>
      <dsp:txXfrm>
        <a:off x="24531" y="24531"/>
        <a:ext cx="7095255" cy="788471"/>
      </dsp:txXfrm>
    </dsp:sp>
    <dsp:sp modelId="{F8A0A90C-F4C9-4C6B-A759-8EED52D120FD}">
      <dsp:nvSpPr>
        <dsp:cNvPr id="0" name=""/>
        <dsp:cNvSpPr/>
      </dsp:nvSpPr>
      <dsp:spPr>
        <a:xfrm>
          <a:off x="604647" y="953857"/>
          <a:ext cx="8097012" cy="83753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Supporting students furthest from educational justice to graduate</a:t>
          </a:r>
        </a:p>
      </dsp:txBody>
      <dsp:txXfrm>
        <a:off x="629178" y="978388"/>
        <a:ext cx="6898906" cy="788471"/>
      </dsp:txXfrm>
    </dsp:sp>
    <dsp:sp modelId="{24E3750B-C259-4E7F-903C-18B3C15B217B}">
      <dsp:nvSpPr>
        <dsp:cNvPr id="0" name=""/>
        <dsp:cNvSpPr/>
      </dsp:nvSpPr>
      <dsp:spPr>
        <a:xfrm>
          <a:off x="1209293" y="1907714"/>
          <a:ext cx="8097012" cy="83753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Building Bridges Grants &amp; Capacity Building Grants</a:t>
          </a:r>
        </a:p>
      </dsp:txBody>
      <dsp:txXfrm>
        <a:off x="1233824" y="1932245"/>
        <a:ext cx="6898906" cy="788471"/>
      </dsp:txXfrm>
    </dsp:sp>
    <dsp:sp modelId="{EC68FC4B-BE5A-44E0-8D86-05DC4D99C7BC}">
      <dsp:nvSpPr>
        <dsp:cNvPr id="0" name=""/>
        <dsp:cNvSpPr/>
      </dsp:nvSpPr>
      <dsp:spPr>
        <a:xfrm>
          <a:off x="1813940" y="2861572"/>
          <a:ext cx="8097012" cy="83753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Shared goals &amp; comprehensive student support system</a:t>
          </a:r>
        </a:p>
      </dsp:txBody>
      <dsp:txXfrm>
        <a:off x="1838471" y="2886103"/>
        <a:ext cx="6898906" cy="788471"/>
      </dsp:txXfrm>
    </dsp:sp>
    <dsp:sp modelId="{5F3FF61C-C097-48DD-A13B-50A2A21E2486}">
      <dsp:nvSpPr>
        <dsp:cNvPr id="0" name=""/>
        <dsp:cNvSpPr/>
      </dsp:nvSpPr>
      <dsp:spPr>
        <a:xfrm>
          <a:off x="2418587" y="3815429"/>
          <a:ext cx="8097012" cy="83753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Reengagement System</a:t>
          </a:r>
        </a:p>
      </dsp:txBody>
      <dsp:txXfrm>
        <a:off x="2443118" y="3839960"/>
        <a:ext cx="6898906" cy="788471"/>
      </dsp:txXfrm>
    </dsp:sp>
    <dsp:sp modelId="{3862C9BA-5678-49E6-94A0-26D09F0F7D89}">
      <dsp:nvSpPr>
        <dsp:cNvPr id="0" name=""/>
        <dsp:cNvSpPr/>
      </dsp:nvSpPr>
      <dsp:spPr>
        <a:xfrm>
          <a:off x="7552615" y="611864"/>
          <a:ext cx="544396" cy="54439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675104" y="611864"/>
        <a:ext cx="299418" cy="409658"/>
      </dsp:txXfrm>
    </dsp:sp>
    <dsp:sp modelId="{DE888A7E-C37C-4E0B-888A-6D33834A2DC0}">
      <dsp:nvSpPr>
        <dsp:cNvPr id="0" name=""/>
        <dsp:cNvSpPr/>
      </dsp:nvSpPr>
      <dsp:spPr>
        <a:xfrm>
          <a:off x="8157262" y="1565722"/>
          <a:ext cx="544396" cy="544396"/>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279751" y="1565722"/>
        <a:ext cx="299418" cy="409658"/>
      </dsp:txXfrm>
    </dsp:sp>
    <dsp:sp modelId="{F74EC9E6-07AC-42DB-9CAE-53F7B32902F8}">
      <dsp:nvSpPr>
        <dsp:cNvPr id="0" name=""/>
        <dsp:cNvSpPr/>
      </dsp:nvSpPr>
      <dsp:spPr>
        <a:xfrm>
          <a:off x="8761909" y="2505620"/>
          <a:ext cx="544396" cy="544396"/>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884398" y="2505620"/>
        <a:ext cx="299418" cy="409658"/>
      </dsp:txXfrm>
    </dsp:sp>
    <dsp:sp modelId="{69A7497C-E3A3-4047-B7CA-066A84E0DA57}">
      <dsp:nvSpPr>
        <dsp:cNvPr id="0" name=""/>
        <dsp:cNvSpPr/>
      </dsp:nvSpPr>
      <dsp:spPr>
        <a:xfrm>
          <a:off x="9366556" y="3468783"/>
          <a:ext cx="544396" cy="544396"/>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489045" y="3468783"/>
        <a:ext cx="299418" cy="40965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80F9E-40A4-4ECC-9B81-C2F8013A9701}">
      <dsp:nvSpPr>
        <dsp:cNvPr id="0" name=""/>
        <dsp:cNvSpPr/>
      </dsp:nvSpPr>
      <dsp:spPr>
        <a:xfrm>
          <a:off x="5637" y="1097096"/>
          <a:ext cx="1945184" cy="1340232"/>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950BED-CFBB-4FB9-B477-DE7BF136E8CB}">
      <dsp:nvSpPr>
        <dsp:cNvPr id="0" name=""/>
        <dsp:cNvSpPr/>
      </dsp:nvSpPr>
      <dsp:spPr>
        <a:xfrm>
          <a:off x="5637" y="2437328"/>
          <a:ext cx="1945184" cy="721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dirty="0"/>
            <a:t>Collective Impact </a:t>
          </a:r>
        </a:p>
      </dsp:txBody>
      <dsp:txXfrm>
        <a:off x="5637" y="2437328"/>
        <a:ext cx="1945184" cy="721663"/>
      </dsp:txXfrm>
    </dsp:sp>
    <dsp:sp modelId="{456288E8-057B-4391-8531-716C9BBED4E5}">
      <dsp:nvSpPr>
        <dsp:cNvPr id="0" name=""/>
        <dsp:cNvSpPr/>
      </dsp:nvSpPr>
      <dsp:spPr>
        <a:xfrm>
          <a:off x="2145422" y="1097096"/>
          <a:ext cx="1945184" cy="1340232"/>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A93BAC-8B84-4906-971B-9474EA79F100}">
      <dsp:nvSpPr>
        <dsp:cNvPr id="0" name=""/>
        <dsp:cNvSpPr/>
      </dsp:nvSpPr>
      <dsp:spPr>
        <a:xfrm>
          <a:off x="2145422" y="2437328"/>
          <a:ext cx="1945184" cy="721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dirty="0"/>
            <a:t>Agencies &amp; Youth Serving Organizations </a:t>
          </a:r>
        </a:p>
      </dsp:txBody>
      <dsp:txXfrm>
        <a:off x="2145422" y="2437328"/>
        <a:ext cx="1945184" cy="721663"/>
      </dsp:txXfrm>
    </dsp:sp>
    <dsp:sp modelId="{C4A3BEDE-7195-4975-92F5-F9E5E4C031AD}">
      <dsp:nvSpPr>
        <dsp:cNvPr id="0" name=""/>
        <dsp:cNvSpPr/>
      </dsp:nvSpPr>
      <dsp:spPr>
        <a:xfrm>
          <a:off x="4285207" y="1097096"/>
          <a:ext cx="1945184" cy="1340232"/>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7B4887-4D6C-4BE1-B9B5-997585989160}">
      <dsp:nvSpPr>
        <dsp:cNvPr id="0" name=""/>
        <dsp:cNvSpPr/>
      </dsp:nvSpPr>
      <dsp:spPr>
        <a:xfrm>
          <a:off x="4285207" y="2437328"/>
          <a:ext cx="1945184" cy="721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dirty="0"/>
            <a:t>Barrier Reduction through Alignment</a:t>
          </a:r>
        </a:p>
      </dsp:txBody>
      <dsp:txXfrm>
        <a:off x="4285207" y="2437328"/>
        <a:ext cx="1945184" cy="721663"/>
      </dsp:txXfrm>
    </dsp:sp>
    <dsp:sp modelId="{C6CF5727-E2E1-4D57-AFFA-7CD62BF99190}">
      <dsp:nvSpPr>
        <dsp:cNvPr id="0" name=""/>
        <dsp:cNvSpPr/>
      </dsp:nvSpPr>
      <dsp:spPr>
        <a:xfrm>
          <a:off x="6424992" y="1097096"/>
          <a:ext cx="1945184" cy="1340232"/>
        </a:xfrm>
        <a:prstGeom prst="round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BEF48E-64DD-4D8B-9FFC-273F1F4B37F8}">
      <dsp:nvSpPr>
        <dsp:cNvPr id="0" name=""/>
        <dsp:cNvSpPr/>
      </dsp:nvSpPr>
      <dsp:spPr>
        <a:xfrm>
          <a:off x="6424992" y="2437328"/>
          <a:ext cx="1945184" cy="721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dirty="0"/>
            <a:t>Legislative Recommendations</a:t>
          </a:r>
        </a:p>
      </dsp:txBody>
      <dsp:txXfrm>
        <a:off x="6424992" y="2437328"/>
        <a:ext cx="1945184" cy="721663"/>
      </dsp:txXfrm>
    </dsp:sp>
    <dsp:sp modelId="{8A73806D-9A76-4BC3-B9F9-A273CD0104BF}">
      <dsp:nvSpPr>
        <dsp:cNvPr id="0" name=""/>
        <dsp:cNvSpPr/>
      </dsp:nvSpPr>
      <dsp:spPr>
        <a:xfrm>
          <a:off x="8564777" y="1097096"/>
          <a:ext cx="1945184" cy="1340232"/>
        </a:xfrm>
        <a:prstGeom prst="round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425137-1EAD-41D7-857E-9CFF87118D46}">
      <dsp:nvSpPr>
        <dsp:cNvPr id="0" name=""/>
        <dsp:cNvSpPr/>
      </dsp:nvSpPr>
      <dsp:spPr>
        <a:xfrm>
          <a:off x="8564777" y="2437328"/>
          <a:ext cx="1945184" cy="7216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dirty="0"/>
            <a:t>Networking Best Practices </a:t>
          </a:r>
        </a:p>
      </dsp:txBody>
      <dsp:txXfrm>
        <a:off x="8564777" y="2437328"/>
        <a:ext cx="1945184" cy="72166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FB354-E903-41B5-9F7C-E1EE7C82FBA2}">
      <dsp:nvSpPr>
        <dsp:cNvPr id="0" name=""/>
        <dsp:cNvSpPr/>
      </dsp:nvSpPr>
      <dsp:spPr>
        <a:xfrm>
          <a:off x="53664" y="144912"/>
          <a:ext cx="3458389" cy="482465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t>(4) State agencies in the advisory committee shall work together, wherever feasible, on the following activities to support school/family/community partnerships engaged in building K-12 dropout prevention, intervention, and reengagement systems:</a:t>
          </a:r>
          <a:endParaRPr lang="en-US" sz="2200" kern="1200" dirty="0"/>
        </a:p>
      </dsp:txBody>
      <dsp:txXfrm>
        <a:off x="53664" y="144912"/>
        <a:ext cx="3458389" cy="482465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1622ED-4BCE-42DD-88B7-0506F64685D8}">
      <dsp:nvSpPr>
        <dsp:cNvPr id="0" name=""/>
        <dsp:cNvSpPr/>
      </dsp:nvSpPr>
      <dsp:spPr>
        <a:xfrm>
          <a:off x="0" y="150193"/>
          <a:ext cx="7040217" cy="9090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Providing opportunities for </a:t>
          </a:r>
          <a:r>
            <a:rPr lang="en-US" sz="2100" b="1" i="0" kern="1200" dirty="0"/>
            <a:t>coordination</a:t>
          </a:r>
          <a:r>
            <a:rPr lang="en-US" sz="2100" b="0" i="0" kern="1200" dirty="0"/>
            <a:t> and flexibility of program eligibility and funding criteria;</a:t>
          </a:r>
        </a:p>
      </dsp:txBody>
      <dsp:txXfrm>
        <a:off x="44378" y="194571"/>
        <a:ext cx="6951461" cy="820333"/>
      </dsp:txXfrm>
    </dsp:sp>
    <dsp:sp modelId="{2DBF0B52-83F6-47E2-98AF-798B42B46041}">
      <dsp:nvSpPr>
        <dsp:cNvPr id="0" name=""/>
        <dsp:cNvSpPr/>
      </dsp:nvSpPr>
      <dsp:spPr>
        <a:xfrm>
          <a:off x="0" y="1119763"/>
          <a:ext cx="7040217" cy="90908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Providing </a:t>
          </a:r>
          <a:r>
            <a:rPr lang="en-US" sz="2100" b="1" i="0" kern="1200" dirty="0"/>
            <a:t>joint</a:t>
          </a:r>
          <a:r>
            <a:rPr lang="en-US" sz="2100" b="0" i="0" kern="1200" dirty="0"/>
            <a:t> </a:t>
          </a:r>
          <a:r>
            <a:rPr lang="en-US" sz="2100" b="1" i="0" kern="1200" dirty="0"/>
            <a:t>funding</a:t>
          </a:r>
          <a:r>
            <a:rPr lang="en-US" sz="2100" b="0" i="0" kern="1200" dirty="0"/>
            <a:t>;</a:t>
          </a:r>
        </a:p>
      </dsp:txBody>
      <dsp:txXfrm>
        <a:off x="44378" y="1164141"/>
        <a:ext cx="6951461" cy="820333"/>
      </dsp:txXfrm>
    </dsp:sp>
    <dsp:sp modelId="{C283D01C-F500-44D2-ABD2-9A727B49020F}">
      <dsp:nvSpPr>
        <dsp:cNvPr id="0" name=""/>
        <dsp:cNvSpPr/>
      </dsp:nvSpPr>
      <dsp:spPr>
        <a:xfrm>
          <a:off x="0" y="2089333"/>
          <a:ext cx="7040217" cy="9090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Developing protocols and templates for model </a:t>
          </a:r>
          <a:r>
            <a:rPr lang="en-US" sz="2100" b="1" i="0" kern="1200" dirty="0"/>
            <a:t>agreements</a:t>
          </a:r>
          <a:r>
            <a:rPr lang="en-US" sz="2100" b="0" i="0" kern="1200" dirty="0"/>
            <a:t> on </a:t>
          </a:r>
          <a:r>
            <a:rPr lang="en-US" sz="2100" b="1" i="0" kern="1200" dirty="0"/>
            <a:t>sharing</a:t>
          </a:r>
          <a:r>
            <a:rPr lang="en-US" sz="2100" b="0" i="0" kern="1200" dirty="0"/>
            <a:t> records and </a:t>
          </a:r>
          <a:r>
            <a:rPr lang="en-US" sz="2100" b="1" i="0" kern="1200" dirty="0"/>
            <a:t>data</a:t>
          </a:r>
          <a:r>
            <a:rPr lang="en-US" sz="2100" b="0" i="0" kern="1200" dirty="0"/>
            <a:t>;</a:t>
          </a:r>
        </a:p>
      </dsp:txBody>
      <dsp:txXfrm>
        <a:off x="44378" y="2133711"/>
        <a:ext cx="6951461" cy="820333"/>
      </dsp:txXfrm>
    </dsp:sp>
    <dsp:sp modelId="{82AE4698-B0C6-41DA-AFF5-AA33CEFF1E0F}">
      <dsp:nvSpPr>
        <dsp:cNvPr id="0" name=""/>
        <dsp:cNvSpPr/>
      </dsp:nvSpPr>
      <dsp:spPr>
        <a:xfrm>
          <a:off x="0" y="3058902"/>
          <a:ext cx="7040217" cy="90908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Providing joint </a:t>
          </a:r>
          <a:r>
            <a:rPr lang="en-US" sz="2100" b="1" i="0" kern="1200" dirty="0"/>
            <a:t>professional development opportunities </a:t>
          </a:r>
          <a:r>
            <a:rPr lang="en-US" sz="2100" b="0" i="0" kern="1200" dirty="0"/>
            <a:t>that provide knowledge and training on:</a:t>
          </a:r>
        </a:p>
      </dsp:txBody>
      <dsp:txXfrm>
        <a:off x="44378" y="3103280"/>
        <a:ext cx="6951461" cy="820333"/>
      </dsp:txXfrm>
    </dsp:sp>
    <dsp:sp modelId="{4D48FC7B-46A2-4953-AD42-76FCEC6595C3}">
      <dsp:nvSpPr>
        <dsp:cNvPr id="0" name=""/>
        <dsp:cNvSpPr/>
      </dsp:nvSpPr>
      <dsp:spPr>
        <a:xfrm>
          <a:off x="0" y="3967993"/>
          <a:ext cx="7040217" cy="891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527"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b="0" i="0" kern="1200" dirty="0"/>
            <a:t>Research-based and promising practices</a:t>
          </a:r>
        </a:p>
        <a:p>
          <a:pPr marL="171450" lvl="1" indent="-171450" algn="l" defTabSz="711200">
            <a:lnSpc>
              <a:spcPct val="90000"/>
            </a:lnSpc>
            <a:spcBef>
              <a:spcPct val="0"/>
            </a:spcBef>
            <a:spcAft>
              <a:spcPct val="20000"/>
            </a:spcAft>
            <a:buChar char="•"/>
          </a:pPr>
          <a:r>
            <a:rPr lang="en-US" sz="1600" b="0" i="0" kern="1200" dirty="0"/>
            <a:t>The availability of programs and services for vulnerable youth</a:t>
          </a:r>
        </a:p>
        <a:p>
          <a:pPr marL="171450" lvl="1" indent="-171450" algn="l" defTabSz="711200">
            <a:lnSpc>
              <a:spcPct val="90000"/>
            </a:lnSpc>
            <a:spcBef>
              <a:spcPct val="0"/>
            </a:spcBef>
            <a:spcAft>
              <a:spcPct val="20000"/>
            </a:spcAft>
            <a:buChar char="•"/>
          </a:pPr>
          <a:r>
            <a:rPr lang="en-US" sz="1600" b="0" i="0" kern="1200" dirty="0"/>
            <a:t>Cultural competence</a:t>
          </a:r>
          <a:endParaRPr lang="en-US" sz="1600" kern="1200" dirty="0"/>
        </a:p>
      </dsp:txBody>
      <dsp:txXfrm>
        <a:off x="0" y="3967993"/>
        <a:ext cx="7040217" cy="89113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212B9-AB12-42DB-9EB8-69C97A60F257}">
      <dsp:nvSpPr>
        <dsp:cNvPr id="0" name=""/>
        <dsp:cNvSpPr/>
      </dsp:nvSpPr>
      <dsp:spPr>
        <a:xfrm>
          <a:off x="5133" y="668932"/>
          <a:ext cx="2443028" cy="1683246"/>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9635" t="-8585" r="9635" b="-858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0D260E-A7AE-49F8-988F-891E262ACB53}">
      <dsp:nvSpPr>
        <dsp:cNvPr id="0" name=""/>
        <dsp:cNvSpPr/>
      </dsp:nvSpPr>
      <dsp:spPr>
        <a:xfrm>
          <a:off x="5133" y="2352179"/>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n-US" sz="1700" kern="1200" dirty="0"/>
            <a:t>No Harm grading has created “incomplete” overload</a:t>
          </a:r>
        </a:p>
      </dsp:txBody>
      <dsp:txXfrm>
        <a:off x="5133" y="2352179"/>
        <a:ext cx="2443028" cy="906363"/>
      </dsp:txXfrm>
    </dsp:sp>
    <dsp:sp modelId="{E7CB391E-C4D3-46DC-BD6F-55EC90AE25BB}">
      <dsp:nvSpPr>
        <dsp:cNvPr id="0" name=""/>
        <dsp:cNvSpPr/>
      </dsp:nvSpPr>
      <dsp:spPr>
        <a:xfrm>
          <a:off x="2692568" y="668932"/>
          <a:ext cx="2443028" cy="1683246"/>
        </a:xfrm>
        <a:prstGeom prst="round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23D151-B55C-46D6-9D56-E88D72EF75C4}">
      <dsp:nvSpPr>
        <dsp:cNvPr id="0" name=""/>
        <dsp:cNvSpPr/>
      </dsp:nvSpPr>
      <dsp:spPr>
        <a:xfrm>
          <a:off x="2692568" y="2352179"/>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n-US" sz="1700" kern="1200" dirty="0"/>
            <a:t>Students need more support than ever before</a:t>
          </a:r>
        </a:p>
      </dsp:txBody>
      <dsp:txXfrm>
        <a:off x="2692568" y="2352179"/>
        <a:ext cx="2443028" cy="906363"/>
      </dsp:txXfrm>
    </dsp:sp>
    <dsp:sp modelId="{062AB731-712A-4A3C-B6EE-890C448F57A9}">
      <dsp:nvSpPr>
        <dsp:cNvPr id="0" name=""/>
        <dsp:cNvSpPr/>
      </dsp:nvSpPr>
      <dsp:spPr>
        <a:xfrm>
          <a:off x="5380002" y="668932"/>
          <a:ext cx="2443028" cy="1683246"/>
        </a:xfrm>
        <a:prstGeom prst="roundRect">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700" t="-7040" r="10700" b="-704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14E99D-31F8-4F11-8980-4BFB87F63E9A}">
      <dsp:nvSpPr>
        <dsp:cNvPr id="0" name=""/>
        <dsp:cNvSpPr/>
      </dsp:nvSpPr>
      <dsp:spPr>
        <a:xfrm>
          <a:off x="5380002" y="2352179"/>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n-US" sz="1700" kern="1200" dirty="0"/>
            <a:t>School staff are overloaded with needs</a:t>
          </a:r>
        </a:p>
      </dsp:txBody>
      <dsp:txXfrm>
        <a:off x="5380002" y="2352179"/>
        <a:ext cx="2443028" cy="906363"/>
      </dsp:txXfrm>
    </dsp:sp>
    <dsp:sp modelId="{FECB608E-55D5-4BD7-AEBF-303F3AD7F192}">
      <dsp:nvSpPr>
        <dsp:cNvPr id="0" name=""/>
        <dsp:cNvSpPr/>
      </dsp:nvSpPr>
      <dsp:spPr>
        <a:xfrm>
          <a:off x="8067437" y="668932"/>
          <a:ext cx="2443028" cy="1683246"/>
        </a:xfrm>
        <a:prstGeom prst="round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2A94F3-BF7E-44F7-BB71-A64AF16AC902}">
      <dsp:nvSpPr>
        <dsp:cNvPr id="0" name=""/>
        <dsp:cNvSpPr/>
      </dsp:nvSpPr>
      <dsp:spPr>
        <a:xfrm>
          <a:off x="8067437" y="2352179"/>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n-US" sz="1700" kern="1200" dirty="0"/>
            <a:t>Many students will be struggling to graduate</a:t>
          </a:r>
        </a:p>
      </dsp:txBody>
      <dsp:txXfrm>
        <a:off x="8067437" y="2352179"/>
        <a:ext cx="2443028" cy="90636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E5D42-9C92-45A6-BCCF-AAA62F6BF98A}">
      <dsp:nvSpPr>
        <dsp:cNvPr id="0" name=""/>
        <dsp:cNvSpPr/>
      </dsp:nvSpPr>
      <dsp:spPr>
        <a:xfrm>
          <a:off x="207601" y="327080"/>
          <a:ext cx="4953833" cy="1548072"/>
        </a:xfrm>
        <a:prstGeom prst="rect">
          <a:avLst/>
        </a:prstGeom>
        <a:solidFill>
          <a:schemeClr val="accent2">
            <a:alpha val="4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8561"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Funding</a:t>
          </a:r>
        </a:p>
      </dsp:txBody>
      <dsp:txXfrm>
        <a:off x="207601" y="327080"/>
        <a:ext cx="4953833" cy="1548072"/>
      </dsp:txXfrm>
    </dsp:sp>
    <dsp:sp modelId="{197BCC37-FC21-47C6-A10E-C472FC2F508A}">
      <dsp:nvSpPr>
        <dsp:cNvPr id="0" name=""/>
        <dsp:cNvSpPr/>
      </dsp:nvSpPr>
      <dsp:spPr>
        <a:xfrm>
          <a:off x="1191" y="103469"/>
          <a:ext cx="1083651" cy="1625476"/>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3590" t="19060" r="3590" b="1906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71CA1E-D085-40EC-AE55-B498A280FD13}">
      <dsp:nvSpPr>
        <dsp:cNvPr id="0" name=""/>
        <dsp:cNvSpPr/>
      </dsp:nvSpPr>
      <dsp:spPr>
        <a:xfrm>
          <a:off x="5560574" y="327080"/>
          <a:ext cx="4953833" cy="1548072"/>
        </a:xfrm>
        <a:prstGeom prst="rect">
          <a:avLst/>
        </a:prstGeom>
        <a:solidFill>
          <a:schemeClr val="accent2">
            <a:alpha val="4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8561"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Acceleration</a:t>
          </a:r>
        </a:p>
      </dsp:txBody>
      <dsp:txXfrm>
        <a:off x="5560574" y="327080"/>
        <a:ext cx="4953833" cy="1548072"/>
      </dsp:txXfrm>
    </dsp:sp>
    <dsp:sp modelId="{BA89A188-CB46-440B-957B-D07EE35E93D4}">
      <dsp:nvSpPr>
        <dsp:cNvPr id="0" name=""/>
        <dsp:cNvSpPr/>
      </dsp:nvSpPr>
      <dsp:spPr>
        <a:xfrm>
          <a:off x="5354165" y="103469"/>
          <a:ext cx="1083651" cy="1625476"/>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9067" t="10622" r="-9067" b="10622"/>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5DF654-CFC4-4CDA-AD66-2E95E118B52E}">
      <dsp:nvSpPr>
        <dsp:cNvPr id="0" name=""/>
        <dsp:cNvSpPr/>
      </dsp:nvSpPr>
      <dsp:spPr>
        <a:xfrm>
          <a:off x="207601" y="2275932"/>
          <a:ext cx="4953833" cy="1548072"/>
        </a:xfrm>
        <a:prstGeom prst="rect">
          <a:avLst/>
        </a:prstGeom>
        <a:solidFill>
          <a:schemeClr val="accent2">
            <a:alpha val="4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8561"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Caring Adults </a:t>
          </a:r>
        </a:p>
      </dsp:txBody>
      <dsp:txXfrm>
        <a:off x="207601" y="2275932"/>
        <a:ext cx="4953833" cy="1548072"/>
      </dsp:txXfrm>
    </dsp:sp>
    <dsp:sp modelId="{A04B0136-706B-44DC-A532-C0DC37305F81}">
      <dsp:nvSpPr>
        <dsp:cNvPr id="0" name=""/>
        <dsp:cNvSpPr/>
      </dsp:nvSpPr>
      <dsp:spPr>
        <a:xfrm>
          <a:off x="1191" y="2052321"/>
          <a:ext cx="1083651" cy="1625476"/>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629" t="16247" r="-629" b="16247"/>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0F58A0-DDAC-48D2-8E82-4B32C1B55977}">
      <dsp:nvSpPr>
        <dsp:cNvPr id="0" name=""/>
        <dsp:cNvSpPr/>
      </dsp:nvSpPr>
      <dsp:spPr>
        <a:xfrm>
          <a:off x="5560574" y="2275932"/>
          <a:ext cx="4953833" cy="1548072"/>
        </a:xfrm>
        <a:prstGeom prst="rect">
          <a:avLst/>
        </a:prstGeom>
        <a:solidFill>
          <a:schemeClr val="accent2">
            <a:alpha val="40000"/>
            <a:tint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8561"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Mental Health &amp; Supports</a:t>
          </a:r>
        </a:p>
      </dsp:txBody>
      <dsp:txXfrm>
        <a:off x="5560574" y="2275932"/>
        <a:ext cx="4953833" cy="1548072"/>
      </dsp:txXfrm>
    </dsp:sp>
    <dsp:sp modelId="{EA79B967-3901-4BAE-AB34-AFA871DF454C}">
      <dsp:nvSpPr>
        <dsp:cNvPr id="0" name=""/>
        <dsp:cNvSpPr/>
      </dsp:nvSpPr>
      <dsp:spPr>
        <a:xfrm>
          <a:off x="5354165" y="2052321"/>
          <a:ext cx="1083651" cy="16254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5000" r="-25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2B2D7E-9CCE-4E08-B51B-98EF484D3D77}">
      <dsp:nvSpPr>
        <dsp:cNvPr id="0" name=""/>
        <dsp:cNvSpPr/>
      </dsp:nvSpPr>
      <dsp:spPr>
        <a:xfrm>
          <a:off x="0" y="236809"/>
          <a:ext cx="5682504" cy="17901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How prepared do you feel to respond to the needs of youth right now?</a:t>
          </a:r>
          <a:endParaRPr lang="en-US" sz="3000" kern="1200" dirty="0"/>
        </a:p>
      </dsp:txBody>
      <dsp:txXfrm>
        <a:off x="87385" y="324194"/>
        <a:ext cx="5507734" cy="1615330"/>
      </dsp:txXfrm>
    </dsp:sp>
    <dsp:sp modelId="{0F0B0AE6-A10E-478A-AA7F-A3C56F1A7586}">
      <dsp:nvSpPr>
        <dsp:cNvPr id="0" name=""/>
        <dsp:cNvSpPr/>
      </dsp:nvSpPr>
      <dsp:spPr>
        <a:xfrm>
          <a:off x="0" y="2026910"/>
          <a:ext cx="5682504" cy="1738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042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Very prepared</a:t>
          </a:r>
          <a:endParaRPr lang="en-US" sz="2300" kern="1200" dirty="0"/>
        </a:p>
        <a:p>
          <a:pPr marL="228600" lvl="1" indent="-228600" algn="l" defTabSz="1022350">
            <a:lnSpc>
              <a:spcPct val="90000"/>
            </a:lnSpc>
            <a:spcBef>
              <a:spcPct val="0"/>
            </a:spcBef>
            <a:spcAft>
              <a:spcPct val="20000"/>
            </a:spcAft>
            <a:buChar char="•"/>
          </a:pPr>
          <a:r>
            <a:rPr lang="en-US" sz="2300" kern="1200" dirty="0"/>
            <a:t>Somewhat prepared</a:t>
          </a:r>
        </a:p>
        <a:p>
          <a:pPr marL="228600" lvl="1" indent="-228600" algn="l" defTabSz="1022350">
            <a:lnSpc>
              <a:spcPct val="90000"/>
            </a:lnSpc>
            <a:spcBef>
              <a:spcPct val="0"/>
            </a:spcBef>
            <a:spcAft>
              <a:spcPct val="20000"/>
            </a:spcAft>
            <a:buChar char="•"/>
          </a:pPr>
          <a:r>
            <a:rPr lang="en-US" sz="2300" kern="1200" dirty="0"/>
            <a:t>Not prepared, but we’re working on it</a:t>
          </a:r>
        </a:p>
        <a:p>
          <a:pPr marL="228600" lvl="1" indent="-228600" algn="l" defTabSz="1022350">
            <a:lnSpc>
              <a:spcPct val="90000"/>
            </a:lnSpc>
            <a:spcBef>
              <a:spcPct val="0"/>
            </a:spcBef>
            <a:spcAft>
              <a:spcPct val="20000"/>
            </a:spcAft>
            <a:buChar char="•"/>
          </a:pPr>
          <a:r>
            <a:rPr lang="en-US" sz="2300" kern="1200" dirty="0"/>
            <a:t>We need help </a:t>
          </a:r>
        </a:p>
      </dsp:txBody>
      <dsp:txXfrm>
        <a:off x="0" y="2026910"/>
        <a:ext cx="5682504" cy="17388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D1D31-7FAC-43EA-A453-9F627B524353}">
      <dsp:nvSpPr>
        <dsp:cNvPr id="0" name=""/>
        <dsp:cNvSpPr/>
      </dsp:nvSpPr>
      <dsp:spPr>
        <a:xfrm>
          <a:off x="1043490" y="863"/>
          <a:ext cx="4013547" cy="2765334"/>
        </a:xfrm>
        <a:prstGeom prst="rect">
          <a:avLst/>
        </a:prstGeom>
        <a:blipFill>
          <a:blip xmlns:r="http://schemas.openxmlformats.org/officeDocument/2006/relationships" r:embed="rId1"/>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4B40A4-1DF5-47C5-B50D-069BB3799E99}">
      <dsp:nvSpPr>
        <dsp:cNvPr id="0" name=""/>
        <dsp:cNvSpPr/>
      </dsp:nvSpPr>
      <dsp:spPr>
        <a:xfrm>
          <a:off x="1043490" y="2766198"/>
          <a:ext cx="4013547" cy="1489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b="1" kern="1200" dirty="0"/>
            <a:t>Dr. John Gaines</a:t>
          </a:r>
        </a:p>
        <a:p>
          <a:pPr marL="0" lvl="0" indent="0" algn="ctr" defTabSz="933450">
            <a:lnSpc>
              <a:spcPct val="90000"/>
            </a:lnSpc>
            <a:spcBef>
              <a:spcPct val="0"/>
            </a:spcBef>
            <a:spcAft>
              <a:spcPct val="35000"/>
            </a:spcAft>
            <a:buNone/>
          </a:pPr>
          <a:r>
            <a:rPr lang="en-US" sz="2100" kern="1200" dirty="0"/>
            <a:t>Founder</a:t>
          </a:r>
        </a:p>
        <a:p>
          <a:pPr marL="0" lvl="0" indent="0" algn="ctr" defTabSz="933450">
            <a:lnSpc>
              <a:spcPct val="90000"/>
            </a:lnSpc>
            <a:spcBef>
              <a:spcPct val="0"/>
            </a:spcBef>
            <a:spcAft>
              <a:spcPct val="35000"/>
            </a:spcAft>
            <a:buNone/>
          </a:pPr>
          <a:r>
            <a:rPr lang="en-US" sz="2100" kern="1200" dirty="0"/>
            <a:t>Push For Dreams</a:t>
          </a:r>
        </a:p>
      </dsp:txBody>
      <dsp:txXfrm>
        <a:off x="1043490" y="2766198"/>
        <a:ext cx="4013547" cy="1489026"/>
      </dsp:txXfrm>
    </dsp:sp>
    <dsp:sp modelId="{316DE5E0-16E3-496B-85C0-3120B93D6A50}">
      <dsp:nvSpPr>
        <dsp:cNvPr id="0" name=""/>
        <dsp:cNvSpPr/>
      </dsp:nvSpPr>
      <dsp:spPr>
        <a:xfrm>
          <a:off x="5458561" y="863"/>
          <a:ext cx="4013547" cy="2765334"/>
        </a:xfrm>
        <a:prstGeom prst="rect">
          <a:avLst/>
        </a:prstGeom>
        <a:blipFill dpi="0" rotWithShape="1">
          <a:blip xmlns:r="http://schemas.openxmlformats.org/officeDocument/2006/relationships" r:embed="rId2"/>
          <a:srcRect/>
          <a:stretch>
            <a:fillRect l="12409" t="402" r="12409" b="-45895"/>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0B7EB9-4A30-40AE-AC0F-42E7D30422DC}">
      <dsp:nvSpPr>
        <dsp:cNvPr id="0" name=""/>
        <dsp:cNvSpPr/>
      </dsp:nvSpPr>
      <dsp:spPr>
        <a:xfrm>
          <a:off x="5458561" y="2766198"/>
          <a:ext cx="4013547" cy="1489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US" sz="2100" b="1" kern="1200" dirty="0"/>
            <a:t>Geno Munoz</a:t>
          </a:r>
        </a:p>
        <a:p>
          <a:pPr marL="0" lvl="0" indent="0" algn="ctr" defTabSz="933450">
            <a:lnSpc>
              <a:spcPct val="90000"/>
            </a:lnSpc>
            <a:spcBef>
              <a:spcPct val="0"/>
            </a:spcBef>
            <a:spcAft>
              <a:spcPct val="35000"/>
            </a:spcAft>
            <a:buNone/>
          </a:pPr>
          <a:r>
            <a:rPr lang="en-US" sz="2100" kern="1200" dirty="0"/>
            <a:t>Counselor</a:t>
          </a:r>
        </a:p>
        <a:p>
          <a:pPr marL="0" lvl="0" indent="0" algn="ctr" defTabSz="933450">
            <a:lnSpc>
              <a:spcPct val="90000"/>
            </a:lnSpc>
            <a:spcBef>
              <a:spcPct val="0"/>
            </a:spcBef>
            <a:spcAft>
              <a:spcPct val="35000"/>
            </a:spcAft>
            <a:buNone/>
          </a:pPr>
          <a:r>
            <a:rPr lang="en-US" sz="2100" kern="1200" dirty="0"/>
            <a:t>Hilltop Heritage Middle School</a:t>
          </a:r>
          <a:endParaRPr lang="en-US" sz="2100" b="1" kern="1200" dirty="0"/>
        </a:p>
      </dsp:txBody>
      <dsp:txXfrm>
        <a:off x="5458561" y="2766198"/>
        <a:ext cx="4013547" cy="14890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29C0F-3749-494F-9F86-59BD84B2FB27}">
      <dsp:nvSpPr>
        <dsp:cNvPr id="0" name=""/>
        <dsp:cNvSpPr/>
      </dsp:nvSpPr>
      <dsp:spPr>
        <a:xfrm>
          <a:off x="0" y="534984"/>
          <a:ext cx="10515600" cy="514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Tell us a little bit about you and your role in your organization</a:t>
          </a:r>
        </a:p>
      </dsp:txBody>
      <dsp:txXfrm>
        <a:off x="25130" y="560114"/>
        <a:ext cx="10465340" cy="464540"/>
      </dsp:txXfrm>
    </dsp:sp>
    <dsp:sp modelId="{5B14FA23-1EF1-4CB1-9196-841800B8C83C}">
      <dsp:nvSpPr>
        <dsp:cNvPr id="0" name=""/>
        <dsp:cNvSpPr/>
      </dsp:nvSpPr>
      <dsp:spPr>
        <a:xfrm>
          <a:off x="0" y="1104426"/>
          <a:ext cx="10515600" cy="514800"/>
        </a:xfrm>
        <a:prstGeom prst="roundRect">
          <a:avLst/>
        </a:prstGeom>
        <a:solidFill>
          <a:schemeClr val="accent3">
            <a:hueOff val="457444"/>
            <a:satOff val="13"/>
            <a:lumOff val="-19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What needs are you seeing with the kids you’re working with and how have you responded?</a:t>
          </a:r>
        </a:p>
      </dsp:txBody>
      <dsp:txXfrm>
        <a:off x="25130" y="1129556"/>
        <a:ext cx="10465340" cy="464540"/>
      </dsp:txXfrm>
    </dsp:sp>
    <dsp:sp modelId="{167F72D3-B897-4247-A02D-9377BE2AFECB}">
      <dsp:nvSpPr>
        <dsp:cNvPr id="0" name=""/>
        <dsp:cNvSpPr/>
      </dsp:nvSpPr>
      <dsp:spPr>
        <a:xfrm>
          <a:off x="0" y="1676826"/>
          <a:ext cx="10515600" cy="514800"/>
        </a:xfrm>
        <a:prstGeom prst="roundRect">
          <a:avLst/>
        </a:prstGeom>
        <a:solidFill>
          <a:schemeClr val="accent3">
            <a:hueOff val="914888"/>
            <a:satOff val="27"/>
            <a:lumOff val="-38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How are you measuring your success?</a:t>
          </a:r>
        </a:p>
      </dsp:txBody>
      <dsp:txXfrm>
        <a:off x="25130" y="1701956"/>
        <a:ext cx="10465340" cy="464540"/>
      </dsp:txXfrm>
    </dsp:sp>
    <dsp:sp modelId="{F9F7C0D5-D179-4118-957D-1DC2D1C15A1D}">
      <dsp:nvSpPr>
        <dsp:cNvPr id="0" name=""/>
        <dsp:cNvSpPr/>
      </dsp:nvSpPr>
      <dsp:spPr>
        <a:xfrm>
          <a:off x="0" y="2249226"/>
          <a:ext cx="10515600" cy="514800"/>
        </a:xfrm>
        <a:prstGeom prst="roundRect">
          <a:avLst/>
        </a:prstGeom>
        <a:solidFill>
          <a:schemeClr val="accent3">
            <a:hueOff val="1372332"/>
            <a:satOff val="40"/>
            <a:lumOff val="-5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What barriers are you running into right now? </a:t>
          </a:r>
        </a:p>
      </dsp:txBody>
      <dsp:txXfrm>
        <a:off x="25130" y="2274356"/>
        <a:ext cx="10465340" cy="464540"/>
      </dsp:txXfrm>
    </dsp:sp>
    <dsp:sp modelId="{2AAF7440-1779-4BE4-A99F-3A67BBADAB87}">
      <dsp:nvSpPr>
        <dsp:cNvPr id="0" name=""/>
        <dsp:cNvSpPr/>
      </dsp:nvSpPr>
      <dsp:spPr>
        <a:xfrm>
          <a:off x="0" y="2821626"/>
          <a:ext cx="10515600" cy="514800"/>
        </a:xfrm>
        <a:prstGeom prst="roundRect">
          <a:avLst/>
        </a:prstGeom>
        <a:solidFill>
          <a:schemeClr val="accent3">
            <a:hueOff val="1829775"/>
            <a:satOff val="53"/>
            <a:lumOff val="-77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What partnerships are you tapping into to support your work? </a:t>
          </a:r>
        </a:p>
      </dsp:txBody>
      <dsp:txXfrm>
        <a:off x="25130" y="2846756"/>
        <a:ext cx="10465340" cy="464540"/>
      </dsp:txXfrm>
    </dsp:sp>
    <dsp:sp modelId="{023E2AD8-6358-46ED-ADBC-BF752EE0A5C4}">
      <dsp:nvSpPr>
        <dsp:cNvPr id="0" name=""/>
        <dsp:cNvSpPr/>
      </dsp:nvSpPr>
      <dsp:spPr>
        <a:xfrm>
          <a:off x="0" y="3394026"/>
          <a:ext cx="10515600" cy="514800"/>
        </a:xfrm>
        <a:prstGeom prst="roundRect">
          <a:avLst/>
        </a:prstGeom>
        <a:solidFill>
          <a:schemeClr val="accent3">
            <a:hueOff val="2287219"/>
            <a:satOff val="67"/>
            <a:lumOff val="-96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Where are you heading next?</a:t>
          </a:r>
        </a:p>
      </dsp:txBody>
      <dsp:txXfrm>
        <a:off x="25130" y="3419156"/>
        <a:ext cx="10465340" cy="464540"/>
      </dsp:txXfrm>
    </dsp:sp>
    <dsp:sp modelId="{C1CEED77-9C59-45EA-B250-63813F80F714}">
      <dsp:nvSpPr>
        <dsp:cNvPr id="0" name=""/>
        <dsp:cNvSpPr/>
      </dsp:nvSpPr>
      <dsp:spPr>
        <a:xfrm>
          <a:off x="0" y="3966426"/>
          <a:ext cx="10515600" cy="514800"/>
        </a:xfrm>
        <a:prstGeom prst="roundRect">
          <a:avLst/>
        </a:prstGeom>
        <a:solidFill>
          <a:schemeClr val="accent3">
            <a:hueOff val="2744663"/>
            <a:satOff val="80"/>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What advice would you offer to other organizations right now?</a:t>
          </a:r>
        </a:p>
      </dsp:txBody>
      <dsp:txXfrm>
        <a:off x="25130" y="3991556"/>
        <a:ext cx="10465340" cy="464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9D2D4-9ABE-4EF9-B283-BEBCB3583205}">
      <dsp:nvSpPr>
        <dsp:cNvPr id="0" name=""/>
        <dsp:cNvSpPr/>
      </dsp:nvSpPr>
      <dsp:spPr>
        <a:xfrm>
          <a:off x="0" y="88193"/>
          <a:ext cx="10515600" cy="6177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Breakouts – Same Groups of 3</a:t>
          </a:r>
        </a:p>
      </dsp:txBody>
      <dsp:txXfrm>
        <a:off x="30157" y="118350"/>
        <a:ext cx="10455286" cy="557445"/>
      </dsp:txXfrm>
    </dsp:sp>
    <dsp:sp modelId="{92ADDE70-228A-4F47-8376-07E6F264C9DD}">
      <dsp:nvSpPr>
        <dsp:cNvPr id="0" name=""/>
        <dsp:cNvSpPr/>
      </dsp:nvSpPr>
      <dsp:spPr>
        <a:xfrm>
          <a:off x="0" y="705953"/>
          <a:ext cx="10515600" cy="2136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Slide 16: 5 minutes 30 second transition</a:t>
          </a:r>
        </a:p>
        <a:p>
          <a:pPr marL="342900" lvl="2" indent="-171450" algn="l" defTabSz="844550">
            <a:lnSpc>
              <a:spcPct val="90000"/>
            </a:lnSpc>
            <a:spcBef>
              <a:spcPct val="0"/>
            </a:spcBef>
            <a:spcAft>
              <a:spcPct val="20000"/>
            </a:spcAft>
            <a:buChar char="•"/>
          </a:pPr>
          <a:r>
            <a:rPr lang="en-US" sz="1900" kern="1200" dirty="0"/>
            <a:t>Move people around until there’s 3 active people in each room</a:t>
          </a:r>
        </a:p>
        <a:p>
          <a:pPr marL="171450" lvl="1" indent="-171450" algn="l" defTabSz="844550">
            <a:lnSpc>
              <a:spcPct val="90000"/>
            </a:lnSpc>
            <a:spcBef>
              <a:spcPct val="0"/>
            </a:spcBef>
            <a:spcAft>
              <a:spcPct val="20000"/>
            </a:spcAft>
            <a:buChar char="•"/>
          </a:pPr>
          <a:r>
            <a:rPr lang="en-US" sz="1900" kern="1200" dirty="0"/>
            <a:t>Slide 33: 14 minutes 30 second transition</a:t>
          </a:r>
        </a:p>
        <a:p>
          <a:pPr marL="171450" lvl="1" indent="-171450" algn="l" defTabSz="844550">
            <a:lnSpc>
              <a:spcPct val="90000"/>
            </a:lnSpc>
            <a:spcBef>
              <a:spcPct val="0"/>
            </a:spcBef>
            <a:spcAft>
              <a:spcPct val="20000"/>
            </a:spcAft>
            <a:buChar char="•"/>
          </a:pPr>
          <a:r>
            <a:rPr lang="en-US" sz="1900" kern="1200" dirty="0"/>
            <a:t>Slide 34: 14 minutes 30 second transition</a:t>
          </a:r>
        </a:p>
        <a:p>
          <a:pPr marL="171450" lvl="1" indent="-171450" algn="l" defTabSz="844550">
            <a:lnSpc>
              <a:spcPct val="90000"/>
            </a:lnSpc>
            <a:spcBef>
              <a:spcPct val="0"/>
            </a:spcBef>
            <a:spcAft>
              <a:spcPct val="20000"/>
            </a:spcAft>
            <a:buChar char="•"/>
          </a:pPr>
          <a:r>
            <a:rPr lang="en-US" sz="1900" kern="1200" dirty="0"/>
            <a:t>Slide 35: 14 minutes 30 second transition</a:t>
          </a:r>
        </a:p>
        <a:p>
          <a:pPr marL="171450" lvl="1" indent="-171450" algn="l" defTabSz="844550">
            <a:lnSpc>
              <a:spcPct val="90000"/>
            </a:lnSpc>
            <a:spcBef>
              <a:spcPct val="0"/>
            </a:spcBef>
            <a:spcAft>
              <a:spcPct val="20000"/>
            </a:spcAft>
            <a:buChar char="•"/>
          </a:pPr>
          <a:r>
            <a:rPr lang="en-US" sz="1900" kern="1200" dirty="0"/>
            <a:t>Slide 39 (depending on time) 3 minutes</a:t>
          </a:r>
        </a:p>
      </dsp:txBody>
      <dsp:txXfrm>
        <a:off x="0" y="705953"/>
        <a:ext cx="10515600" cy="2136240"/>
      </dsp:txXfrm>
    </dsp:sp>
    <dsp:sp modelId="{A9D070A8-5BF8-4DD7-A84F-BB49C65A5769}">
      <dsp:nvSpPr>
        <dsp:cNvPr id="0" name=""/>
        <dsp:cNvSpPr/>
      </dsp:nvSpPr>
      <dsp:spPr>
        <a:xfrm>
          <a:off x="0" y="2842194"/>
          <a:ext cx="10515600" cy="61775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Polling</a:t>
          </a:r>
        </a:p>
      </dsp:txBody>
      <dsp:txXfrm>
        <a:off x="30157" y="2872351"/>
        <a:ext cx="10455286" cy="557445"/>
      </dsp:txXfrm>
    </dsp:sp>
    <dsp:sp modelId="{F34660DA-EBCB-4EBA-9A66-D854347EC51F}">
      <dsp:nvSpPr>
        <dsp:cNvPr id="0" name=""/>
        <dsp:cNvSpPr/>
      </dsp:nvSpPr>
      <dsp:spPr>
        <a:xfrm>
          <a:off x="0" y="3459954"/>
          <a:ext cx="10515600" cy="707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Slide 23 – How Prepared</a:t>
          </a:r>
        </a:p>
        <a:p>
          <a:pPr marL="171450" lvl="1" indent="-171450" algn="l" defTabSz="844550">
            <a:lnSpc>
              <a:spcPct val="90000"/>
            </a:lnSpc>
            <a:spcBef>
              <a:spcPct val="0"/>
            </a:spcBef>
            <a:spcAft>
              <a:spcPct val="20000"/>
            </a:spcAft>
            <a:buChar char="•"/>
          </a:pPr>
          <a:r>
            <a:rPr lang="en-US" sz="1900" kern="1200" dirty="0"/>
            <a:t>Slide 43 - Eval</a:t>
          </a:r>
        </a:p>
      </dsp:txBody>
      <dsp:txXfrm>
        <a:off x="0" y="3459954"/>
        <a:ext cx="10515600" cy="70794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2C8709-DDD5-484E-8189-B62258A01F21}">
      <dsp:nvSpPr>
        <dsp:cNvPr id="0" name=""/>
        <dsp:cNvSpPr/>
      </dsp:nvSpPr>
      <dsp:spPr>
        <a:xfrm>
          <a:off x="51" y="70671"/>
          <a:ext cx="4913783" cy="6048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n-lt"/>
            </a:rPr>
            <a:t>Purpose</a:t>
          </a:r>
        </a:p>
      </dsp:txBody>
      <dsp:txXfrm>
        <a:off x="51" y="70671"/>
        <a:ext cx="4913783" cy="604800"/>
      </dsp:txXfrm>
    </dsp:sp>
    <dsp:sp modelId="{3D9576C5-29C5-4C0F-B8BB-4B996AD68BCB}">
      <dsp:nvSpPr>
        <dsp:cNvPr id="0" name=""/>
        <dsp:cNvSpPr/>
      </dsp:nvSpPr>
      <dsp:spPr>
        <a:xfrm>
          <a:off x="51" y="675471"/>
          <a:ext cx="4913783" cy="365325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effectLst/>
              <a:latin typeface="+mn-lt"/>
              <a:ea typeface="Calibri" panose="020F0502020204030204" pitchFamily="34" charset="0"/>
            </a:rPr>
            <a:t>Innovative </a:t>
          </a:r>
          <a:r>
            <a:rPr lang="en-US" sz="2100" b="1" kern="1200">
              <a:effectLst/>
              <a:latin typeface="+mn-lt"/>
              <a:ea typeface="Calibri" panose="020F0502020204030204" pitchFamily="34" charset="0"/>
            </a:rPr>
            <a:t>collaboration</a:t>
          </a:r>
          <a:r>
            <a:rPr lang="en-US" sz="2100" kern="1200">
              <a:effectLst/>
              <a:latin typeface="+mn-lt"/>
              <a:ea typeface="Calibri" panose="020F0502020204030204" pitchFamily="34" charset="0"/>
            </a:rPr>
            <a:t> between OSPI and PUSH for Dreams </a:t>
          </a:r>
          <a:endParaRPr lang="en-US" sz="2100" kern="1200" dirty="0">
            <a:latin typeface="+mn-lt"/>
          </a:endParaRPr>
        </a:p>
        <a:p>
          <a:pPr marL="228600" lvl="1" indent="-228600" algn="l" defTabSz="933450">
            <a:lnSpc>
              <a:spcPct val="90000"/>
            </a:lnSpc>
            <a:spcBef>
              <a:spcPct val="0"/>
            </a:spcBef>
            <a:spcAft>
              <a:spcPct val="15000"/>
            </a:spcAft>
            <a:buChar char="•"/>
          </a:pPr>
          <a:r>
            <a:rPr lang="en-US" sz="2100" b="1" kern="1200">
              <a:effectLst/>
              <a:latin typeface="+mn-lt"/>
              <a:ea typeface="Calibri" panose="020F0502020204030204" pitchFamily="34" charset="0"/>
            </a:rPr>
            <a:t>Pilot</a:t>
          </a:r>
          <a:r>
            <a:rPr lang="en-US" sz="2100" kern="1200">
              <a:effectLst/>
              <a:latin typeface="+mn-lt"/>
              <a:ea typeface="Calibri" panose="020F0502020204030204" pitchFamily="34" charset="0"/>
            </a:rPr>
            <a:t> opportunity</a:t>
          </a:r>
          <a:endParaRPr lang="en-US" sz="2100" kern="1200" dirty="0">
            <a:effectLst/>
            <a:latin typeface="+mn-lt"/>
            <a:ea typeface="Calibri" panose="020F0502020204030204" pitchFamily="34" charset="0"/>
          </a:endParaRPr>
        </a:p>
        <a:p>
          <a:pPr marL="228600" lvl="1" indent="-228600" algn="l" defTabSz="933450">
            <a:lnSpc>
              <a:spcPct val="90000"/>
            </a:lnSpc>
            <a:spcBef>
              <a:spcPct val="0"/>
            </a:spcBef>
            <a:spcAft>
              <a:spcPct val="15000"/>
            </a:spcAft>
            <a:buChar char="•"/>
          </a:pPr>
          <a:r>
            <a:rPr lang="en-US" sz="2100" kern="1200" dirty="0">
              <a:effectLst/>
              <a:latin typeface="+mn-lt"/>
              <a:ea typeface="Calibri" panose="020F0502020204030204" pitchFamily="34" charset="0"/>
            </a:rPr>
            <a:t>Separate from, but </a:t>
          </a:r>
          <a:r>
            <a:rPr lang="en-US" sz="2100" b="1" kern="1200" dirty="0">
              <a:effectLst/>
              <a:latin typeface="+mn-lt"/>
              <a:ea typeface="Calibri" panose="020F0502020204030204" pitchFamily="34" charset="0"/>
            </a:rPr>
            <a:t>aligned</a:t>
          </a:r>
          <a:r>
            <a:rPr lang="en-US" sz="2100" kern="1200" dirty="0">
              <a:effectLst/>
              <a:latin typeface="+mn-lt"/>
              <a:ea typeface="Calibri" panose="020F0502020204030204" pitchFamily="34" charset="0"/>
            </a:rPr>
            <a:t> to, the traditional Building Bridges grant program</a:t>
          </a:r>
        </a:p>
        <a:p>
          <a:pPr marL="228600" lvl="1" indent="-228600" algn="l" defTabSz="933450">
            <a:lnSpc>
              <a:spcPct val="90000"/>
            </a:lnSpc>
            <a:spcBef>
              <a:spcPct val="0"/>
            </a:spcBef>
            <a:spcAft>
              <a:spcPct val="15000"/>
            </a:spcAft>
            <a:buChar char="•"/>
          </a:pPr>
          <a:r>
            <a:rPr lang="en-US" sz="2100" kern="1200" dirty="0">
              <a:effectLst/>
              <a:latin typeface="+mn-lt"/>
              <a:ea typeface="Calibri" panose="020F0502020204030204" pitchFamily="34" charset="0"/>
            </a:rPr>
            <a:t>Allows for </a:t>
          </a:r>
          <a:r>
            <a:rPr lang="en-US" sz="2100" b="1" kern="1200" dirty="0">
              <a:effectLst/>
              <a:latin typeface="+mn-lt"/>
              <a:ea typeface="Calibri" panose="020F0502020204030204" pitchFamily="34" charset="0"/>
            </a:rPr>
            <a:t>additional</a:t>
          </a:r>
          <a:r>
            <a:rPr lang="en-US" sz="2100" kern="1200" dirty="0">
              <a:effectLst/>
              <a:latin typeface="+mn-lt"/>
              <a:ea typeface="Calibri" panose="020F0502020204030204" pitchFamily="34" charset="0"/>
            </a:rPr>
            <a:t> organizational capacity </a:t>
          </a:r>
          <a:r>
            <a:rPr lang="en-US" sz="2100" b="1" kern="1200" dirty="0">
              <a:effectLst/>
              <a:latin typeface="+mn-lt"/>
              <a:ea typeface="Calibri" panose="020F0502020204030204" pitchFamily="34" charset="0"/>
            </a:rPr>
            <a:t>support</a:t>
          </a:r>
          <a:r>
            <a:rPr lang="en-US" sz="2100" kern="1200" dirty="0">
              <a:effectLst/>
              <a:latin typeface="+mn-lt"/>
              <a:ea typeface="Calibri" panose="020F0502020204030204" pitchFamily="34" charset="0"/>
            </a:rPr>
            <a:t> &amp; </a:t>
          </a:r>
          <a:r>
            <a:rPr lang="en-US" sz="2100" b="1" kern="1200" dirty="0">
              <a:effectLst/>
              <a:latin typeface="+mn-lt"/>
              <a:ea typeface="Calibri" panose="020F0502020204030204" pitchFamily="34" charset="0"/>
            </a:rPr>
            <a:t>resources</a:t>
          </a:r>
        </a:p>
      </dsp:txBody>
      <dsp:txXfrm>
        <a:off x="51" y="675471"/>
        <a:ext cx="4913783" cy="3653251"/>
      </dsp:txXfrm>
    </dsp:sp>
    <dsp:sp modelId="{E1717831-7134-4DE1-AC6A-EB469F78DE53}">
      <dsp:nvSpPr>
        <dsp:cNvPr id="0" name=""/>
        <dsp:cNvSpPr/>
      </dsp:nvSpPr>
      <dsp:spPr>
        <a:xfrm>
          <a:off x="5601764" y="70671"/>
          <a:ext cx="4913783" cy="6048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effectLst/>
              <a:latin typeface="+mn-lt"/>
              <a:ea typeface="Calibri" panose="020F0502020204030204" pitchFamily="34" charset="0"/>
            </a:rPr>
            <a:t>PUSH for Dreams</a:t>
          </a:r>
        </a:p>
      </dsp:txBody>
      <dsp:txXfrm>
        <a:off x="5601764" y="70671"/>
        <a:ext cx="4913783" cy="604800"/>
      </dsp:txXfrm>
    </dsp:sp>
    <dsp:sp modelId="{8D9BBE58-30FD-4E6B-BE86-19145FF1A060}">
      <dsp:nvSpPr>
        <dsp:cNvPr id="0" name=""/>
        <dsp:cNvSpPr/>
      </dsp:nvSpPr>
      <dsp:spPr>
        <a:xfrm>
          <a:off x="5601764" y="675471"/>
          <a:ext cx="4913783" cy="365325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effectLst/>
              <a:latin typeface="+mn-lt"/>
              <a:ea typeface="Calibri" panose="020F0502020204030204" pitchFamily="34" charset="0"/>
            </a:rPr>
            <a:t>PUSH for Dreams, led by Dr. John Gaines, is a veteran Building Bridges grantee and a </a:t>
          </a:r>
          <a:r>
            <a:rPr lang="en-US" sz="2100" b="1" kern="1200">
              <a:effectLst/>
              <a:latin typeface="+mn-lt"/>
              <a:ea typeface="Calibri" panose="020F0502020204030204" pitchFamily="34" charset="0"/>
            </a:rPr>
            <a:t>leader of racial Diversity, Equity &amp; Inclusion work</a:t>
          </a:r>
          <a:endParaRPr lang="en-US" sz="2100" b="1" kern="1200" dirty="0">
            <a:effectLst/>
            <a:latin typeface="+mn-lt"/>
            <a:ea typeface="Calibri" panose="020F0502020204030204" pitchFamily="34" charset="0"/>
          </a:endParaRPr>
        </a:p>
        <a:p>
          <a:pPr marL="228600" lvl="1" indent="-228600" algn="l" defTabSz="933450">
            <a:lnSpc>
              <a:spcPct val="90000"/>
            </a:lnSpc>
            <a:spcBef>
              <a:spcPct val="0"/>
            </a:spcBef>
            <a:spcAft>
              <a:spcPct val="15000"/>
            </a:spcAft>
            <a:buChar char="•"/>
          </a:pPr>
          <a:r>
            <a:rPr lang="en-US" sz="2100" kern="1200">
              <a:effectLst/>
              <a:latin typeface="+mn-lt"/>
              <a:ea typeface="Calibri" panose="020F0502020204030204" pitchFamily="34" charset="0"/>
            </a:rPr>
            <a:t>Serves as a grant </a:t>
          </a:r>
          <a:r>
            <a:rPr lang="en-US" sz="2100" b="1" kern="1200">
              <a:effectLst/>
              <a:latin typeface="+mn-lt"/>
              <a:ea typeface="Calibri" panose="020F0502020204030204" pitchFamily="34" charset="0"/>
            </a:rPr>
            <a:t>intermediary</a:t>
          </a:r>
          <a:endParaRPr lang="en-US" sz="2100" b="1" kern="1200" dirty="0">
            <a:effectLst/>
            <a:latin typeface="+mn-lt"/>
            <a:ea typeface="Calibri" panose="020F0502020204030204" pitchFamily="34" charset="0"/>
          </a:endParaRPr>
        </a:p>
        <a:p>
          <a:pPr marL="228600" lvl="1" indent="-228600" algn="l" defTabSz="933450">
            <a:lnSpc>
              <a:spcPct val="90000"/>
            </a:lnSpc>
            <a:spcBef>
              <a:spcPct val="0"/>
            </a:spcBef>
            <a:spcAft>
              <a:spcPct val="15000"/>
            </a:spcAft>
            <a:buChar char="•"/>
          </a:pPr>
          <a:r>
            <a:rPr lang="en-US" sz="2100" kern="1200">
              <a:effectLst/>
              <a:latin typeface="+mn-lt"/>
              <a:ea typeface="Calibri" panose="020F0502020204030204" pitchFamily="34" charset="0"/>
            </a:rPr>
            <a:t>The goal is to align Building Bridges with PUSH for Dreams plan of </a:t>
          </a:r>
          <a:r>
            <a:rPr lang="en-US" sz="2100" b="1" kern="1200">
              <a:effectLst/>
              <a:latin typeface="+mn-lt"/>
              <a:ea typeface="Calibri" panose="020F0502020204030204" pitchFamily="34" charset="0"/>
            </a:rPr>
            <a:t>increasing racial diversity in schools through community partners</a:t>
          </a:r>
          <a:endParaRPr lang="en-US" sz="2100" b="1" kern="1200" dirty="0">
            <a:effectLst/>
            <a:latin typeface="+mn-lt"/>
            <a:ea typeface="Calibri" panose="020F0502020204030204" pitchFamily="34" charset="0"/>
          </a:endParaRPr>
        </a:p>
      </dsp:txBody>
      <dsp:txXfrm>
        <a:off x="5601764" y="675471"/>
        <a:ext cx="4913783" cy="365325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FC5D4E-7331-4AD3-AC6D-077058526D5B}">
      <dsp:nvSpPr>
        <dsp:cNvPr id="0" name=""/>
        <dsp:cNvSpPr/>
      </dsp:nvSpPr>
      <dsp:spPr>
        <a:xfrm>
          <a:off x="1283" y="626182"/>
          <a:ext cx="5006206" cy="300372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dirty="0"/>
            <a:t>What’s your big takeaway?</a:t>
          </a:r>
        </a:p>
      </dsp:txBody>
      <dsp:txXfrm>
        <a:off x="1283" y="626182"/>
        <a:ext cx="5006206" cy="3003723"/>
      </dsp:txXfrm>
    </dsp:sp>
    <dsp:sp modelId="{E22E7339-9CC1-47D8-8F7D-799BE9EC48E0}">
      <dsp:nvSpPr>
        <dsp:cNvPr id="0" name=""/>
        <dsp:cNvSpPr/>
      </dsp:nvSpPr>
      <dsp:spPr>
        <a:xfrm>
          <a:off x="5508110" y="626182"/>
          <a:ext cx="5006206" cy="300372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dirty="0"/>
            <a:t>Tell us in the chat!</a:t>
          </a:r>
        </a:p>
      </dsp:txBody>
      <dsp:txXfrm>
        <a:off x="5508110" y="626182"/>
        <a:ext cx="5006206" cy="300372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59DA3-BE99-4044-92E4-E8126FF7B1F2}">
      <dsp:nvSpPr>
        <dsp:cNvPr id="0" name=""/>
        <dsp:cNvSpPr/>
      </dsp:nvSpPr>
      <dsp:spPr>
        <a:xfrm>
          <a:off x="2128044" y="3617674"/>
          <a:ext cx="4273112"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1DF027-BF35-4AC7-A548-D2A5D9866AAC}">
      <dsp:nvSpPr>
        <dsp:cNvPr id="0" name=""/>
        <dsp:cNvSpPr/>
      </dsp:nvSpPr>
      <dsp:spPr>
        <a:xfrm>
          <a:off x="2128044" y="2128044"/>
          <a:ext cx="3660235"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CF746C-F75F-4EAC-937B-7CB7327560DA}">
      <dsp:nvSpPr>
        <dsp:cNvPr id="0" name=""/>
        <dsp:cNvSpPr/>
      </dsp:nvSpPr>
      <dsp:spPr>
        <a:xfrm>
          <a:off x="2128044" y="638413"/>
          <a:ext cx="4273112"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D6B035-C951-4917-964C-26E6E2B0F468}">
      <dsp:nvSpPr>
        <dsp:cNvPr id="0" name=""/>
        <dsp:cNvSpPr/>
      </dsp:nvSpPr>
      <dsp:spPr>
        <a:xfrm>
          <a:off x="0" y="0"/>
          <a:ext cx="4256088" cy="4256088"/>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193D76-0658-4F51-94B9-7080353F8673}">
      <dsp:nvSpPr>
        <dsp:cNvPr id="0" name=""/>
        <dsp:cNvSpPr/>
      </dsp:nvSpPr>
      <dsp:spPr>
        <a:xfrm>
          <a:off x="766095" y="2259982"/>
          <a:ext cx="2723896" cy="14045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r>
            <a:rPr lang="en-US" sz="6500" kern="1200"/>
            <a:t> </a:t>
          </a:r>
        </a:p>
      </dsp:txBody>
      <dsp:txXfrm>
        <a:off x="766095" y="2259982"/>
        <a:ext cx="2723896" cy="1404509"/>
      </dsp:txXfrm>
    </dsp:sp>
    <dsp:sp modelId="{4B1F7727-8F93-437A-B6FE-B3454D574D5C}">
      <dsp:nvSpPr>
        <dsp:cNvPr id="0" name=""/>
        <dsp:cNvSpPr/>
      </dsp:nvSpPr>
      <dsp:spPr>
        <a:xfrm>
          <a:off x="5762743" y="0"/>
          <a:ext cx="1276826" cy="1276826"/>
        </a:xfrm>
        <a:prstGeom prst="ellipse">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878A177C-659A-4693-8B23-3ACD6CF01FAC}">
      <dsp:nvSpPr>
        <dsp:cNvPr id="0" name=""/>
        <dsp:cNvSpPr/>
      </dsp:nvSpPr>
      <dsp:spPr>
        <a:xfrm>
          <a:off x="7039569" y="0"/>
          <a:ext cx="2987213" cy="127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0" rIns="186690" bIns="0" numCol="1" spcCol="1270" anchor="ctr" anchorCtr="0">
          <a:noAutofit/>
        </a:bodyPr>
        <a:lstStyle/>
        <a:p>
          <a:pPr marL="0" lvl="0" indent="0" algn="l" defTabSz="2178050">
            <a:lnSpc>
              <a:spcPct val="90000"/>
            </a:lnSpc>
            <a:spcBef>
              <a:spcPct val="0"/>
            </a:spcBef>
            <a:spcAft>
              <a:spcPct val="35000"/>
            </a:spcAft>
            <a:buNone/>
          </a:pPr>
          <a:r>
            <a:rPr lang="en-US" sz="4900" kern="1200"/>
            <a:t>Bio Break</a:t>
          </a:r>
        </a:p>
      </dsp:txBody>
      <dsp:txXfrm>
        <a:off x="7039569" y="0"/>
        <a:ext cx="2987213" cy="1276826"/>
      </dsp:txXfrm>
    </dsp:sp>
    <dsp:sp modelId="{B0D320FF-4137-4C3E-A489-EDECFF461294}">
      <dsp:nvSpPr>
        <dsp:cNvPr id="0" name=""/>
        <dsp:cNvSpPr/>
      </dsp:nvSpPr>
      <dsp:spPr>
        <a:xfrm>
          <a:off x="5149866" y="1489630"/>
          <a:ext cx="1276826" cy="1276826"/>
        </a:xfrm>
        <a:prstGeom prst="ellipse">
          <a:avLst/>
        </a:prstGeom>
        <a:blipFill rotWithShape="1">
          <a:blip xmlns:r="http://schemas.openxmlformats.org/officeDocument/2006/relationships" r:embed="rId3">
            <a:duotone>
              <a:schemeClr val="accent3">
                <a:shade val="45000"/>
                <a:satMod val="135000"/>
              </a:schemeClr>
              <a:prstClr val="white"/>
            </a:duotone>
          </a:blip>
          <a:stretch>
            <a:fillRect/>
          </a:stretch>
        </a:blip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AB4A29BD-9BCA-4E3A-84F7-6272FCBBFB4B}">
      <dsp:nvSpPr>
        <dsp:cNvPr id="0" name=""/>
        <dsp:cNvSpPr/>
      </dsp:nvSpPr>
      <dsp:spPr>
        <a:xfrm>
          <a:off x="6426692" y="1489630"/>
          <a:ext cx="4088907" cy="127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0" rIns="186690" bIns="0" numCol="1" spcCol="1270" anchor="ctr" anchorCtr="0">
          <a:noAutofit/>
        </a:bodyPr>
        <a:lstStyle/>
        <a:p>
          <a:pPr marL="0" lvl="0" indent="0" algn="l" defTabSz="2178050">
            <a:lnSpc>
              <a:spcPct val="90000"/>
            </a:lnSpc>
            <a:spcBef>
              <a:spcPct val="0"/>
            </a:spcBef>
            <a:spcAft>
              <a:spcPct val="35000"/>
            </a:spcAft>
            <a:buNone/>
          </a:pPr>
          <a:r>
            <a:rPr lang="en-US" sz="4900" kern="1200"/>
            <a:t>Refreshments</a:t>
          </a:r>
        </a:p>
      </dsp:txBody>
      <dsp:txXfrm>
        <a:off x="6426692" y="1489630"/>
        <a:ext cx="4088907" cy="1276826"/>
      </dsp:txXfrm>
    </dsp:sp>
    <dsp:sp modelId="{A9BE33E9-3DB6-4550-8BE6-1420BE2BFE2A}">
      <dsp:nvSpPr>
        <dsp:cNvPr id="0" name=""/>
        <dsp:cNvSpPr/>
      </dsp:nvSpPr>
      <dsp:spPr>
        <a:xfrm>
          <a:off x="5762743" y="2979261"/>
          <a:ext cx="1276826" cy="1276826"/>
        </a:xfrm>
        <a:prstGeom prst="ellipse">
          <a:avLst/>
        </a:prstGeom>
        <a:blipFill dpi="0" rotWithShape="1">
          <a:blip xmlns:r="http://schemas.openxmlformats.org/officeDocument/2006/relationships" r:embed="rId4">
            <a:duotone>
              <a:schemeClr val="accent4">
                <a:shade val="45000"/>
                <a:satMod val="135000"/>
              </a:schemeClr>
              <a:prstClr val="white"/>
            </a:duotone>
          </a:blip>
          <a:srcRect/>
          <a:stretch>
            <a:fillRect l="7031" t="7031" r="7031" b="7031"/>
          </a:stretch>
        </a:blip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AD9F7058-4E23-4C0E-B94B-FD66C280299C}">
      <dsp:nvSpPr>
        <dsp:cNvPr id="0" name=""/>
        <dsp:cNvSpPr/>
      </dsp:nvSpPr>
      <dsp:spPr>
        <a:xfrm>
          <a:off x="7039569" y="2979261"/>
          <a:ext cx="3476030" cy="1276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90" tIns="0" rIns="186690" bIns="0" numCol="1" spcCol="1270" anchor="ctr" anchorCtr="0">
          <a:noAutofit/>
        </a:bodyPr>
        <a:lstStyle/>
        <a:p>
          <a:pPr marL="0" lvl="0" indent="0" algn="l" defTabSz="2178050">
            <a:lnSpc>
              <a:spcPct val="90000"/>
            </a:lnSpc>
            <a:spcBef>
              <a:spcPct val="0"/>
            </a:spcBef>
            <a:spcAft>
              <a:spcPct val="35000"/>
            </a:spcAft>
            <a:buNone/>
          </a:pPr>
          <a:r>
            <a:rPr lang="en-US" sz="4900" kern="1200"/>
            <a:t>Tech Check</a:t>
          </a:r>
        </a:p>
      </dsp:txBody>
      <dsp:txXfrm>
        <a:off x="7039569" y="2979261"/>
        <a:ext cx="3476030" cy="127682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CCC38-1626-4599-A021-8125C6D515AE}">
      <dsp:nvSpPr>
        <dsp:cNvPr id="0" name=""/>
        <dsp:cNvSpPr/>
      </dsp:nvSpPr>
      <dsp:spPr>
        <a:xfrm>
          <a:off x="6100" y="987019"/>
          <a:ext cx="1426280" cy="142628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E817CD-CD0D-4D33-809B-FFC6440CE660}">
      <dsp:nvSpPr>
        <dsp:cNvPr id="0" name=""/>
        <dsp:cNvSpPr/>
      </dsp:nvSpPr>
      <dsp:spPr>
        <a:xfrm>
          <a:off x="238286" y="1842787"/>
          <a:ext cx="1426280" cy="142628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Triads</a:t>
          </a:r>
        </a:p>
      </dsp:txBody>
      <dsp:txXfrm>
        <a:off x="280060" y="1884561"/>
        <a:ext cx="1342732" cy="1342732"/>
      </dsp:txXfrm>
    </dsp:sp>
    <dsp:sp modelId="{0BFDC2A0-A976-4657-95DA-7A967D274BC0}">
      <dsp:nvSpPr>
        <dsp:cNvPr id="0" name=""/>
        <dsp:cNvSpPr/>
      </dsp:nvSpPr>
      <dsp:spPr>
        <a:xfrm>
          <a:off x="1707115" y="1528802"/>
          <a:ext cx="274733" cy="34271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707115" y="1597345"/>
        <a:ext cx="192313" cy="205629"/>
      </dsp:txXfrm>
    </dsp:sp>
    <dsp:sp modelId="{5147713C-153B-4812-8E84-D211D66BFD07}">
      <dsp:nvSpPr>
        <dsp:cNvPr id="0" name=""/>
        <dsp:cNvSpPr/>
      </dsp:nvSpPr>
      <dsp:spPr>
        <a:xfrm>
          <a:off x="2217333" y="987019"/>
          <a:ext cx="1426280" cy="142628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DEDD17-0274-492B-87E5-CA4D880F9FE6}">
      <dsp:nvSpPr>
        <dsp:cNvPr id="0" name=""/>
        <dsp:cNvSpPr/>
      </dsp:nvSpPr>
      <dsp:spPr>
        <a:xfrm>
          <a:off x="2449519" y="1842787"/>
          <a:ext cx="1426280" cy="1426280"/>
        </a:xfrm>
        <a:prstGeom prst="roundRect">
          <a:avLst>
            <a:gd name="adj" fmla="val 10000"/>
          </a:avLst>
        </a:prstGeom>
        <a:solidFill>
          <a:schemeClr val="accent3">
            <a:hueOff val="686166"/>
            <a:satOff val="20"/>
            <a:lumOff val="-28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3 rounds</a:t>
          </a:r>
        </a:p>
      </dsp:txBody>
      <dsp:txXfrm>
        <a:off x="2491293" y="1884561"/>
        <a:ext cx="1342732" cy="1342732"/>
      </dsp:txXfrm>
    </dsp:sp>
    <dsp:sp modelId="{A8AC6B16-A58A-4D24-9DC7-0586D7EA8C14}">
      <dsp:nvSpPr>
        <dsp:cNvPr id="0" name=""/>
        <dsp:cNvSpPr/>
      </dsp:nvSpPr>
      <dsp:spPr>
        <a:xfrm>
          <a:off x="3918348" y="1528802"/>
          <a:ext cx="274733" cy="342715"/>
        </a:xfrm>
        <a:prstGeom prst="rightArrow">
          <a:avLst>
            <a:gd name="adj1" fmla="val 60000"/>
            <a:gd name="adj2" fmla="val 50000"/>
          </a:avLst>
        </a:prstGeom>
        <a:solidFill>
          <a:schemeClr val="accent3">
            <a:hueOff val="914888"/>
            <a:satOff val="27"/>
            <a:lumOff val="-38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918348" y="1597345"/>
        <a:ext cx="192313" cy="205629"/>
      </dsp:txXfrm>
    </dsp:sp>
    <dsp:sp modelId="{018F0CBC-1A51-4D1A-918B-8501C7EFDAF6}">
      <dsp:nvSpPr>
        <dsp:cNvPr id="0" name=""/>
        <dsp:cNvSpPr/>
      </dsp:nvSpPr>
      <dsp:spPr>
        <a:xfrm>
          <a:off x="4428566" y="987019"/>
          <a:ext cx="1426280" cy="1426280"/>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707608-B6C0-40FB-811D-11C77EAF4123}">
      <dsp:nvSpPr>
        <dsp:cNvPr id="0" name=""/>
        <dsp:cNvSpPr/>
      </dsp:nvSpPr>
      <dsp:spPr>
        <a:xfrm>
          <a:off x="4660752" y="1842787"/>
          <a:ext cx="1426280" cy="1426280"/>
        </a:xfrm>
        <a:prstGeom prst="roundRect">
          <a:avLst>
            <a:gd name="adj" fmla="val 10000"/>
          </a:avLst>
        </a:prstGeom>
        <a:solidFill>
          <a:schemeClr val="accent3">
            <a:hueOff val="1372332"/>
            <a:satOff val="40"/>
            <a:lumOff val="-57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Focus questions each round</a:t>
          </a:r>
        </a:p>
      </dsp:txBody>
      <dsp:txXfrm>
        <a:off x="4702526" y="1884561"/>
        <a:ext cx="1342732" cy="1342732"/>
      </dsp:txXfrm>
    </dsp:sp>
    <dsp:sp modelId="{F35FC295-A06C-42AA-B85D-51753028B71E}">
      <dsp:nvSpPr>
        <dsp:cNvPr id="0" name=""/>
        <dsp:cNvSpPr/>
      </dsp:nvSpPr>
      <dsp:spPr>
        <a:xfrm>
          <a:off x="6129581" y="1528802"/>
          <a:ext cx="274733" cy="342715"/>
        </a:xfrm>
        <a:prstGeom prst="rightArrow">
          <a:avLst>
            <a:gd name="adj1" fmla="val 60000"/>
            <a:gd name="adj2" fmla="val 50000"/>
          </a:avLst>
        </a:prstGeom>
        <a:solidFill>
          <a:schemeClr val="accent3">
            <a:hueOff val="1829775"/>
            <a:satOff val="53"/>
            <a:lumOff val="-771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129581" y="1597345"/>
        <a:ext cx="192313" cy="205629"/>
      </dsp:txXfrm>
    </dsp:sp>
    <dsp:sp modelId="{18ECD3BF-0143-4946-B8F3-954068EC1F3D}">
      <dsp:nvSpPr>
        <dsp:cNvPr id="0" name=""/>
        <dsp:cNvSpPr/>
      </dsp:nvSpPr>
      <dsp:spPr>
        <a:xfrm>
          <a:off x="6639799" y="987019"/>
          <a:ext cx="1426280" cy="1426280"/>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99B0C1-5634-484E-89E7-D21917666F8D}">
      <dsp:nvSpPr>
        <dsp:cNvPr id="0" name=""/>
        <dsp:cNvSpPr/>
      </dsp:nvSpPr>
      <dsp:spPr>
        <a:xfrm>
          <a:off x="6871985" y="1842787"/>
          <a:ext cx="1426280" cy="1426280"/>
        </a:xfrm>
        <a:prstGeom prst="roundRect">
          <a:avLst>
            <a:gd name="adj" fmla="val 10000"/>
          </a:avLst>
        </a:prstGeom>
        <a:solidFill>
          <a:schemeClr val="accent3">
            <a:hueOff val="2058497"/>
            <a:satOff val="60"/>
            <a:lumOff val="-86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2 minutes think time</a:t>
          </a:r>
        </a:p>
      </dsp:txBody>
      <dsp:txXfrm>
        <a:off x="6913759" y="1884561"/>
        <a:ext cx="1342732" cy="1342732"/>
      </dsp:txXfrm>
    </dsp:sp>
    <dsp:sp modelId="{EBC04AEF-A534-4E31-85FE-D4A33F187C7D}">
      <dsp:nvSpPr>
        <dsp:cNvPr id="0" name=""/>
        <dsp:cNvSpPr/>
      </dsp:nvSpPr>
      <dsp:spPr>
        <a:xfrm>
          <a:off x="8340814" y="1528802"/>
          <a:ext cx="274733" cy="342715"/>
        </a:xfrm>
        <a:prstGeom prst="rightArrow">
          <a:avLst>
            <a:gd name="adj1" fmla="val 60000"/>
            <a:gd name="adj2" fmla="val 50000"/>
          </a:avLst>
        </a:prstGeom>
        <a:solidFill>
          <a:schemeClr val="accent3">
            <a:hueOff val="2744663"/>
            <a:satOff val="80"/>
            <a:lumOff val="-1156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8340814" y="1597345"/>
        <a:ext cx="192313" cy="205629"/>
      </dsp:txXfrm>
    </dsp:sp>
    <dsp:sp modelId="{80948ABB-B26A-4F3D-8059-3D80EED98DDA}">
      <dsp:nvSpPr>
        <dsp:cNvPr id="0" name=""/>
        <dsp:cNvSpPr/>
      </dsp:nvSpPr>
      <dsp:spPr>
        <a:xfrm>
          <a:off x="8851032" y="987019"/>
          <a:ext cx="1426280" cy="1426280"/>
        </a:xfrm>
        <a:prstGeom prst="roundRect">
          <a:avLst>
            <a:gd name="adj" fmla="val 1000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AE5BFD-15FA-4B0B-BFD7-93259A73B791}">
      <dsp:nvSpPr>
        <dsp:cNvPr id="0" name=""/>
        <dsp:cNvSpPr/>
      </dsp:nvSpPr>
      <dsp:spPr>
        <a:xfrm>
          <a:off x="9083218" y="1842787"/>
          <a:ext cx="1426280" cy="1426280"/>
        </a:xfrm>
        <a:prstGeom prst="roundRect">
          <a:avLst>
            <a:gd name="adj" fmla="val 10000"/>
          </a:avLst>
        </a:prstGeom>
        <a:solidFill>
          <a:schemeClr val="accent3">
            <a:hueOff val="2744663"/>
            <a:satOff val="80"/>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3 minutes per person</a:t>
          </a:r>
        </a:p>
      </dsp:txBody>
      <dsp:txXfrm>
        <a:off x="9124992" y="1884561"/>
        <a:ext cx="1342732" cy="134273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0C6CF-27AA-4543-A3BF-14B0A7E6DE0C}">
      <dsp:nvSpPr>
        <dsp:cNvPr id="0" name=""/>
        <dsp:cNvSpPr/>
      </dsp:nvSpPr>
      <dsp:spPr>
        <a:xfrm>
          <a:off x="0" y="0"/>
          <a:ext cx="10515600" cy="1276826"/>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How are you </a:t>
          </a:r>
          <a:r>
            <a:rPr lang="en-US" sz="2900" b="1" kern="1200" dirty="0"/>
            <a:t>supporting</a:t>
          </a:r>
          <a:r>
            <a:rPr lang="en-US" sz="2900" kern="1200" dirty="0"/>
            <a:t> youth right now that’s working? </a:t>
          </a:r>
        </a:p>
        <a:p>
          <a:pPr marL="0" lvl="0" indent="0" algn="ctr" defTabSz="1289050">
            <a:lnSpc>
              <a:spcPct val="90000"/>
            </a:lnSpc>
            <a:spcBef>
              <a:spcPct val="0"/>
            </a:spcBef>
            <a:spcAft>
              <a:spcPct val="35000"/>
            </a:spcAft>
            <a:buNone/>
          </a:pPr>
          <a:r>
            <a:rPr lang="en-US" sz="2900" kern="1200" dirty="0"/>
            <a:t>Can you share your </a:t>
          </a:r>
          <a:r>
            <a:rPr lang="en-US" sz="2900" b="1" kern="1200" dirty="0"/>
            <a:t>performance measures </a:t>
          </a:r>
          <a:r>
            <a:rPr lang="en-US" sz="2900" kern="1200" dirty="0"/>
            <a:t>or benchmarks? </a:t>
          </a:r>
        </a:p>
      </dsp:txBody>
      <dsp:txXfrm>
        <a:off x="0" y="0"/>
        <a:ext cx="10515600" cy="1276826"/>
      </dsp:txXfrm>
    </dsp:sp>
    <dsp:sp modelId="{CB4A8F1A-F94B-4FE1-9171-4D5D6C8BE42A}">
      <dsp:nvSpPr>
        <dsp:cNvPr id="0" name=""/>
        <dsp:cNvSpPr/>
      </dsp:nvSpPr>
      <dsp:spPr>
        <a:xfrm>
          <a:off x="1283" y="1276826"/>
          <a:ext cx="2102606" cy="268133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2 minutes: </a:t>
          </a:r>
        </a:p>
        <a:p>
          <a:pPr marL="0" lvl="0" indent="0" algn="ctr" defTabSz="1244600">
            <a:lnSpc>
              <a:spcPct val="90000"/>
            </a:lnSpc>
            <a:spcBef>
              <a:spcPct val="0"/>
            </a:spcBef>
            <a:spcAft>
              <a:spcPct val="35000"/>
            </a:spcAft>
            <a:buNone/>
          </a:pPr>
          <a:r>
            <a:rPr lang="en-US" sz="2800" kern="1200" dirty="0"/>
            <a:t>Jot Thoughts on Padlet</a:t>
          </a:r>
        </a:p>
        <a:p>
          <a:pPr marL="0" lvl="0" indent="0" algn="ctr" defTabSz="1244600">
            <a:lnSpc>
              <a:spcPct val="90000"/>
            </a:lnSpc>
            <a:spcBef>
              <a:spcPct val="0"/>
            </a:spcBef>
            <a:spcAft>
              <a:spcPct val="35000"/>
            </a:spcAft>
            <a:buNone/>
          </a:pPr>
          <a:r>
            <a:rPr lang="en-US" sz="2800" kern="1200" dirty="0"/>
            <a:t>(column 1)</a:t>
          </a:r>
        </a:p>
      </dsp:txBody>
      <dsp:txXfrm>
        <a:off x="1283" y="1276826"/>
        <a:ext cx="2102606" cy="2681335"/>
      </dsp:txXfrm>
    </dsp:sp>
    <dsp:sp modelId="{BC3B8255-2270-46C5-8C38-207957612FA2}">
      <dsp:nvSpPr>
        <dsp:cNvPr id="0" name=""/>
        <dsp:cNvSpPr/>
      </dsp:nvSpPr>
      <dsp:spPr>
        <a:xfrm>
          <a:off x="2103890" y="1276826"/>
          <a:ext cx="2102606" cy="268133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minutes:</a:t>
          </a:r>
        </a:p>
        <a:p>
          <a:pPr marL="0" lvl="0" indent="0" algn="ctr" defTabSz="1244600">
            <a:lnSpc>
              <a:spcPct val="90000"/>
            </a:lnSpc>
            <a:spcBef>
              <a:spcPct val="0"/>
            </a:spcBef>
            <a:spcAft>
              <a:spcPct val="35000"/>
            </a:spcAft>
            <a:buNone/>
          </a:pPr>
          <a:r>
            <a:rPr lang="en-US" sz="2800" kern="1200" dirty="0"/>
            <a:t>Person A Shares</a:t>
          </a:r>
        </a:p>
      </dsp:txBody>
      <dsp:txXfrm>
        <a:off x="2103890" y="1276826"/>
        <a:ext cx="2102606" cy="2681335"/>
      </dsp:txXfrm>
    </dsp:sp>
    <dsp:sp modelId="{2BDF4775-FDFA-42DB-AB25-B283D801EFC4}">
      <dsp:nvSpPr>
        <dsp:cNvPr id="0" name=""/>
        <dsp:cNvSpPr/>
      </dsp:nvSpPr>
      <dsp:spPr>
        <a:xfrm>
          <a:off x="4206496" y="1276826"/>
          <a:ext cx="2102606" cy="268133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minutes:</a:t>
          </a:r>
        </a:p>
        <a:p>
          <a:pPr marL="0" lvl="0" indent="0" algn="ctr" defTabSz="1244600">
            <a:lnSpc>
              <a:spcPct val="90000"/>
            </a:lnSpc>
            <a:spcBef>
              <a:spcPct val="0"/>
            </a:spcBef>
            <a:spcAft>
              <a:spcPct val="35000"/>
            </a:spcAft>
            <a:buNone/>
          </a:pPr>
          <a:r>
            <a:rPr lang="en-US" sz="2800" kern="1200" dirty="0"/>
            <a:t>Person B  Shares </a:t>
          </a:r>
        </a:p>
      </dsp:txBody>
      <dsp:txXfrm>
        <a:off x="4206496" y="1276826"/>
        <a:ext cx="2102606" cy="2681335"/>
      </dsp:txXfrm>
    </dsp:sp>
    <dsp:sp modelId="{66EF5C4A-D19C-4A97-9285-8CD777CA5E58}">
      <dsp:nvSpPr>
        <dsp:cNvPr id="0" name=""/>
        <dsp:cNvSpPr/>
      </dsp:nvSpPr>
      <dsp:spPr>
        <a:xfrm>
          <a:off x="6309103" y="1276826"/>
          <a:ext cx="2102606" cy="268133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minutes:</a:t>
          </a:r>
        </a:p>
        <a:p>
          <a:pPr marL="0" lvl="0" indent="0" algn="ctr" defTabSz="1244600">
            <a:lnSpc>
              <a:spcPct val="90000"/>
            </a:lnSpc>
            <a:spcBef>
              <a:spcPct val="0"/>
            </a:spcBef>
            <a:spcAft>
              <a:spcPct val="35000"/>
            </a:spcAft>
            <a:buNone/>
          </a:pPr>
          <a:r>
            <a:rPr lang="en-US" sz="2800" kern="1200" dirty="0"/>
            <a:t>Person C Shares</a:t>
          </a:r>
        </a:p>
      </dsp:txBody>
      <dsp:txXfrm>
        <a:off x="6309103" y="1276826"/>
        <a:ext cx="2102606" cy="2681335"/>
      </dsp:txXfrm>
    </dsp:sp>
    <dsp:sp modelId="{123B734E-6C56-4C31-A76C-5101E9326B5C}">
      <dsp:nvSpPr>
        <dsp:cNvPr id="0" name=""/>
        <dsp:cNvSpPr/>
      </dsp:nvSpPr>
      <dsp:spPr>
        <a:xfrm>
          <a:off x="8411709" y="1276826"/>
          <a:ext cx="2102606" cy="2681335"/>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minutes: </a:t>
          </a:r>
        </a:p>
        <a:p>
          <a:pPr marL="0" lvl="0" indent="0" algn="ctr" defTabSz="1244600">
            <a:lnSpc>
              <a:spcPct val="90000"/>
            </a:lnSpc>
            <a:spcBef>
              <a:spcPct val="0"/>
            </a:spcBef>
            <a:spcAft>
              <a:spcPct val="35000"/>
            </a:spcAft>
            <a:buNone/>
          </a:pPr>
          <a:r>
            <a:rPr lang="en-US" sz="2800" kern="1200" dirty="0"/>
            <a:t>Padlet Reading &amp; Responding</a:t>
          </a:r>
        </a:p>
      </dsp:txBody>
      <dsp:txXfrm>
        <a:off x="8411709" y="1276826"/>
        <a:ext cx="2102606" cy="2681335"/>
      </dsp:txXfrm>
    </dsp:sp>
    <dsp:sp modelId="{6E35529F-00B8-4582-8519-96901BD02E1E}">
      <dsp:nvSpPr>
        <dsp:cNvPr id="0" name=""/>
        <dsp:cNvSpPr/>
      </dsp:nvSpPr>
      <dsp:spPr>
        <a:xfrm>
          <a:off x="0" y="3958161"/>
          <a:ext cx="10515600" cy="297926"/>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0C6CF-27AA-4543-A3BF-14B0A7E6DE0C}">
      <dsp:nvSpPr>
        <dsp:cNvPr id="0" name=""/>
        <dsp:cNvSpPr/>
      </dsp:nvSpPr>
      <dsp:spPr>
        <a:xfrm>
          <a:off x="0" y="0"/>
          <a:ext cx="10515600" cy="1378071"/>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What </a:t>
          </a:r>
          <a:r>
            <a:rPr lang="en-US" sz="3300" b="1" kern="1200" dirty="0"/>
            <a:t>barriers</a:t>
          </a:r>
          <a:r>
            <a:rPr lang="en-US" sz="3300" kern="1200" dirty="0"/>
            <a:t> or </a:t>
          </a:r>
          <a:r>
            <a:rPr lang="en-US" sz="3300" b="1" kern="1200" dirty="0"/>
            <a:t>issues</a:t>
          </a:r>
          <a:r>
            <a:rPr lang="en-US" sz="3300" kern="1200" dirty="0"/>
            <a:t> are keeping you from providing supports right now? (fiscal, legal, regulatory) </a:t>
          </a:r>
        </a:p>
      </dsp:txBody>
      <dsp:txXfrm>
        <a:off x="0" y="0"/>
        <a:ext cx="10515600" cy="1378071"/>
      </dsp:txXfrm>
    </dsp:sp>
    <dsp:sp modelId="{CB4A8F1A-F94B-4FE1-9171-4D5D6C8BE42A}">
      <dsp:nvSpPr>
        <dsp:cNvPr id="0" name=""/>
        <dsp:cNvSpPr/>
      </dsp:nvSpPr>
      <dsp:spPr>
        <a:xfrm>
          <a:off x="1283" y="1378071"/>
          <a:ext cx="2102606" cy="2893950"/>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2 minutes: </a:t>
          </a:r>
        </a:p>
        <a:p>
          <a:pPr marL="0" lvl="0" indent="0" algn="ctr" defTabSz="1244600">
            <a:lnSpc>
              <a:spcPct val="90000"/>
            </a:lnSpc>
            <a:spcBef>
              <a:spcPct val="0"/>
            </a:spcBef>
            <a:spcAft>
              <a:spcPct val="35000"/>
            </a:spcAft>
            <a:buNone/>
          </a:pPr>
          <a:r>
            <a:rPr lang="en-US" sz="2800" kern="1200" dirty="0"/>
            <a:t>Jot Thoughts in Padlet</a:t>
          </a:r>
        </a:p>
        <a:p>
          <a:pPr marL="0" lvl="0" indent="0" algn="ctr" defTabSz="1244600">
            <a:lnSpc>
              <a:spcPct val="90000"/>
            </a:lnSpc>
            <a:spcBef>
              <a:spcPct val="0"/>
            </a:spcBef>
            <a:spcAft>
              <a:spcPct val="35000"/>
            </a:spcAft>
            <a:buNone/>
          </a:pPr>
          <a:r>
            <a:rPr lang="en-US" sz="2800" kern="1200" dirty="0"/>
            <a:t>(column 2)</a:t>
          </a:r>
        </a:p>
      </dsp:txBody>
      <dsp:txXfrm>
        <a:off x="1283" y="1378071"/>
        <a:ext cx="2102606" cy="2893950"/>
      </dsp:txXfrm>
    </dsp:sp>
    <dsp:sp modelId="{BC3B8255-2270-46C5-8C38-207957612FA2}">
      <dsp:nvSpPr>
        <dsp:cNvPr id="0" name=""/>
        <dsp:cNvSpPr/>
      </dsp:nvSpPr>
      <dsp:spPr>
        <a:xfrm>
          <a:off x="2103890" y="1378071"/>
          <a:ext cx="2102606" cy="2893950"/>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minutes:</a:t>
          </a:r>
        </a:p>
        <a:p>
          <a:pPr marL="0" lvl="0" indent="0" algn="ctr" defTabSz="1244600">
            <a:lnSpc>
              <a:spcPct val="90000"/>
            </a:lnSpc>
            <a:spcBef>
              <a:spcPct val="0"/>
            </a:spcBef>
            <a:spcAft>
              <a:spcPct val="35000"/>
            </a:spcAft>
            <a:buNone/>
          </a:pPr>
          <a:r>
            <a:rPr lang="en-US" sz="2800" kern="1200" dirty="0"/>
            <a:t>Person B Shares</a:t>
          </a:r>
        </a:p>
      </dsp:txBody>
      <dsp:txXfrm>
        <a:off x="2103890" y="1378071"/>
        <a:ext cx="2102606" cy="2893950"/>
      </dsp:txXfrm>
    </dsp:sp>
    <dsp:sp modelId="{2BDF4775-FDFA-42DB-AB25-B283D801EFC4}">
      <dsp:nvSpPr>
        <dsp:cNvPr id="0" name=""/>
        <dsp:cNvSpPr/>
      </dsp:nvSpPr>
      <dsp:spPr>
        <a:xfrm>
          <a:off x="4206496" y="1378071"/>
          <a:ext cx="2102606" cy="2893950"/>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minutes:</a:t>
          </a:r>
        </a:p>
        <a:p>
          <a:pPr marL="0" lvl="0" indent="0" algn="ctr" defTabSz="1244600">
            <a:lnSpc>
              <a:spcPct val="90000"/>
            </a:lnSpc>
            <a:spcBef>
              <a:spcPct val="0"/>
            </a:spcBef>
            <a:spcAft>
              <a:spcPct val="35000"/>
            </a:spcAft>
            <a:buNone/>
          </a:pPr>
          <a:r>
            <a:rPr lang="en-US" sz="2800" kern="1200" dirty="0"/>
            <a:t>Person C  Shares </a:t>
          </a:r>
        </a:p>
      </dsp:txBody>
      <dsp:txXfrm>
        <a:off x="4206496" y="1378071"/>
        <a:ext cx="2102606" cy="2893950"/>
      </dsp:txXfrm>
    </dsp:sp>
    <dsp:sp modelId="{66EF5C4A-D19C-4A97-9285-8CD777CA5E58}">
      <dsp:nvSpPr>
        <dsp:cNvPr id="0" name=""/>
        <dsp:cNvSpPr/>
      </dsp:nvSpPr>
      <dsp:spPr>
        <a:xfrm>
          <a:off x="6309103" y="1378071"/>
          <a:ext cx="2102606" cy="2893950"/>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minutes:</a:t>
          </a:r>
        </a:p>
        <a:p>
          <a:pPr marL="0" lvl="0" indent="0" algn="ctr" defTabSz="1244600">
            <a:lnSpc>
              <a:spcPct val="90000"/>
            </a:lnSpc>
            <a:spcBef>
              <a:spcPct val="0"/>
            </a:spcBef>
            <a:spcAft>
              <a:spcPct val="35000"/>
            </a:spcAft>
            <a:buNone/>
          </a:pPr>
          <a:r>
            <a:rPr lang="en-US" sz="2800" kern="1200" dirty="0"/>
            <a:t>Person A Shares</a:t>
          </a:r>
        </a:p>
      </dsp:txBody>
      <dsp:txXfrm>
        <a:off x="6309103" y="1378071"/>
        <a:ext cx="2102606" cy="2893950"/>
      </dsp:txXfrm>
    </dsp:sp>
    <dsp:sp modelId="{123B734E-6C56-4C31-A76C-5101E9326B5C}">
      <dsp:nvSpPr>
        <dsp:cNvPr id="0" name=""/>
        <dsp:cNvSpPr/>
      </dsp:nvSpPr>
      <dsp:spPr>
        <a:xfrm>
          <a:off x="8411709" y="1378071"/>
          <a:ext cx="2102606" cy="2893950"/>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minutes: </a:t>
          </a:r>
        </a:p>
        <a:p>
          <a:pPr marL="0" lvl="0" indent="0" algn="ctr" defTabSz="1244600">
            <a:lnSpc>
              <a:spcPct val="90000"/>
            </a:lnSpc>
            <a:spcBef>
              <a:spcPct val="0"/>
            </a:spcBef>
            <a:spcAft>
              <a:spcPct val="35000"/>
            </a:spcAft>
            <a:buNone/>
          </a:pPr>
          <a:r>
            <a:rPr lang="en-US" sz="2800" kern="1200" dirty="0"/>
            <a:t>Padlet Reading &amp; Responding</a:t>
          </a:r>
        </a:p>
      </dsp:txBody>
      <dsp:txXfrm>
        <a:off x="8411709" y="1378071"/>
        <a:ext cx="2102606" cy="2893950"/>
      </dsp:txXfrm>
    </dsp:sp>
    <dsp:sp modelId="{6E35529F-00B8-4582-8519-96901BD02E1E}">
      <dsp:nvSpPr>
        <dsp:cNvPr id="0" name=""/>
        <dsp:cNvSpPr/>
      </dsp:nvSpPr>
      <dsp:spPr>
        <a:xfrm>
          <a:off x="0" y="4272021"/>
          <a:ext cx="10515600" cy="321550"/>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0C6CF-27AA-4543-A3BF-14B0A7E6DE0C}">
      <dsp:nvSpPr>
        <dsp:cNvPr id="0" name=""/>
        <dsp:cNvSpPr/>
      </dsp:nvSpPr>
      <dsp:spPr>
        <a:xfrm>
          <a:off x="0" y="-73334"/>
          <a:ext cx="10515600" cy="1692926"/>
        </a:xfrm>
        <a:prstGeom prst="rect">
          <a:avLst/>
        </a:prstGeom>
        <a:solidFill>
          <a:schemeClr val="accent4">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What </a:t>
          </a:r>
          <a:r>
            <a:rPr lang="en-US" sz="2400" b="1" kern="1200" dirty="0"/>
            <a:t>recommendations</a:t>
          </a:r>
          <a:r>
            <a:rPr lang="en-US" sz="2400" kern="1200" dirty="0"/>
            <a:t> do you have for policy makers? </a:t>
          </a:r>
        </a:p>
        <a:p>
          <a:pPr marL="0" lvl="0" indent="0" algn="ctr" defTabSz="1066800">
            <a:lnSpc>
              <a:spcPct val="90000"/>
            </a:lnSpc>
            <a:spcBef>
              <a:spcPct val="0"/>
            </a:spcBef>
            <a:spcAft>
              <a:spcPct val="35000"/>
            </a:spcAft>
            <a:buNone/>
          </a:pPr>
          <a:r>
            <a:rPr lang="en-US" sz="2400" kern="1200" dirty="0"/>
            <a:t>What should we be </a:t>
          </a:r>
          <a:r>
            <a:rPr lang="en-US" sz="2400" b="1" kern="1200" dirty="0"/>
            <a:t>investing</a:t>
          </a:r>
          <a:r>
            <a:rPr lang="en-US" sz="2400" kern="1200" dirty="0"/>
            <a:t> in? </a:t>
          </a:r>
        </a:p>
        <a:p>
          <a:pPr marL="0" lvl="0" indent="0" algn="ctr" defTabSz="1066800">
            <a:lnSpc>
              <a:spcPct val="90000"/>
            </a:lnSpc>
            <a:spcBef>
              <a:spcPct val="0"/>
            </a:spcBef>
            <a:spcAft>
              <a:spcPct val="35000"/>
            </a:spcAft>
            <a:buNone/>
          </a:pPr>
          <a:r>
            <a:rPr lang="en-US" sz="2400" kern="1200" dirty="0"/>
            <a:t>What can they do to help you </a:t>
          </a:r>
          <a:r>
            <a:rPr lang="en-US" sz="2400" b="1" kern="1200" dirty="0"/>
            <a:t>reduce barriers</a:t>
          </a:r>
          <a:r>
            <a:rPr lang="en-US" sz="2400" kern="1200" dirty="0"/>
            <a:t>?  </a:t>
          </a:r>
        </a:p>
      </dsp:txBody>
      <dsp:txXfrm>
        <a:off x="0" y="-73334"/>
        <a:ext cx="10515600" cy="1692926"/>
      </dsp:txXfrm>
    </dsp:sp>
    <dsp:sp modelId="{CB4A8F1A-F94B-4FE1-9171-4D5D6C8BE42A}">
      <dsp:nvSpPr>
        <dsp:cNvPr id="0" name=""/>
        <dsp:cNvSpPr/>
      </dsp:nvSpPr>
      <dsp:spPr>
        <a:xfrm>
          <a:off x="1283" y="1472921"/>
          <a:ext cx="2102606" cy="2939132"/>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2 minutes: </a:t>
          </a:r>
        </a:p>
        <a:p>
          <a:pPr marL="0" lvl="0" indent="0" algn="ctr" defTabSz="1244600">
            <a:lnSpc>
              <a:spcPct val="90000"/>
            </a:lnSpc>
            <a:spcBef>
              <a:spcPct val="0"/>
            </a:spcBef>
            <a:spcAft>
              <a:spcPct val="35000"/>
            </a:spcAft>
            <a:buNone/>
          </a:pPr>
          <a:r>
            <a:rPr lang="en-US" sz="2800" kern="1200" dirty="0"/>
            <a:t>Jot Thoughts  on Padlet</a:t>
          </a:r>
        </a:p>
        <a:p>
          <a:pPr marL="0" lvl="0" indent="0" algn="ctr" defTabSz="1244600">
            <a:lnSpc>
              <a:spcPct val="90000"/>
            </a:lnSpc>
            <a:spcBef>
              <a:spcPct val="0"/>
            </a:spcBef>
            <a:spcAft>
              <a:spcPct val="35000"/>
            </a:spcAft>
            <a:buNone/>
          </a:pPr>
          <a:r>
            <a:rPr lang="en-US" sz="2800" kern="1200" dirty="0"/>
            <a:t>(column 3)</a:t>
          </a:r>
        </a:p>
      </dsp:txBody>
      <dsp:txXfrm>
        <a:off x="1283" y="1472921"/>
        <a:ext cx="2102606" cy="2939132"/>
      </dsp:txXfrm>
    </dsp:sp>
    <dsp:sp modelId="{BC3B8255-2270-46C5-8C38-207957612FA2}">
      <dsp:nvSpPr>
        <dsp:cNvPr id="0" name=""/>
        <dsp:cNvSpPr/>
      </dsp:nvSpPr>
      <dsp:spPr>
        <a:xfrm>
          <a:off x="2103890" y="1472921"/>
          <a:ext cx="2102606" cy="2939132"/>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minutes:</a:t>
          </a:r>
        </a:p>
        <a:p>
          <a:pPr marL="0" lvl="0" indent="0" algn="ctr" defTabSz="1244600">
            <a:lnSpc>
              <a:spcPct val="90000"/>
            </a:lnSpc>
            <a:spcBef>
              <a:spcPct val="0"/>
            </a:spcBef>
            <a:spcAft>
              <a:spcPct val="35000"/>
            </a:spcAft>
            <a:buNone/>
          </a:pPr>
          <a:r>
            <a:rPr lang="en-US" sz="2800" kern="1200" dirty="0"/>
            <a:t>Person C Shares</a:t>
          </a:r>
        </a:p>
      </dsp:txBody>
      <dsp:txXfrm>
        <a:off x="2103890" y="1472921"/>
        <a:ext cx="2102606" cy="2939132"/>
      </dsp:txXfrm>
    </dsp:sp>
    <dsp:sp modelId="{2BDF4775-FDFA-42DB-AB25-B283D801EFC4}">
      <dsp:nvSpPr>
        <dsp:cNvPr id="0" name=""/>
        <dsp:cNvSpPr/>
      </dsp:nvSpPr>
      <dsp:spPr>
        <a:xfrm>
          <a:off x="4206496" y="1472921"/>
          <a:ext cx="2102606" cy="2939132"/>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minutes:</a:t>
          </a:r>
        </a:p>
        <a:p>
          <a:pPr marL="0" lvl="0" indent="0" algn="ctr" defTabSz="1244600">
            <a:lnSpc>
              <a:spcPct val="90000"/>
            </a:lnSpc>
            <a:spcBef>
              <a:spcPct val="0"/>
            </a:spcBef>
            <a:spcAft>
              <a:spcPct val="35000"/>
            </a:spcAft>
            <a:buNone/>
          </a:pPr>
          <a:r>
            <a:rPr lang="en-US" sz="2800" kern="1200" dirty="0"/>
            <a:t>Person A  Shares </a:t>
          </a:r>
        </a:p>
      </dsp:txBody>
      <dsp:txXfrm>
        <a:off x="4206496" y="1472921"/>
        <a:ext cx="2102606" cy="2939132"/>
      </dsp:txXfrm>
    </dsp:sp>
    <dsp:sp modelId="{66EF5C4A-D19C-4A97-9285-8CD777CA5E58}">
      <dsp:nvSpPr>
        <dsp:cNvPr id="0" name=""/>
        <dsp:cNvSpPr/>
      </dsp:nvSpPr>
      <dsp:spPr>
        <a:xfrm>
          <a:off x="6309103" y="1472921"/>
          <a:ext cx="2102606" cy="2939132"/>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minutes:</a:t>
          </a:r>
        </a:p>
        <a:p>
          <a:pPr marL="0" lvl="0" indent="0" algn="ctr" defTabSz="1244600">
            <a:lnSpc>
              <a:spcPct val="90000"/>
            </a:lnSpc>
            <a:spcBef>
              <a:spcPct val="0"/>
            </a:spcBef>
            <a:spcAft>
              <a:spcPct val="35000"/>
            </a:spcAft>
            <a:buNone/>
          </a:pPr>
          <a:r>
            <a:rPr lang="en-US" sz="2800" kern="1200" dirty="0"/>
            <a:t>Person B Shares</a:t>
          </a:r>
        </a:p>
      </dsp:txBody>
      <dsp:txXfrm>
        <a:off x="6309103" y="1472921"/>
        <a:ext cx="2102606" cy="2939132"/>
      </dsp:txXfrm>
    </dsp:sp>
    <dsp:sp modelId="{123B734E-6C56-4C31-A76C-5101E9326B5C}">
      <dsp:nvSpPr>
        <dsp:cNvPr id="0" name=""/>
        <dsp:cNvSpPr/>
      </dsp:nvSpPr>
      <dsp:spPr>
        <a:xfrm>
          <a:off x="8411709" y="1472921"/>
          <a:ext cx="2102606" cy="2939132"/>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3 minutes: </a:t>
          </a:r>
        </a:p>
        <a:p>
          <a:pPr marL="0" lvl="0" indent="0" algn="ctr" defTabSz="1244600">
            <a:lnSpc>
              <a:spcPct val="90000"/>
            </a:lnSpc>
            <a:spcBef>
              <a:spcPct val="0"/>
            </a:spcBef>
            <a:spcAft>
              <a:spcPct val="35000"/>
            </a:spcAft>
            <a:buNone/>
          </a:pPr>
          <a:r>
            <a:rPr lang="en-US" sz="2800" kern="1200" dirty="0"/>
            <a:t>Padlet Reading &amp; Responding</a:t>
          </a:r>
        </a:p>
      </dsp:txBody>
      <dsp:txXfrm>
        <a:off x="8411709" y="1472921"/>
        <a:ext cx="2102606" cy="2939132"/>
      </dsp:txXfrm>
    </dsp:sp>
    <dsp:sp modelId="{6E35529F-00B8-4582-8519-96901BD02E1E}">
      <dsp:nvSpPr>
        <dsp:cNvPr id="0" name=""/>
        <dsp:cNvSpPr/>
      </dsp:nvSpPr>
      <dsp:spPr>
        <a:xfrm>
          <a:off x="0" y="4412054"/>
          <a:ext cx="10515600" cy="326570"/>
        </a:xfrm>
        <a:prstGeom prst="rect">
          <a:avLst/>
        </a:prstGeom>
        <a:solidFill>
          <a:schemeClr val="accent4">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AD0E98-B17A-4E12-9D6E-3552FC453B6A}">
      <dsp:nvSpPr>
        <dsp:cNvPr id="0" name=""/>
        <dsp:cNvSpPr/>
      </dsp:nvSpPr>
      <dsp:spPr>
        <a:xfrm>
          <a:off x="0" y="24923"/>
          <a:ext cx="10515600" cy="4206240"/>
        </a:xfrm>
        <a:prstGeom prst="leftRightRibb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9D02A9-CE3B-4083-BD99-122B376E2905}">
      <dsp:nvSpPr>
        <dsp:cNvPr id="0" name=""/>
        <dsp:cNvSpPr/>
      </dsp:nvSpPr>
      <dsp:spPr>
        <a:xfrm>
          <a:off x="1261872" y="761015"/>
          <a:ext cx="3470148"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92024" rIns="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What worked?</a:t>
          </a:r>
        </a:p>
      </dsp:txBody>
      <dsp:txXfrm>
        <a:off x="1261872" y="761015"/>
        <a:ext cx="3470148" cy="2061057"/>
      </dsp:txXfrm>
    </dsp:sp>
    <dsp:sp modelId="{2F62E71C-20A8-41F0-AC61-ABA8527455F6}">
      <dsp:nvSpPr>
        <dsp:cNvPr id="0" name=""/>
        <dsp:cNvSpPr/>
      </dsp:nvSpPr>
      <dsp:spPr>
        <a:xfrm>
          <a:off x="5257800" y="1434014"/>
          <a:ext cx="4101084" cy="206105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92024" rIns="0" bIns="205740" numCol="1" spcCol="1270" anchor="ctr" anchorCtr="0">
          <a:noAutofit/>
        </a:bodyPr>
        <a:lstStyle/>
        <a:p>
          <a:pPr marL="0" lvl="0" indent="0" algn="ctr" defTabSz="2400300">
            <a:lnSpc>
              <a:spcPct val="90000"/>
            </a:lnSpc>
            <a:spcBef>
              <a:spcPct val="0"/>
            </a:spcBef>
            <a:spcAft>
              <a:spcPct val="35000"/>
            </a:spcAft>
            <a:buNone/>
          </a:pPr>
          <a:r>
            <a:rPr lang="en-US" sz="5400" kern="1200" dirty="0"/>
            <a:t>What could we adjust?</a:t>
          </a:r>
        </a:p>
      </dsp:txBody>
      <dsp:txXfrm>
        <a:off x="5257800" y="1434014"/>
        <a:ext cx="4101084" cy="206105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95188-A08E-4ED4-9146-12A691724C4C}">
      <dsp:nvSpPr>
        <dsp:cNvPr id="0" name=""/>
        <dsp:cNvSpPr/>
      </dsp:nvSpPr>
      <dsp:spPr>
        <a:xfrm>
          <a:off x="5133" y="943348"/>
          <a:ext cx="2443028" cy="1683246"/>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5085" t="-15189" r="5085" b="-15189"/>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834320-4B92-4F9D-A8EE-867DC71BE15E}">
      <dsp:nvSpPr>
        <dsp:cNvPr id="0" name=""/>
        <dsp:cNvSpPr/>
      </dsp:nvSpPr>
      <dsp:spPr>
        <a:xfrm>
          <a:off x="5133" y="2626595"/>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Events</a:t>
          </a:r>
        </a:p>
      </dsp:txBody>
      <dsp:txXfrm>
        <a:off x="5133" y="2626595"/>
        <a:ext cx="2443028" cy="906363"/>
      </dsp:txXfrm>
    </dsp:sp>
    <dsp:sp modelId="{381BAE08-B8CF-47D0-A3CA-374173AA237C}">
      <dsp:nvSpPr>
        <dsp:cNvPr id="0" name=""/>
        <dsp:cNvSpPr/>
      </dsp:nvSpPr>
      <dsp:spPr>
        <a:xfrm>
          <a:off x="2692568" y="943348"/>
          <a:ext cx="2443028" cy="1683246"/>
        </a:xfrm>
        <a:prstGeom prst="roundRect">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214" t="-17905" r="3214" b="-17905"/>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A4E0AD-998F-4562-8510-EB8ECD30F2D0}">
      <dsp:nvSpPr>
        <dsp:cNvPr id="0" name=""/>
        <dsp:cNvSpPr/>
      </dsp:nvSpPr>
      <dsp:spPr>
        <a:xfrm>
          <a:off x="2692568" y="2626595"/>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Regional Professional Development</a:t>
          </a:r>
        </a:p>
      </dsp:txBody>
      <dsp:txXfrm>
        <a:off x="2692568" y="2626595"/>
        <a:ext cx="2443028" cy="906363"/>
      </dsp:txXfrm>
    </dsp:sp>
    <dsp:sp modelId="{228BC9E0-3C3B-4D70-9595-B48CE743B22B}">
      <dsp:nvSpPr>
        <dsp:cNvPr id="0" name=""/>
        <dsp:cNvSpPr/>
      </dsp:nvSpPr>
      <dsp:spPr>
        <a:xfrm>
          <a:off x="5380002" y="943348"/>
          <a:ext cx="2443028" cy="1683246"/>
        </a:xfrm>
        <a:prstGeom prst="roundRect">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8828" t="-9756" r="8828" b="-9756"/>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C25611-2DCB-4F15-9D36-DFD3DAE70FCD}">
      <dsp:nvSpPr>
        <dsp:cNvPr id="0" name=""/>
        <dsp:cNvSpPr/>
      </dsp:nvSpPr>
      <dsp:spPr>
        <a:xfrm>
          <a:off x="5380002" y="2626595"/>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Partnership Needed or Joint Funding </a:t>
          </a:r>
        </a:p>
      </dsp:txBody>
      <dsp:txXfrm>
        <a:off x="5380002" y="2626595"/>
        <a:ext cx="2443028" cy="906363"/>
      </dsp:txXfrm>
    </dsp:sp>
    <dsp:sp modelId="{CD6DD895-EF6B-45E6-BB49-80204FCBE975}">
      <dsp:nvSpPr>
        <dsp:cNvPr id="0" name=""/>
        <dsp:cNvSpPr/>
      </dsp:nvSpPr>
      <dsp:spPr>
        <a:xfrm>
          <a:off x="8067437" y="943348"/>
          <a:ext cx="2443028" cy="1683246"/>
        </a:xfrm>
        <a:prstGeom prst="roundRect">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700" t="-7040" r="10700" b="-704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BFED53-814F-427F-BC08-5A9F3F2F9E8A}">
      <dsp:nvSpPr>
        <dsp:cNvPr id="0" name=""/>
        <dsp:cNvSpPr/>
      </dsp:nvSpPr>
      <dsp:spPr>
        <a:xfrm>
          <a:off x="8067437" y="2626595"/>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a:t>Resources </a:t>
          </a:r>
        </a:p>
      </dsp:txBody>
      <dsp:txXfrm>
        <a:off x="8067437" y="2626595"/>
        <a:ext cx="2443028" cy="906363"/>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A6FE1-8A4F-4EC1-85C1-0EA34F21B450}">
      <dsp:nvSpPr>
        <dsp:cNvPr id="0" name=""/>
        <dsp:cNvSpPr/>
      </dsp:nvSpPr>
      <dsp:spPr>
        <a:xfrm>
          <a:off x="501597" y="0"/>
          <a:ext cx="1064022" cy="1064022"/>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5E495D-BC3B-4793-AB42-CB7DE2F6B8BD}">
      <dsp:nvSpPr>
        <dsp:cNvPr id="0" name=""/>
        <dsp:cNvSpPr/>
      </dsp:nvSpPr>
      <dsp:spPr>
        <a:xfrm>
          <a:off x="608000" y="106402"/>
          <a:ext cx="851217" cy="851217"/>
        </a:xfrm>
        <a:prstGeom prst="pie">
          <a:avLst>
            <a:gd name="adj1" fmla="val 12600000"/>
            <a:gd name="adj2" fmla="val 162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2935B5-8383-4CBE-A301-D5A382045910}">
      <dsp:nvSpPr>
        <dsp:cNvPr id="0" name=""/>
        <dsp:cNvSpPr/>
      </dsp:nvSpPr>
      <dsp:spPr>
        <a:xfrm rot="16200000">
          <a:off x="-722027" y="2394049"/>
          <a:ext cx="3085663" cy="638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00200">
            <a:lnSpc>
              <a:spcPct val="90000"/>
            </a:lnSpc>
            <a:spcBef>
              <a:spcPct val="0"/>
            </a:spcBef>
            <a:spcAft>
              <a:spcPct val="35000"/>
            </a:spcAft>
            <a:buNone/>
          </a:pPr>
          <a:r>
            <a:rPr lang="en-US" sz="3600" kern="1200" dirty="0"/>
            <a:t> </a:t>
          </a:r>
        </a:p>
      </dsp:txBody>
      <dsp:txXfrm>
        <a:off x="-722027" y="2394049"/>
        <a:ext cx="3085663" cy="638413"/>
      </dsp:txXfrm>
    </dsp:sp>
    <dsp:sp modelId="{59C2F7B9-9D8B-4444-A130-C1AEC7461C97}">
      <dsp:nvSpPr>
        <dsp:cNvPr id="0" name=""/>
        <dsp:cNvSpPr/>
      </dsp:nvSpPr>
      <dsp:spPr>
        <a:xfrm>
          <a:off x="1246413" y="0"/>
          <a:ext cx="2128044" cy="4256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pPr>
          <a:r>
            <a:rPr lang="en-US" sz="2800" kern="1200" dirty="0"/>
            <a:t>Discuss your ideas with leadership</a:t>
          </a:r>
        </a:p>
      </dsp:txBody>
      <dsp:txXfrm>
        <a:off x="1246413" y="0"/>
        <a:ext cx="2128044" cy="4256088"/>
      </dsp:txXfrm>
    </dsp:sp>
    <dsp:sp modelId="{C9ACC14C-1E2D-4D92-ABDE-A81A66274201}">
      <dsp:nvSpPr>
        <dsp:cNvPr id="0" name=""/>
        <dsp:cNvSpPr/>
      </dsp:nvSpPr>
      <dsp:spPr>
        <a:xfrm>
          <a:off x="3821370" y="0"/>
          <a:ext cx="1064022" cy="1064022"/>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F0B82B-7D15-45EA-93FB-A6DA8CACC3D1}">
      <dsp:nvSpPr>
        <dsp:cNvPr id="0" name=""/>
        <dsp:cNvSpPr/>
      </dsp:nvSpPr>
      <dsp:spPr>
        <a:xfrm>
          <a:off x="3927772" y="106402"/>
          <a:ext cx="851217" cy="851217"/>
        </a:xfrm>
        <a:prstGeom prst="pie">
          <a:avLst>
            <a:gd name="adj1" fmla="val 9000000"/>
            <a:gd name="adj2" fmla="val 162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6BFCD9-3474-4D18-87F5-245889887EBB}">
      <dsp:nvSpPr>
        <dsp:cNvPr id="0" name=""/>
        <dsp:cNvSpPr/>
      </dsp:nvSpPr>
      <dsp:spPr>
        <a:xfrm rot="16200000">
          <a:off x="2597745" y="2394049"/>
          <a:ext cx="3085663" cy="638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00200">
            <a:lnSpc>
              <a:spcPct val="90000"/>
            </a:lnSpc>
            <a:spcBef>
              <a:spcPct val="0"/>
            </a:spcBef>
            <a:spcAft>
              <a:spcPct val="35000"/>
            </a:spcAft>
            <a:buNone/>
          </a:pPr>
          <a:r>
            <a:rPr lang="en-US" sz="3600" kern="1200" dirty="0"/>
            <a:t> </a:t>
          </a:r>
        </a:p>
      </dsp:txBody>
      <dsp:txXfrm>
        <a:off x="2597745" y="2394049"/>
        <a:ext cx="3085663" cy="638413"/>
      </dsp:txXfrm>
    </dsp:sp>
    <dsp:sp modelId="{184E8225-C0DF-4D3D-AD7C-1E54AA916A65}">
      <dsp:nvSpPr>
        <dsp:cNvPr id="0" name=""/>
        <dsp:cNvSpPr/>
      </dsp:nvSpPr>
      <dsp:spPr>
        <a:xfrm>
          <a:off x="4566185" y="0"/>
          <a:ext cx="2128044" cy="4256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pPr>
          <a:r>
            <a:rPr lang="en-US" sz="2800" kern="1200" dirty="0"/>
            <a:t>Come up with some  measures of success</a:t>
          </a:r>
        </a:p>
      </dsp:txBody>
      <dsp:txXfrm>
        <a:off x="4566185" y="0"/>
        <a:ext cx="2128044" cy="4256088"/>
      </dsp:txXfrm>
    </dsp:sp>
    <dsp:sp modelId="{91EB6EA4-226D-4CA8-8CF0-B58EAEBC4EF5}">
      <dsp:nvSpPr>
        <dsp:cNvPr id="0" name=""/>
        <dsp:cNvSpPr/>
      </dsp:nvSpPr>
      <dsp:spPr>
        <a:xfrm>
          <a:off x="7141142" y="0"/>
          <a:ext cx="1064022" cy="1064022"/>
        </a:xfrm>
        <a:prstGeom prst="chord">
          <a:avLst>
            <a:gd name="adj1" fmla="val 4800000"/>
            <a:gd name="adj2" fmla="val 1680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C2DF7C-EF01-4247-B942-B54706662E8F}">
      <dsp:nvSpPr>
        <dsp:cNvPr id="0" name=""/>
        <dsp:cNvSpPr/>
      </dsp:nvSpPr>
      <dsp:spPr>
        <a:xfrm>
          <a:off x="7247544" y="106402"/>
          <a:ext cx="851217" cy="851217"/>
        </a:xfrm>
        <a:prstGeom prst="pie">
          <a:avLst>
            <a:gd name="adj1" fmla="val 5400000"/>
            <a:gd name="adj2" fmla="val 162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AAC72A-83E6-4454-BFDE-D015D8F37932}">
      <dsp:nvSpPr>
        <dsp:cNvPr id="0" name=""/>
        <dsp:cNvSpPr/>
      </dsp:nvSpPr>
      <dsp:spPr>
        <a:xfrm rot="16200000">
          <a:off x="5917517" y="2394049"/>
          <a:ext cx="3085663" cy="6384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r" defTabSz="1600200">
            <a:lnSpc>
              <a:spcPct val="90000"/>
            </a:lnSpc>
            <a:spcBef>
              <a:spcPct val="0"/>
            </a:spcBef>
            <a:spcAft>
              <a:spcPct val="35000"/>
            </a:spcAft>
            <a:buNone/>
          </a:pPr>
          <a:r>
            <a:rPr lang="en-US" sz="3600" kern="1200" dirty="0"/>
            <a:t> </a:t>
          </a:r>
        </a:p>
      </dsp:txBody>
      <dsp:txXfrm>
        <a:off x="5917517" y="2394049"/>
        <a:ext cx="3085663" cy="638413"/>
      </dsp:txXfrm>
    </dsp:sp>
    <dsp:sp modelId="{36A3017D-E472-483E-A83C-8A35513A5AAF}">
      <dsp:nvSpPr>
        <dsp:cNvPr id="0" name=""/>
        <dsp:cNvSpPr/>
      </dsp:nvSpPr>
      <dsp:spPr>
        <a:xfrm>
          <a:off x="7885958" y="0"/>
          <a:ext cx="2128044" cy="4256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90000"/>
            </a:lnSpc>
            <a:spcBef>
              <a:spcPct val="0"/>
            </a:spcBef>
            <a:spcAft>
              <a:spcPct val="35000"/>
            </a:spcAft>
            <a:buNone/>
          </a:pPr>
          <a:r>
            <a:rPr lang="en-US" sz="2800" kern="1200" dirty="0"/>
            <a:t>Lead a discussion with colleagues</a:t>
          </a:r>
        </a:p>
      </dsp:txBody>
      <dsp:txXfrm>
        <a:off x="7885958" y="0"/>
        <a:ext cx="2128044" cy="42560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1B0AF-D110-46F6-9ECC-6E08072139C1}">
      <dsp:nvSpPr>
        <dsp:cNvPr id="0" name=""/>
        <dsp:cNvSpPr/>
      </dsp:nvSpPr>
      <dsp:spPr>
        <a:xfrm>
          <a:off x="1312" y="396198"/>
          <a:ext cx="5116891" cy="307013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We are </a:t>
          </a:r>
          <a:r>
            <a:rPr lang="en-US" sz="3200" b="1" kern="1200" dirty="0"/>
            <a:t>recording </a:t>
          </a:r>
          <a:r>
            <a:rPr lang="en-US" sz="3200" kern="1200" dirty="0"/>
            <a:t>today! </a:t>
          </a:r>
        </a:p>
        <a:p>
          <a:pPr marL="0" lvl="0" indent="0" algn="ctr" defTabSz="1422400">
            <a:lnSpc>
              <a:spcPct val="90000"/>
            </a:lnSpc>
            <a:spcBef>
              <a:spcPct val="0"/>
            </a:spcBef>
            <a:spcAft>
              <a:spcPct val="35000"/>
            </a:spcAft>
            <a:buNone/>
          </a:pPr>
          <a:r>
            <a:rPr lang="en-US" sz="3200" kern="1200" dirty="0"/>
            <a:t>We should be </a:t>
          </a:r>
          <a:r>
            <a:rPr lang="en-US" sz="3200" b="1" kern="1200" dirty="0"/>
            <a:t>starting</a:t>
          </a:r>
          <a:r>
            <a:rPr lang="en-US" sz="3200" kern="1200" dirty="0"/>
            <a:t> </a:t>
          </a:r>
          <a:r>
            <a:rPr lang="en-US" sz="3200" b="1" kern="1200" dirty="0"/>
            <a:t>in a few minutes</a:t>
          </a:r>
          <a:r>
            <a:rPr lang="en-US" sz="3200" kern="1200" dirty="0"/>
            <a:t>!</a:t>
          </a:r>
        </a:p>
      </dsp:txBody>
      <dsp:txXfrm>
        <a:off x="1312" y="396198"/>
        <a:ext cx="5116891" cy="3070135"/>
      </dsp:txXfrm>
    </dsp:sp>
    <dsp:sp modelId="{57EE1F46-115C-48D2-9590-77F412550E89}">
      <dsp:nvSpPr>
        <dsp:cNvPr id="0" name=""/>
        <dsp:cNvSpPr/>
      </dsp:nvSpPr>
      <dsp:spPr>
        <a:xfrm>
          <a:off x="5629893" y="396198"/>
          <a:ext cx="5116891" cy="307013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t>Subscribe! </a:t>
          </a:r>
          <a:r>
            <a:rPr lang="en-US" sz="3200" kern="1200" dirty="0"/>
            <a:t>Youtube.com/waOSPI</a:t>
          </a:r>
        </a:p>
      </dsp:txBody>
      <dsp:txXfrm>
        <a:off x="5629893" y="396198"/>
        <a:ext cx="5116891" cy="307013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02BCF-AF92-430C-8EDD-5E813BF5D9CE}">
      <dsp:nvSpPr>
        <dsp:cNvPr id="0" name=""/>
        <dsp:cNvSpPr/>
      </dsp:nvSpPr>
      <dsp:spPr>
        <a:xfrm>
          <a:off x="0" y="18404"/>
          <a:ext cx="10515600" cy="514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Funding</a:t>
          </a:r>
        </a:p>
      </dsp:txBody>
      <dsp:txXfrm>
        <a:off x="25130" y="43534"/>
        <a:ext cx="10465340" cy="464540"/>
      </dsp:txXfrm>
    </dsp:sp>
    <dsp:sp modelId="{2B09E66B-B63E-43BD-90F7-77F9D92CE7AC}">
      <dsp:nvSpPr>
        <dsp:cNvPr id="0" name=""/>
        <dsp:cNvSpPr/>
      </dsp:nvSpPr>
      <dsp:spPr>
        <a:xfrm>
          <a:off x="0" y="533204"/>
          <a:ext cx="1051560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hlinkClick xmlns:r="http://schemas.openxmlformats.org/officeDocument/2006/relationships" r:id="rId1"/>
            </a:rPr>
            <a:t>Unlocking Federal &amp; State Program Funds to Support Student Success</a:t>
          </a:r>
          <a:endParaRPr lang="en-US" sz="1600" kern="1200" dirty="0"/>
        </a:p>
      </dsp:txBody>
      <dsp:txXfrm>
        <a:off x="0" y="533204"/>
        <a:ext cx="10515600" cy="331200"/>
      </dsp:txXfrm>
    </dsp:sp>
    <dsp:sp modelId="{BEB68024-6885-40AB-B9CD-CC64803B1575}">
      <dsp:nvSpPr>
        <dsp:cNvPr id="0" name=""/>
        <dsp:cNvSpPr/>
      </dsp:nvSpPr>
      <dsp:spPr>
        <a:xfrm>
          <a:off x="0" y="864404"/>
          <a:ext cx="10515600" cy="514800"/>
        </a:xfrm>
        <a:prstGeom prst="roundRect">
          <a:avLst/>
        </a:prstGeom>
        <a:solidFill>
          <a:schemeClr val="accent3">
            <a:hueOff val="914888"/>
            <a:satOff val="27"/>
            <a:lumOff val="-38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Tools &amp; Videos </a:t>
          </a:r>
        </a:p>
      </dsp:txBody>
      <dsp:txXfrm>
        <a:off x="25130" y="889534"/>
        <a:ext cx="10465340" cy="464540"/>
      </dsp:txXfrm>
    </dsp:sp>
    <dsp:sp modelId="{6AD4667C-FFCF-453E-A5BF-E160DE17D309}">
      <dsp:nvSpPr>
        <dsp:cNvPr id="0" name=""/>
        <dsp:cNvSpPr/>
      </dsp:nvSpPr>
      <dsp:spPr>
        <a:xfrm>
          <a:off x="0" y="1379204"/>
          <a:ext cx="10515600" cy="120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hlinkClick xmlns:r="http://schemas.openxmlformats.org/officeDocument/2006/relationships" r:id="rId2"/>
            </a:rPr>
            <a:t>Read</a:t>
          </a:r>
          <a:r>
            <a:rPr lang="en-US" sz="1600" kern="1200" dirty="0"/>
            <a:t> &amp; </a:t>
          </a:r>
          <a:r>
            <a:rPr lang="en-US" sz="1600" kern="1200" dirty="0">
              <a:hlinkClick xmlns:r="http://schemas.openxmlformats.org/officeDocument/2006/relationships" r:id="rId3"/>
            </a:rPr>
            <a:t>Subscribe</a:t>
          </a:r>
          <a:r>
            <a:rPr lang="en-US" sz="1600" kern="1200" dirty="0"/>
            <a:t> to the Engage Newsletter</a:t>
          </a:r>
        </a:p>
        <a:p>
          <a:pPr marL="171450" lvl="1" indent="-171450" algn="l" defTabSz="711200">
            <a:lnSpc>
              <a:spcPct val="90000"/>
            </a:lnSpc>
            <a:spcBef>
              <a:spcPct val="0"/>
            </a:spcBef>
            <a:spcAft>
              <a:spcPct val="20000"/>
            </a:spcAft>
            <a:buChar char="•"/>
          </a:pPr>
          <a:r>
            <a:rPr lang="en-US" sz="1600" kern="1200" dirty="0">
              <a:hlinkClick xmlns:r="http://schemas.openxmlformats.org/officeDocument/2006/relationships" r:id="rId4"/>
            </a:rPr>
            <a:t>OSPI Social Emotional Learning Modules: Segment 7</a:t>
          </a:r>
          <a:endParaRPr lang="en-US" sz="1600" kern="1200" dirty="0"/>
        </a:p>
        <a:p>
          <a:pPr marL="171450" lvl="1" indent="-171450" algn="l" defTabSz="711200">
            <a:lnSpc>
              <a:spcPct val="90000"/>
            </a:lnSpc>
            <a:spcBef>
              <a:spcPct val="0"/>
            </a:spcBef>
            <a:spcAft>
              <a:spcPct val="20000"/>
            </a:spcAft>
            <a:buChar char="•"/>
          </a:pPr>
          <a:r>
            <a:rPr lang="en-US" sz="1600" kern="1200" dirty="0">
              <a:hlinkClick xmlns:r="http://schemas.openxmlformats.org/officeDocument/2006/relationships" r:id="rId5"/>
            </a:rPr>
            <a:t>Mentor Washington Elements of Effective Practice for Mentoring</a:t>
          </a:r>
          <a:endParaRPr lang="en-US" sz="1600" kern="1200" dirty="0"/>
        </a:p>
        <a:p>
          <a:pPr marL="171450" lvl="1" indent="-171450" algn="l" defTabSz="711200">
            <a:lnSpc>
              <a:spcPct val="90000"/>
            </a:lnSpc>
            <a:spcBef>
              <a:spcPct val="0"/>
            </a:spcBef>
            <a:spcAft>
              <a:spcPct val="20000"/>
            </a:spcAft>
            <a:buChar char="•"/>
          </a:pPr>
          <a:r>
            <a:rPr lang="en-US" sz="1600" kern="1200" dirty="0">
              <a:hlinkClick xmlns:r="http://schemas.openxmlformats.org/officeDocument/2006/relationships" r:id="rId6"/>
            </a:rPr>
            <a:t>Graduation Equity Webinar Series</a:t>
          </a:r>
          <a:endParaRPr lang="en-US" sz="1600" kern="1200" dirty="0"/>
        </a:p>
      </dsp:txBody>
      <dsp:txXfrm>
        <a:off x="0" y="1379204"/>
        <a:ext cx="10515600" cy="1200600"/>
      </dsp:txXfrm>
    </dsp:sp>
    <dsp:sp modelId="{5F8DF272-7C83-4191-AB30-34F95A053B41}">
      <dsp:nvSpPr>
        <dsp:cNvPr id="0" name=""/>
        <dsp:cNvSpPr/>
      </dsp:nvSpPr>
      <dsp:spPr>
        <a:xfrm>
          <a:off x="0" y="2579804"/>
          <a:ext cx="10515600" cy="514800"/>
        </a:xfrm>
        <a:prstGeom prst="roundRect">
          <a:avLst/>
        </a:prstGeom>
        <a:solidFill>
          <a:schemeClr val="accent3">
            <a:hueOff val="1829775"/>
            <a:satOff val="53"/>
            <a:lumOff val="-77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Websites</a:t>
          </a:r>
        </a:p>
      </dsp:txBody>
      <dsp:txXfrm>
        <a:off x="25130" y="2604934"/>
        <a:ext cx="10465340" cy="464540"/>
      </dsp:txXfrm>
    </dsp:sp>
    <dsp:sp modelId="{BD61F33A-46BE-429E-A2AF-000ED3EDB35A}">
      <dsp:nvSpPr>
        <dsp:cNvPr id="0" name=""/>
        <dsp:cNvSpPr/>
      </dsp:nvSpPr>
      <dsp:spPr>
        <a:xfrm>
          <a:off x="0" y="3094604"/>
          <a:ext cx="1051560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hlinkClick xmlns:r="http://schemas.openxmlformats.org/officeDocument/2006/relationships" r:id="rId7"/>
            </a:rPr>
            <a:t>GATE Advisory page</a:t>
          </a:r>
          <a:endParaRPr lang="en-US" sz="1600" kern="1200" dirty="0"/>
        </a:p>
      </dsp:txBody>
      <dsp:txXfrm>
        <a:off x="0" y="3094604"/>
        <a:ext cx="10515600" cy="331200"/>
      </dsp:txXfrm>
    </dsp:sp>
    <dsp:sp modelId="{BB09FF8E-8F92-4A14-9CE9-352E84AC9D20}">
      <dsp:nvSpPr>
        <dsp:cNvPr id="0" name=""/>
        <dsp:cNvSpPr/>
      </dsp:nvSpPr>
      <dsp:spPr>
        <a:xfrm>
          <a:off x="0" y="3425804"/>
          <a:ext cx="10515600" cy="514800"/>
        </a:xfrm>
        <a:prstGeom prst="roundRect">
          <a:avLst/>
        </a:prstGeom>
        <a:solidFill>
          <a:schemeClr val="accent3">
            <a:hueOff val="2744663"/>
            <a:satOff val="80"/>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People</a:t>
          </a:r>
        </a:p>
      </dsp:txBody>
      <dsp:txXfrm>
        <a:off x="25130" y="3450934"/>
        <a:ext cx="10465340" cy="464540"/>
      </dsp:txXfrm>
    </dsp:sp>
    <dsp:sp modelId="{2D36800D-0F3E-419D-ADA2-87CD7AD0150A}">
      <dsp:nvSpPr>
        <dsp:cNvPr id="0" name=""/>
        <dsp:cNvSpPr/>
      </dsp:nvSpPr>
      <dsp:spPr>
        <a:xfrm>
          <a:off x="0" y="3940604"/>
          <a:ext cx="10515600"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hlinkClick xmlns:r="http://schemas.openxmlformats.org/officeDocument/2006/relationships" r:id="rId8"/>
            </a:rPr>
            <a:t>Connect with OSPI staff</a:t>
          </a:r>
          <a:endParaRPr lang="en-US" sz="1600" kern="1200" dirty="0"/>
        </a:p>
      </dsp:txBody>
      <dsp:txXfrm>
        <a:off x="0" y="3940604"/>
        <a:ext cx="10515600" cy="33120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9725B-061C-4D34-AB50-632CF98B07D5}">
      <dsp:nvSpPr>
        <dsp:cNvPr id="0" name=""/>
        <dsp:cNvSpPr/>
      </dsp:nvSpPr>
      <dsp:spPr>
        <a:xfrm>
          <a:off x="0" y="231483"/>
          <a:ext cx="2647666" cy="264771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This meeting  was well structured </a:t>
          </a:r>
        </a:p>
      </dsp:txBody>
      <dsp:txXfrm>
        <a:off x="387742" y="619231"/>
        <a:ext cx="1872182" cy="1872215"/>
      </dsp:txXfrm>
    </dsp:sp>
    <dsp:sp modelId="{C7F6464C-7CDB-4CA5-BA87-F8DE10410080}">
      <dsp:nvSpPr>
        <dsp:cNvPr id="0" name=""/>
        <dsp:cNvSpPr/>
      </dsp:nvSpPr>
      <dsp:spPr>
        <a:xfrm>
          <a:off x="1355648" y="2179695"/>
          <a:ext cx="2647666" cy="2647711"/>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This presentation was relevant to my work and topics I want to know about right now.</a:t>
          </a:r>
          <a:endParaRPr lang="en-US" sz="1800" kern="1200" dirty="0"/>
        </a:p>
      </dsp:txBody>
      <dsp:txXfrm>
        <a:off x="1743390" y="2567443"/>
        <a:ext cx="1872182" cy="1872215"/>
      </dsp:txXfrm>
    </dsp:sp>
    <dsp:sp modelId="{1FB6B1E6-B86E-48B8-BF88-9C7D38FEF093}">
      <dsp:nvSpPr>
        <dsp:cNvPr id="0" name=""/>
        <dsp:cNvSpPr/>
      </dsp:nvSpPr>
      <dsp:spPr>
        <a:xfrm>
          <a:off x="2712375" y="231483"/>
          <a:ext cx="2647666" cy="264771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The presenters were content experts</a:t>
          </a:r>
        </a:p>
      </dsp:txBody>
      <dsp:txXfrm>
        <a:off x="3100117" y="619231"/>
        <a:ext cx="1872182" cy="1872215"/>
      </dsp:txXfrm>
    </dsp:sp>
    <dsp:sp modelId="{544A0AE5-FC02-4E7A-BE46-C5A631D9FE63}">
      <dsp:nvSpPr>
        <dsp:cNvPr id="0" name=""/>
        <dsp:cNvSpPr/>
      </dsp:nvSpPr>
      <dsp:spPr>
        <a:xfrm>
          <a:off x="4068023" y="2179695"/>
          <a:ext cx="2647666" cy="2647711"/>
        </a:xfrm>
        <a:prstGeom prst="ellipse">
          <a:avLst/>
        </a:prstGeom>
        <a:blipFill dpi="0" rotWithShape="0">
          <a:blip xmlns:r="http://schemas.openxmlformats.org/officeDocument/2006/relationships" r:embed="rId1">
            <a:alphaModFix amt="70000"/>
          </a:blip>
          <a:srcRect/>
          <a:stretch>
            <a:fillRect l="-10438" t="-15618" r="-10438" b="-1561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455765" y="2567443"/>
        <a:ext cx="1872182" cy="1872215"/>
      </dsp:txXfrm>
    </dsp:sp>
    <dsp:sp modelId="{90CFB582-DDEA-4517-BBD4-A4BED6B6199A}">
      <dsp:nvSpPr>
        <dsp:cNvPr id="0" name=""/>
        <dsp:cNvSpPr/>
      </dsp:nvSpPr>
      <dsp:spPr>
        <a:xfrm>
          <a:off x="5424750" y="231483"/>
          <a:ext cx="2647666" cy="2647711"/>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presentation met the stated learning objectives.</a:t>
          </a:r>
          <a:endParaRPr lang="en-US" sz="1800" kern="1200" dirty="0"/>
        </a:p>
      </dsp:txBody>
      <dsp:txXfrm>
        <a:off x="5812492" y="619231"/>
        <a:ext cx="1872182" cy="1872215"/>
      </dsp:txXfrm>
    </dsp:sp>
    <dsp:sp modelId="{1DC8C69D-4DCA-4AF2-A6CB-2CB52D51F259}">
      <dsp:nvSpPr>
        <dsp:cNvPr id="0" name=""/>
        <dsp:cNvSpPr/>
      </dsp:nvSpPr>
      <dsp:spPr>
        <a:xfrm>
          <a:off x="6780399" y="2179695"/>
          <a:ext cx="2647666" cy="264771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 would recommend participating to a colleague.</a:t>
          </a:r>
        </a:p>
      </dsp:txBody>
      <dsp:txXfrm>
        <a:off x="7168141" y="2567443"/>
        <a:ext cx="1872182" cy="1872215"/>
      </dsp:txXfrm>
    </dsp:sp>
    <dsp:sp modelId="{0055969F-7C34-49BF-8D4D-3D5EC19051B1}">
      <dsp:nvSpPr>
        <dsp:cNvPr id="0" name=""/>
        <dsp:cNvSpPr/>
      </dsp:nvSpPr>
      <dsp:spPr>
        <a:xfrm>
          <a:off x="8137126" y="231483"/>
          <a:ext cx="2647666" cy="2647711"/>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 had an opportunity to reflect on my next steps.</a:t>
          </a:r>
        </a:p>
      </dsp:txBody>
      <dsp:txXfrm>
        <a:off x="8524868" y="619231"/>
        <a:ext cx="1872182" cy="18722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6F553A-F897-4837-A9AD-A38EA1392AAB}">
      <dsp:nvSpPr>
        <dsp:cNvPr id="0" name=""/>
        <dsp:cNvSpPr/>
      </dsp:nvSpPr>
      <dsp:spPr>
        <a:xfrm>
          <a:off x="5133" y="833238"/>
          <a:ext cx="2443028" cy="1683246"/>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8828" t="-9756" r="8828" b="-975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9D4028-6CCD-4AB5-85B6-5443CAE3D26F}">
      <dsp:nvSpPr>
        <dsp:cNvPr id="0" name=""/>
        <dsp:cNvSpPr/>
      </dsp:nvSpPr>
      <dsp:spPr>
        <a:xfrm>
          <a:off x="5133" y="2516485"/>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n-US" sz="1700" kern="1200" dirty="0"/>
            <a:t>Who will my decision affect?  </a:t>
          </a:r>
        </a:p>
      </dsp:txBody>
      <dsp:txXfrm>
        <a:off x="5133" y="2516485"/>
        <a:ext cx="2443028" cy="906363"/>
      </dsp:txXfrm>
    </dsp:sp>
    <dsp:sp modelId="{C4A3B1C0-61C5-454F-A318-470AD157B41C}">
      <dsp:nvSpPr>
        <dsp:cNvPr id="0" name=""/>
        <dsp:cNvSpPr/>
      </dsp:nvSpPr>
      <dsp:spPr>
        <a:xfrm>
          <a:off x="2692568" y="833238"/>
          <a:ext cx="2443028" cy="1683246"/>
        </a:xfrm>
        <a:prstGeom prst="roundRect">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214" t="-17905" r="3214" b="-1790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0DB959-B813-4DAD-BEED-877028E4971E}">
      <dsp:nvSpPr>
        <dsp:cNvPr id="0" name=""/>
        <dsp:cNvSpPr/>
      </dsp:nvSpPr>
      <dsp:spPr>
        <a:xfrm>
          <a:off x="2692568" y="2516485"/>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n-US" sz="1700" kern="1200" dirty="0"/>
            <a:t>What is my locus of control? </a:t>
          </a:r>
        </a:p>
      </dsp:txBody>
      <dsp:txXfrm>
        <a:off x="2692568" y="2516485"/>
        <a:ext cx="2443028" cy="906363"/>
      </dsp:txXfrm>
    </dsp:sp>
    <dsp:sp modelId="{68679B74-65A4-4286-8C9C-E5D2C05CBBF6}">
      <dsp:nvSpPr>
        <dsp:cNvPr id="0" name=""/>
        <dsp:cNvSpPr/>
      </dsp:nvSpPr>
      <dsp:spPr>
        <a:xfrm>
          <a:off x="5380002" y="833238"/>
          <a:ext cx="2443028" cy="1683246"/>
        </a:xfrm>
        <a:prstGeom prst="roundRect">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5085" t="-15189" r="5085" b="-1518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8995EC-4D27-43E8-A507-A3FD38B569B0}">
      <dsp:nvSpPr>
        <dsp:cNvPr id="0" name=""/>
        <dsp:cNvSpPr/>
      </dsp:nvSpPr>
      <dsp:spPr>
        <a:xfrm>
          <a:off x="5380002" y="2516485"/>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n-US" sz="1700" kern="1200" dirty="0"/>
            <a:t>Which actions will have the largest impact?</a:t>
          </a:r>
        </a:p>
      </dsp:txBody>
      <dsp:txXfrm>
        <a:off x="5380002" y="2516485"/>
        <a:ext cx="2443028" cy="906363"/>
      </dsp:txXfrm>
    </dsp:sp>
    <dsp:sp modelId="{DBA2E50B-56F6-4214-B598-64EEBA61B623}">
      <dsp:nvSpPr>
        <dsp:cNvPr id="0" name=""/>
        <dsp:cNvSpPr/>
      </dsp:nvSpPr>
      <dsp:spPr>
        <a:xfrm>
          <a:off x="8067437" y="833238"/>
          <a:ext cx="2443028" cy="1683246"/>
        </a:xfrm>
        <a:prstGeom prst="roundRect">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4443" t="-1607" r="14443" b="-160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28C07D-1832-4579-9515-F0E8CB809626}">
      <dsp:nvSpPr>
        <dsp:cNvPr id="0" name=""/>
        <dsp:cNvSpPr/>
      </dsp:nvSpPr>
      <dsp:spPr>
        <a:xfrm>
          <a:off x="8067437" y="2516485"/>
          <a:ext cx="2443028" cy="906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marL="0" lvl="0" indent="0" algn="ctr" defTabSz="755650">
            <a:lnSpc>
              <a:spcPct val="90000"/>
            </a:lnSpc>
            <a:spcBef>
              <a:spcPct val="0"/>
            </a:spcBef>
            <a:spcAft>
              <a:spcPct val="35000"/>
            </a:spcAft>
            <a:buNone/>
          </a:pPr>
          <a:r>
            <a:rPr lang="en-US" sz="1700" kern="1200" dirty="0"/>
            <a:t>What’s a step I can take right away?</a:t>
          </a:r>
        </a:p>
      </dsp:txBody>
      <dsp:txXfrm>
        <a:off x="8067437" y="2516485"/>
        <a:ext cx="2443028" cy="9063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B0EE4-2D7D-44A8-940D-427BFC19CCB0}">
      <dsp:nvSpPr>
        <dsp:cNvPr id="0" name=""/>
        <dsp:cNvSpPr/>
      </dsp:nvSpPr>
      <dsp:spPr>
        <a:xfrm>
          <a:off x="0" y="125498"/>
          <a:ext cx="5945657" cy="566280"/>
        </a:xfrm>
        <a:prstGeom prst="roundRect">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Modeling Best Practices</a:t>
          </a:r>
        </a:p>
      </dsp:txBody>
      <dsp:txXfrm>
        <a:off x="27644" y="153142"/>
        <a:ext cx="5890369" cy="510992"/>
      </dsp:txXfrm>
    </dsp:sp>
    <dsp:sp modelId="{F657987E-9D42-4A44-95BB-8EC3F3DFEEA0}">
      <dsp:nvSpPr>
        <dsp:cNvPr id="0" name=""/>
        <dsp:cNvSpPr/>
      </dsp:nvSpPr>
      <dsp:spPr>
        <a:xfrm>
          <a:off x="0" y="691778"/>
          <a:ext cx="5945657" cy="5806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7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Learn from John Gaines, Founder of PUSH for Dreams and Geno Munoz from Hilltop Heritage Middle School</a:t>
          </a:r>
        </a:p>
      </dsp:txBody>
      <dsp:txXfrm>
        <a:off x="0" y="691778"/>
        <a:ext cx="5945657" cy="580635"/>
      </dsp:txXfrm>
    </dsp:sp>
    <dsp:sp modelId="{F5B98824-B6D6-4789-8ACF-909CB0E0F1BB}">
      <dsp:nvSpPr>
        <dsp:cNvPr id="0" name=""/>
        <dsp:cNvSpPr/>
      </dsp:nvSpPr>
      <dsp:spPr>
        <a:xfrm>
          <a:off x="0" y="1272413"/>
          <a:ext cx="5945657" cy="566280"/>
        </a:xfrm>
        <a:prstGeom prst="roundRect">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Collaborative Discussion Groups</a:t>
          </a:r>
        </a:p>
      </dsp:txBody>
      <dsp:txXfrm>
        <a:off x="27644" y="1300057"/>
        <a:ext cx="5890369" cy="510992"/>
      </dsp:txXfrm>
    </dsp:sp>
    <dsp:sp modelId="{D3A0AB54-C123-46DF-ACCB-8B8B8C546A04}">
      <dsp:nvSpPr>
        <dsp:cNvPr id="0" name=""/>
        <dsp:cNvSpPr/>
      </dsp:nvSpPr>
      <dsp:spPr>
        <a:xfrm>
          <a:off x="0" y="1838694"/>
          <a:ext cx="5945657" cy="1502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7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What are our performance measures and benchmark creation and measurement?</a:t>
          </a:r>
        </a:p>
        <a:p>
          <a:pPr marL="171450" lvl="1" indent="-171450" algn="l" defTabSz="755650">
            <a:lnSpc>
              <a:spcPct val="90000"/>
            </a:lnSpc>
            <a:spcBef>
              <a:spcPct val="0"/>
            </a:spcBef>
            <a:spcAft>
              <a:spcPct val="20000"/>
            </a:spcAft>
            <a:buChar char="•"/>
          </a:pPr>
          <a:r>
            <a:rPr lang="en-US" sz="1700" b="0" i="0" kern="1200" dirty="0"/>
            <a:t>What are the fiscal, legal, and regulatory barriers to program collaboration?</a:t>
          </a:r>
        </a:p>
        <a:p>
          <a:pPr marL="171450" lvl="1" indent="-171450" algn="l" defTabSz="755650">
            <a:lnSpc>
              <a:spcPct val="90000"/>
            </a:lnSpc>
            <a:spcBef>
              <a:spcPct val="0"/>
            </a:spcBef>
            <a:spcAft>
              <a:spcPct val="20000"/>
            </a:spcAft>
            <a:buChar char="•"/>
          </a:pPr>
          <a:r>
            <a:rPr lang="en-US" sz="1700" kern="1200" dirty="0"/>
            <a:t>What are the opportunities for joint funding?</a:t>
          </a:r>
        </a:p>
      </dsp:txBody>
      <dsp:txXfrm>
        <a:off x="0" y="1838694"/>
        <a:ext cx="5945657" cy="1502820"/>
      </dsp:txXfrm>
    </dsp:sp>
    <dsp:sp modelId="{4EF2D4E2-06D3-4180-A696-11A389C6E75F}">
      <dsp:nvSpPr>
        <dsp:cNvPr id="0" name=""/>
        <dsp:cNvSpPr/>
      </dsp:nvSpPr>
      <dsp:spPr>
        <a:xfrm>
          <a:off x="0" y="3341514"/>
          <a:ext cx="5945657" cy="566280"/>
        </a:xfrm>
        <a:prstGeom prst="roundRect">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Collaboration Opportunities</a:t>
          </a:r>
        </a:p>
      </dsp:txBody>
      <dsp:txXfrm>
        <a:off x="27644" y="3369158"/>
        <a:ext cx="5890369" cy="510992"/>
      </dsp:txXfrm>
    </dsp:sp>
    <dsp:sp modelId="{A3E24E97-C81F-4245-99F0-8D053C76C517}">
      <dsp:nvSpPr>
        <dsp:cNvPr id="0" name=""/>
        <dsp:cNvSpPr/>
      </dsp:nvSpPr>
      <dsp:spPr>
        <a:xfrm>
          <a:off x="0" y="3907794"/>
          <a:ext cx="5945657" cy="364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75"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How can we work together? </a:t>
          </a:r>
        </a:p>
      </dsp:txBody>
      <dsp:txXfrm>
        <a:off x="0" y="3907794"/>
        <a:ext cx="5945657" cy="3643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CF7A0-25BF-49BC-9CDD-7D1DA9CB02BF}">
      <dsp:nvSpPr>
        <dsp:cNvPr id="0" name=""/>
        <dsp:cNvSpPr/>
      </dsp:nvSpPr>
      <dsp:spPr>
        <a:xfrm>
          <a:off x="3286" y="80343"/>
          <a:ext cx="3203971" cy="77444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dirty="0"/>
            <a:t>Legislative Recommendations</a:t>
          </a:r>
        </a:p>
      </dsp:txBody>
      <dsp:txXfrm>
        <a:off x="3286" y="80343"/>
        <a:ext cx="3203971" cy="774446"/>
      </dsp:txXfrm>
    </dsp:sp>
    <dsp:sp modelId="{DF7E68E1-6B3F-476A-B4C7-5A9AA01D728C}">
      <dsp:nvSpPr>
        <dsp:cNvPr id="0" name=""/>
        <dsp:cNvSpPr/>
      </dsp:nvSpPr>
      <dsp:spPr>
        <a:xfrm>
          <a:off x="3286" y="854790"/>
          <a:ext cx="3203971" cy="430278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for the </a:t>
          </a:r>
          <a:r>
            <a:rPr lang="en-US" sz="2000" b="1" i="0" kern="1200" dirty="0"/>
            <a:t>reduction</a:t>
          </a:r>
          <a:r>
            <a:rPr lang="en-US" sz="2000" b="0" i="0" kern="1200" dirty="0"/>
            <a:t> of fiscal, legal, and regulatory </a:t>
          </a:r>
          <a:r>
            <a:rPr lang="en-US" sz="2000" b="1" i="0" kern="1200" dirty="0"/>
            <a:t>barriers</a:t>
          </a:r>
          <a:r>
            <a:rPr lang="en-US" sz="2000" b="0" i="0" kern="1200" dirty="0"/>
            <a:t> that prevent coordination of program resources across agencies at the state and local level</a:t>
          </a:r>
        </a:p>
      </dsp:txBody>
      <dsp:txXfrm>
        <a:off x="3286" y="854790"/>
        <a:ext cx="3203971" cy="4302787"/>
      </dsp:txXfrm>
    </dsp:sp>
    <dsp:sp modelId="{037C5608-1A34-475F-9FEC-7964EB135413}">
      <dsp:nvSpPr>
        <dsp:cNvPr id="0" name=""/>
        <dsp:cNvSpPr/>
      </dsp:nvSpPr>
      <dsp:spPr>
        <a:xfrm>
          <a:off x="3655814" y="80343"/>
          <a:ext cx="3203971" cy="774446"/>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dirty="0"/>
            <a:t>Performance Measures</a:t>
          </a:r>
        </a:p>
      </dsp:txBody>
      <dsp:txXfrm>
        <a:off x="3655814" y="80343"/>
        <a:ext cx="3203971" cy="774446"/>
      </dsp:txXfrm>
    </dsp:sp>
    <dsp:sp modelId="{80D11498-3E74-4D2D-B538-375814587E3C}">
      <dsp:nvSpPr>
        <dsp:cNvPr id="0" name=""/>
        <dsp:cNvSpPr/>
      </dsp:nvSpPr>
      <dsp:spPr>
        <a:xfrm>
          <a:off x="3655814" y="854790"/>
          <a:ext cx="3203971" cy="430278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Develop and track performance measures and benchmarks for each partner agency or organization across the state</a:t>
          </a:r>
        </a:p>
        <a:p>
          <a:pPr marL="228600" lvl="1" indent="-228600" algn="l" defTabSz="889000">
            <a:lnSpc>
              <a:spcPct val="90000"/>
            </a:lnSpc>
            <a:spcBef>
              <a:spcPct val="0"/>
            </a:spcBef>
            <a:spcAft>
              <a:spcPct val="15000"/>
            </a:spcAft>
            <a:buChar char="•"/>
          </a:pPr>
          <a:r>
            <a:rPr lang="en-US" sz="2000" b="0" i="0" kern="1200" dirty="0"/>
            <a:t>including </a:t>
          </a:r>
          <a:r>
            <a:rPr lang="en-US" sz="2000" b="1" i="0" kern="1200" dirty="0"/>
            <a:t>performance measures and benchmarks </a:t>
          </a:r>
          <a:r>
            <a:rPr lang="en-US" sz="2000" b="0" i="0" kern="1200" dirty="0"/>
            <a:t>based on student characteristics and outcomes specified in RCW </a:t>
          </a:r>
          <a:r>
            <a:rPr lang="en-US" sz="2000" b="1" i="0" kern="1200" dirty="0">
              <a:hlinkClick xmlns:r="http://schemas.openxmlformats.org/officeDocument/2006/relationships" r:id="rId1"/>
            </a:rPr>
            <a:t>28A.175.035</a:t>
          </a:r>
          <a:r>
            <a:rPr lang="en-US" sz="2000" b="0" i="0" kern="1200" dirty="0"/>
            <a:t>(1)(e)</a:t>
          </a:r>
        </a:p>
      </dsp:txBody>
      <dsp:txXfrm>
        <a:off x="3655814" y="854790"/>
        <a:ext cx="3203971" cy="4302787"/>
      </dsp:txXfrm>
    </dsp:sp>
    <dsp:sp modelId="{34E6FD67-6247-43EB-B472-76A2BCBAC092}">
      <dsp:nvSpPr>
        <dsp:cNvPr id="0" name=""/>
        <dsp:cNvSpPr/>
      </dsp:nvSpPr>
      <dsp:spPr>
        <a:xfrm>
          <a:off x="7308342" y="80343"/>
          <a:ext cx="3203971" cy="774446"/>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i="0" kern="1200" dirty="0"/>
            <a:t>Best Practices</a:t>
          </a:r>
        </a:p>
      </dsp:txBody>
      <dsp:txXfrm>
        <a:off x="7308342" y="80343"/>
        <a:ext cx="3203971" cy="774446"/>
      </dsp:txXfrm>
    </dsp:sp>
    <dsp:sp modelId="{EFE935CD-5DEF-4B67-BED1-4AE045C0F604}">
      <dsp:nvSpPr>
        <dsp:cNvPr id="0" name=""/>
        <dsp:cNvSpPr/>
      </dsp:nvSpPr>
      <dsp:spPr>
        <a:xfrm>
          <a:off x="7308342" y="854790"/>
          <a:ext cx="3203971" cy="430278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i="0" kern="1200" dirty="0"/>
            <a:t>Identify research-based and emerging best practices regarding </a:t>
          </a:r>
          <a:r>
            <a:rPr lang="en-US" sz="2000" b="1" i="0" kern="1200" dirty="0"/>
            <a:t>prevention, intervention, and retrieval programs</a:t>
          </a:r>
        </a:p>
      </dsp:txBody>
      <dsp:txXfrm>
        <a:off x="7308342" y="854790"/>
        <a:ext cx="3203971" cy="43027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B1476-CAD3-4885-84AC-545D129B0C02}">
      <dsp:nvSpPr>
        <dsp:cNvPr id="0" name=""/>
        <dsp:cNvSpPr/>
      </dsp:nvSpPr>
      <dsp:spPr>
        <a:xfrm>
          <a:off x="2070" y="222822"/>
          <a:ext cx="3284744" cy="2263189"/>
        </a:xfrm>
        <a:prstGeom prst="rect">
          <a:avLst/>
        </a:prstGeom>
        <a:blipFill dpi="0" rotWithShape="1">
          <a:blip xmlns:r="http://schemas.openxmlformats.org/officeDocument/2006/relationships" r:embed="rId1"/>
          <a:srcRect/>
          <a:stretch>
            <a:fillRect l="22818" t="-2003" r="22818" b="-2003"/>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E20B5B-CC40-4B30-8BAB-ECA25DE571CC}">
      <dsp:nvSpPr>
        <dsp:cNvPr id="0" name=""/>
        <dsp:cNvSpPr/>
      </dsp:nvSpPr>
      <dsp:spPr>
        <a:xfrm>
          <a:off x="2070" y="2486011"/>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Dixie Grunenfelder</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Executive Director of Student Engagement &amp; Support</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OSPI</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hlinkClick xmlns:r="http://schemas.openxmlformats.org/officeDocument/2006/relationships" r:id="rId2"/>
            </a:rPr>
            <a:t>dixie.grunenfelder@k12.wa.us</a:t>
          </a:r>
          <a:r>
            <a:rPr lang="en-US" sz="1400" kern="1200" dirty="0">
              <a:latin typeface="Segoe UI" panose="020B0502040204020203" pitchFamily="34" charset="0"/>
              <a:cs typeface="Segoe UI" panose="020B0502040204020203" pitchFamily="34" charset="0"/>
            </a:rPr>
            <a:t> </a:t>
          </a:r>
        </a:p>
      </dsp:txBody>
      <dsp:txXfrm>
        <a:off x="2070" y="2486011"/>
        <a:ext cx="3284744" cy="1218640"/>
      </dsp:txXfrm>
    </dsp:sp>
    <dsp:sp modelId="{754CCC67-94E8-4BC2-A923-7D92FFECE074}">
      <dsp:nvSpPr>
        <dsp:cNvPr id="0" name=""/>
        <dsp:cNvSpPr/>
      </dsp:nvSpPr>
      <dsp:spPr>
        <a:xfrm>
          <a:off x="4256330" y="247853"/>
          <a:ext cx="2225118" cy="2263189"/>
        </a:xfrm>
        <a:prstGeom prst="rect">
          <a:avLst/>
        </a:prstGeom>
        <a:blipFill dpi="0" rotWithShape="1">
          <a:blip xmlns:r="http://schemas.openxmlformats.org/officeDocument/2006/relationships" r:embed="rId3"/>
          <a:srcRect/>
          <a:stretch>
            <a:fillRect l="4403" r="4403"/>
          </a:stretch>
        </a:blipFill>
        <a:ln w="12700" cap="flat" cmpd="sng" algn="ctr">
          <a:noFill/>
          <a:prstDash val="solid"/>
          <a:miter lim="800000"/>
        </a:ln>
        <a:effectLst>
          <a:softEdge rad="0"/>
        </a:effectLst>
      </dsp:spPr>
      <dsp:style>
        <a:lnRef idx="2">
          <a:scrgbClr r="0" g="0" b="0"/>
        </a:lnRef>
        <a:fillRef idx="1">
          <a:scrgbClr r="0" g="0" b="0"/>
        </a:fillRef>
        <a:effectRef idx="0">
          <a:scrgbClr r="0" g="0" b="0"/>
        </a:effectRef>
        <a:fontRef idx="minor">
          <a:schemeClr val="lt1"/>
        </a:fontRef>
      </dsp:style>
    </dsp:sp>
    <dsp:sp modelId="{D2947FAA-3CD9-47D1-B894-9CB876FE583C}">
      <dsp:nvSpPr>
        <dsp:cNvPr id="0" name=""/>
        <dsp:cNvSpPr/>
      </dsp:nvSpPr>
      <dsp:spPr>
        <a:xfrm>
          <a:off x="3615427" y="2486011"/>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Kefi Andersen</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System Improvement Program Supervisor Lead</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OSPI</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hlinkClick xmlns:r="http://schemas.openxmlformats.org/officeDocument/2006/relationships" r:id="rId4"/>
            </a:rPr>
            <a:t>kefi.andersen@k12.wa.us</a:t>
          </a:r>
          <a:r>
            <a:rPr lang="en-US" sz="1400" kern="1200" dirty="0">
              <a:latin typeface="Segoe UI" panose="020B0502040204020203" pitchFamily="34" charset="0"/>
              <a:cs typeface="Segoe UI" panose="020B0502040204020203" pitchFamily="34" charset="0"/>
            </a:rPr>
            <a:t> </a:t>
          </a:r>
        </a:p>
      </dsp:txBody>
      <dsp:txXfrm>
        <a:off x="3615427" y="2486011"/>
        <a:ext cx="3284744" cy="1218640"/>
      </dsp:txXfrm>
    </dsp:sp>
    <dsp:sp modelId="{430331B5-2C6B-4A16-8F38-51A3CD856F70}">
      <dsp:nvSpPr>
        <dsp:cNvPr id="0" name=""/>
        <dsp:cNvSpPr/>
      </dsp:nvSpPr>
      <dsp:spPr>
        <a:xfrm>
          <a:off x="7228784" y="222822"/>
          <a:ext cx="3284744" cy="2263189"/>
        </a:xfrm>
        <a:prstGeom prst="roundRect">
          <a:avLst/>
        </a:prstGeom>
        <a:blipFill rotWithShape="1">
          <a:blip xmlns:r="http://schemas.openxmlformats.org/officeDocument/2006/relationships" r:embed="rId5"/>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277C13-B956-483B-AD5B-B0FF17CA289A}">
      <dsp:nvSpPr>
        <dsp:cNvPr id="0" name=""/>
        <dsp:cNvSpPr/>
      </dsp:nvSpPr>
      <dsp:spPr>
        <a:xfrm>
          <a:off x="7228784" y="2486011"/>
          <a:ext cx="3284744" cy="1218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b="1" kern="1200" dirty="0">
              <a:latin typeface="Segoe UI" panose="020B0502040204020203" pitchFamily="34" charset="0"/>
              <a:cs typeface="Segoe UI" panose="020B0502040204020203" pitchFamily="34" charset="0"/>
            </a:rPr>
            <a:t>Dr. Timmie Foster</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College Readiness Program Supervisor Lead</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rPr>
            <a:t>OSPI</a:t>
          </a:r>
        </a:p>
        <a:p>
          <a:pPr marL="0" lvl="0" indent="0" algn="ctr" defTabSz="622300">
            <a:lnSpc>
              <a:spcPct val="90000"/>
            </a:lnSpc>
            <a:spcBef>
              <a:spcPct val="0"/>
            </a:spcBef>
            <a:spcAft>
              <a:spcPct val="35000"/>
            </a:spcAft>
            <a:buNone/>
          </a:pPr>
          <a:r>
            <a:rPr lang="en-US" sz="1400" kern="1200" dirty="0">
              <a:latin typeface="Segoe UI" panose="020B0502040204020203" pitchFamily="34" charset="0"/>
              <a:cs typeface="Segoe UI" panose="020B0502040204020203" pitchFamily="34" charset="0"/>
              <a:hlinkClick xmlns:r="http://schemas.openxmlformats.org/officeDocument/2006/relationships" r:id="rId6"/>
            </a:rPr>
            <a:t>timmie.foster@k12.wa.us</a:t>
          </a:r>
          <a:r>
            <a:rPr lang="en-US" sz="1400" kern="1200" dirty="0">
              <a:latin typeface="Segoe UI" panose="020B0502040204020203" pitchFamily="34" charset="0"/>
              <a:cs typeface="Segoe UI" panose="020B0502040204020203" pitchFamily="34" charset="0"/>
            </a:rPr>
            <a:t> </a:t>
          </a:r>
        </a:p>
        <a:p>
          <a:pPr marL="0" lvl="0" indent="0" algn="ctr" defTabSz="622300">
            <a:lnSpc>
              <a:spcPct val="90000"/>
            </a:lnSpc>
            <a:spcBef>
              <a:spcPct val="0"/>
            </a:spcBef>
            <a:spcAft>
              <a:spcPct val="35000"/>
            </a:spcAft>
            <a:buNone/>
          </a:pPr>
          <a:endParaRPr lang="en-US" sz="1400" kern="1200" dirty="0">
            <a:latin typeface="Segoe UI" panose="020B0502040204020203" pitchFamily="34" charset="0"/>
            <a:cs typeface="Segoe UI" panose="020B0502040204020203" pitchFamily="34" charset="0"/>
          </a:endParaRPr>
        </a:p>
      </dsp:txBody>
      <dsp:txXfrm>
        <a:off x="7228784" y="2486011"/>
        <a:ext cx="3284744" cy="12186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5129E4-0D93-42C8-B1A0-529921E93393}">
      <dsp:nvSpPr>
        <dsp:cNvPr id="0" name=""/>
        <dsp:cNvSpPr/>
      </dsp:nvSpPr>
      <dsp:spPr>
        <a:xfrm>
          <a:off x="1358" y="526191"/>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The office of the superintendent of public instruction</a:t>
          </a:r>
        </a:p>
      </dsp:txBody>
      <dsp:txXfrm>
        <a:off x="1358" y="526191"/>
        <a:ext cx="1712170" cy="1027302"/>
      </dsp:txXfrm>
    </dsp:sp>
    <dsp:sp modelId="{3F3AA8EF-8E1E-4A69-AC01-BA82FF47EF04}">
      <dsp:nvSpPr>
        <dsp:cNvPr id="0" name=""/>
        <dsp:cNvSpPr/>
      </dsp:nvSpPr>
      <dsp:spPr>
        <a:xfrm>
          <a:off x="1884746" y="526191"/>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Workforce training and education coordinating board</a:t>
          </a:r>
        </a:p>
      </dsp:txBody>
      <dsp:txXfrm>
        <a:off x="1884746" y="526191"/>
        <a:ext cx="1712170" cy="1027302"/>
      </dsp:txXfrm>
    </dsp:sp>
    <dsp:sp modelId="{9970A971-A5BD-4704-A008-A13439CB4DEE}">
      <dsp:nvSpPr>
        <dsp:cNvPr id="0" name=""/>
        <dsp:cNvSpPr/>
      </dsp:nvSpPr>
      <dsp:spPr>
        <a:xfrm>
          <a:off x="3768133" y="526191"/>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Department of children, youth, and families</a:t>
          </a:r>
        </a:p>
        <a:p>
          <a:pPr marL="0" lvl="0" indent="0" algn="ctr" defTabSz="488950">
            <a:lnSpc>
              <a:spcPct val="90000"/>
            </a:lnSpc>
            <a:spcBef>
              <a:spcPct val="0"/>
            </a:spcBef>
            <a:spcAft>
              <a:spcPct val="35000"/>
            </a:spcAft>
            <a:buNone/>
          </a:pPr>
          <a:r>
            <a:rPr lang="en-US" sz="1100" b="0" i="0" kern="1200" dirty="0"/>
            <a:t>Jess Lewis or Greg Williamson</a:t>
          </a:r>
        </a:p>
      </dsp:txBody>
      <dsp:txXfrm>
        <a:off x="3768133" y="526191"/>
        <a:ext cx="1712170" cy="1027302"/>
      </dsp:txXfrm>
    </dsp:sp>
    <dsp:sp modelId="{2C29D12B-5A6A-464B-84E0-032ABAE6E20D}">
      <dsp:nvSpPr>
        <dsp:cNvPr id="0" name=""/>
        <dsp:cNvSpPr/>
      </dsp:nvSpPr>
      <dsp:spPr>
        <a:xfrm>
          <a:off x="5651521" y="526191"/>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Employment security department</a:t>
          </a:r>
        </a:p>
      </dsp:txBody>
      <dsp:txXfrm>
        <a:off x="5651521" y="526191"/>
        <a:ext cx="1712170" cy="1027302"/>
      </dsp:txXfrm>
    </dsp:sp>
    <dsp:sp modelId="{9CE7C330-25AE-4489-9EB4-06076503DB65}">
      <dsp:nvSpPr>
        <dsp:cNvPr id="0" name=""/>
        <dsp:cNvSpPr/>
      </dsp:nvSpPr>
      <dsp:spPr>
        <a:xfrm>
          <a:off x="7534908" y="526191"/>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State board for community and technical colleges</a:t>
          </a:r>
        </a:p>
      </dsp:txBody>
      <dsp:txXfrm>
        <a:off x="7534908" y="526191"/>
        <a:ext cx="1712170" cy="1027302"/>
      </dsp:txXfrm>
    </dsp:sp>
    <dsp:sp modelId="{32F432A1-4DF9-4203-BF19-C12544160C88}">
      <dsp:nvSpPr>
        <dsp:cNvPr id="0" name=""/>
        <dsp:cNvSpPr/>
      </dsp:nvSpPr>
      <dsp:spPr>
        <a:xfrm>
          <a:off x="9418295" y="526191"/>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Department of health</a:t>
          </a:r>
        </a:p>
      </dsp:txBody>
      <dsp:txXfrm>
        <a:off x="9418295" y="526191"/>
        <a:ext cx="1712170" cy="1027302"/>
      </dsp:txXfrm>
    </dsp:sp>
    <dsp:sp modelId="{D597B393-4DAC-4F8A-BAD0-6F090A13F424}">
      <dsp:nvSpPr>
        <dsp:cNvPr id="0" name=""/>
        <dsp:cNvSpPr/>
      </dsp:nvSpPr>
      <dsp:spPr>
        <a:xfrm>
          <a:off x="1358" y="1724710"/>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Community mobilization office</a:t>
          </a:r>
        </a:p>
      </dsp:txBody>
      <dsp:txXfrm>
        <a:off x="1358" y="1724710"/>
        <a:ext cx="1712170" cy="1027302"/>
      </dsp:txXfrm>
    </dsp:sp>
    <dsp:sp modelId="{813AFAC0-67D1-428D-B4AD-547DAF2054B9}">
      <dsp:nvSpPr>
        <dsp:cNvPr id="0" name=""/>
        <dsp:cNvSpPr/>
      </dsp:nvSpPr>
      <dsp:spPr>
        <a:xfrm>
          <a:off x="1884746" y="1724710"/>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Children's services and behavioral health and recovery divisions of the department of social and health services</a:t>
          </a:r>
        </a:p>
      </dsp:txBody>
      <dsp:txXfrm>
        <a:off x="1884746" y="1724710"/>
        <a:ext cx="1712170" cy="1027302"/>
      </dsp:txXfrm>
    </dsp:sp>
    <dsp:sp modelId="{963353F9-9247-49EF-A19E-5E12E59387B2}">
      <dsp:nvSpPr>
        <dsp:cNvPr id="0" name=""/>
        <dsp:cNvSpPr/>
      </dsp:nvSpPr>
      <dsp:spPr>
        <a:xfrm>
          <a:off x="3768133" y="1724710"/>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A statewide organization representing career and technical education programs including skill centers</a:t>
          </a:r>
        </a:p>
      </dsp:txBody>
      <dsp:txXfrm>
        <a:off x="3768133" y="1724710"/>
        <a:ext cx="1712170" cy="1027302"/>
      </dsp:txXfrm>
    </dsp:sp>
    <dsp:sp modelId="{9B77FFBA-755D-4F45-81E4-58D4213DC7E9}">
      <dsp:nvSpPr>
        <dsp:cNvPr id="0" name=""/>
        <dsp:cNvSpPr/>
      </dsp:nvSpPr>
      <dsp:spPr>
        <a:xfrm>
          <a:off x="5651521" y="1724710"/>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Juvenile courts or the office of juvenile justice, or both</a:t>
          </a:r>
        </a:p>
      </dsp:txBody>
      <dsp:txXfrm>
        <a:off x="5651521" y="1724710"/>
        <a:ext cx="1712170" cy="1027302"/>
      </dsp:txXfrm>
    </dsp:sp>
    <dsp:sp modelId="{51DDA1B5-12F5-4768-939F-88ECDDCE100C}">
      <dsp:nvSpPr>
        <dsp:cNvPr id="0" name=""/>
        <dsp:cNvSpPr/>
      </dsp:nvSpPr>
      <dsp:spPr>
        <a:xfrm>
          <a:off x="7534908" y="1724710"/>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Washington association of prosecuting attorneys</a:t>
          </a:r>
        </a:p>
      </dsp:txBody>
      <dsp:txXfrm>
        <a:off x="7534908" y="1724710"/>
        <a:ext cx="1712170" cy="1027302"/>
      </dsp:txXfrm>
    </dsp:sp>
    <dsp:sp modelId="{C4B7A9E4-CAF4-46B5-8D5A-FA1787F900B1}">
      <dsp:nvSpPr>
        <dsp:cNvPr id="0" name=""/>
        <dsp:cNvSpPr/>
      </dsp:nvSpPr>
      <dsp:spPr>
        <a:xfrm>
          <a:off x="9418295" y="1724710"/>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Washington state office of public defense</a:t>
          </a:r>
        </a:p>
      </dsp:txBody>
      <dsp:txXfrm>
        <a:off x="9418295" y="1724710"/>
        <a:ext cx="1712170" cy="1027302"/>
      </dsp:txXfrm>
    </dsp:sp>
    <dsp:sp modelId="{B0775537-5238-4324-9EA0-356D9936FFB6}">
      <dsp:nvSpPr>
        <dsp:cNvPr id="0" name=""/>
        <dsp:cNvSpPr/>
      </dsp:nvSpPr>
      <dsp:spPr>
        <a:xfrm>
          <a:off x="1358" y="2923230"/>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accredited institutions of higher education</a:t>
          </a:r>
        </a:p>
      </dsp:txBody>
      <dsp:txXfrm>
        <a:off x="1358" y="2923230"/>
        <a:ext cx="1712170" cy="1027302"/>
      </dsp:txXfrm>
    </dsp:sp>
    <dsp:sp modelId="{12EA0767-C8EB-4B6A-B3A5-6F508E29E52C}">
      <dsp:nvSpPr>
        <dsp:cNvPr id="0" name=""/>
        <dsp:cNvSpPr/>
      </dsp:nvSpPr>
      <dsp:spPr>
        <a:xfrm>
          <a:off x="1884746" y="2923230"/>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educational service districts</a:t>
          </a:r>
        </a:p>
      </dsp:txBody>
      <dsp:txXfrm>
        <a:off x="1884746" y="2923230"/>
        <a:ext cx="1712170" cy="1027302"/>
      </dsp:txXfrm>
    </dsp:sp>
    <dsp:sp modelId="{3872E5D1-35B9-4B6E-A9D6-379BCD48CDD9}">
      <dsp:nvSpPr>
        <dsp:cNvPr id="0" name=""/>
        <dsp:cNvSpPr/>
      </dsp:nvSpPr>
      <dsp:spPr>
        <a:xfrm>
          <a:off x="3768133" y="2923230"/>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area workforce development councils</a:t>
          </a:r>
        </a:p>
      </dsp:txBody>
      <dsp:txXfrm>
        <a:off x="3768133" y="2923230"/>
        <a:ext cx="1712170" cy="1027302"/>
      </dsp:txXfrm>
    </dsp:sp>
    <dsp:sp modelId="{15ED50B7-C12E-43F2-AE6B-8559AA02B1A8}">
      <dsp:nvSpPr>
        <dsp:cNvPr id="0" name=""/>
        <dsp:cNvSpPr/>
      </dsp:nvSpPr>
      <dsp:spPr>
        <a:xfrm>
          <a:off x="5651521" y="2923230"/>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parent and educator associations</a:t>
          </a:r>
        </a:p>
      </dsp:txBody>
      <dsp:txXfrm>
        <a:off x="5651521" y="2923230"/>
        <a:ext cx="1712170" cy="1027302"/>
      </dsp:txXfrm>
    </dsp:sp>
    <dsp:sp modelId="{82A9A347-B104-4FB3-B647-9148FFBF3C07}">
      <dsp:nvSpPr>
        <dsp:cNvPr id="0" name=""/>
        <dsp:cNvSpPr/>
      </dsp:nvSpPr>
      <dsp:spPr>
        <a:xfrm>
          <a:off x="7534908" y="2923230"/>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educational opportunity gap oversight and accountability committee</a:t>
          </a:r>
        </a:p>
      </dsp:txBody>
      <dsp:txXfrm>
        <a:off x="7534908" y="2923230"/>
        <a:ext cx="1712170" cy="1027302"/>
      </dsp:txXfrm>
    </dsp:sp>
    <dsp:sp modelId="{628F4F3A-81AE-4E1A-AAAD-311B61FBD455}">
      <dsp:nvSpPr>
        <dsp:cNvPr id="0" name=""/>
        <dsp:cNvSpPr/>
      </dsp:nvSpPr>
      <dsp:spPr>
        <a:xfrm>
          <a:off x="9418295" y="2923230"/>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office of the education </a:t>
          </a:r>
          <a:r>
            <a:rPr lang="en-US" sz="1100" b="0" i="0" kern="1200" dirty="0" err="1"/>
            <a:t>ombuds</a:t>
          </a:r>
          <a:endParaRPr lang="en-US" sz="1100" b="0" i="0" kern="1200" dirty="0"/>
        </a:p>
      </dsp:txBody>
      <dsp:txXfrm>
        <a:off x="9418295" y="2923230"/>
        <a:ext cx="1712170" cy="1027302"/>
      </dsp:txXfrm>
    </dsp:sp>
    <dsp:sp modelId="{6A0D7E66-D997-4B49-B81B-A99C7C737F02}">
      <dsp:nvSpPr>
        <dsp:cNvPr id="0" name=""/>
        <dsp:cNvSpPr/>
      </dsp:nvSpPr>
      <dsp:spPr>
        <a:xfrm>
          <a:off x="1358" y="4121749"/>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local school districts; agencies or organizations that provide services to special education students</a:t>
          </a:r>
        </a:p>
      </dsp:txBody>
      <dsp:txXfrm>
        <a:off x="1358" y="4121749"/>
        <a:ext cx="1712170" cy="1027302"/>
      </dsp:txXfrm>
    </dsp:sp>
    <dsp:sp modelId="{46ABE52D-B4B1-4501-B4AE-18C6F3EDBB6B}">
      <dsp:nvSpPr>
        <dsp:cNvPr id="0" name=""/>
        <dsp:cNvSpPr/>
      </dsp:nvSpPr>
      <dsp:spPr>
        <a:xfrm>
          <a:off x="1884746" y="4121749"/>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community organizations serving youth</a:t>
          </a:r>
        </a:p>
        <a:p>
          <a:pPr marL="0" lvl="0" indent="0" algn="ctr" defTabSz="488950">
            <a:lnSpc>
              <a:spcPct val="90000"/>
            </a:lnSpc>
            <a:spcBef>
              <a:spcPct val="0"/>
            </a:spcBef>
            <a:spcAft>
              <a:spcPct val="35000"/>
            </a:spcAft>
            <a:buNone/>
          </a:pPr>
          <a:r>
            <a:rPr lang="en-US" sz="1100" b="0" i="0" kern="1200" dirty="0"/>
            <a:t>*Building Bridges Grantees</a:t>
          </a:r>
        </a:p>
      </dsp:txBody>
      <dsp:txXfrm>
        <a:off x="1884746" y="4121749"/>
        <a:ext cx="1712170" cy="1027302"/>
      </dsp:txXfrm>
    </dsp:sp>
    <dsp:sp modelId="{3ACCC83B-1BB6-4C4C-909F-0453D5ED4577}">
      <dsp:nvSpPr>
        <dsp:cNvPr id="0" name=""/>
        <dsp:cNvSpPr/>
      </dsp:nvSpPr>
      <dsp:spPr>
        <a:xfrm>
          <a:off x="3768133" y="4121749"/>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federally recognized tribes and urban tribal centers</a:t>
          </a:r>
        </a:p>
      </dsp:txBody>
      <dsp:txXfrm>
        <a:off x="3768133" y="4121749"/>
        <a:ext cx="1712170" cy="1027302"/>
      </dsp:txXfrm>
    </dsp:sp>
    <dsp:sp modelId="{38A67611-2C0D-42F9-A485-01598AACD31B}">
      <dsp:nvSpPr>
        <dsp:cNvPr id="0" name=""/>
        <dsp:cNvSpPr/>
      </dsp:nvSpPr>
      <dsp:spPr>
        <a:xfrm>
          <a:off x="5651521" y="4121749"/>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each of the major political caucuses of the senate and house of representatives</a:t>
          </a:r>
        </a:p>
      </dsp:txBody>
      <dsp:txXfrm>
        <a:off x="5651521" y="4121749"/>
        <a:ext cx="1712170" cy="1027302"/>
      </dsp:txXfrm>
    </dsp:sp>
    <dsp:sp modelId="{6FE90EEA-58A1-401F-B19F-B9DD28EDDA88}">
      <dsp:nvSpPr>
        <dsp:cNvPr id="0" name=""/>
        <dsp:cNvSpPr/>
      </dsp:nvSpPr>
      <dsp:spPr>
        <a:xfrm>
          <a:off x="7534908" y="4121749"/>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Minority commissions</a:t>
          </a:r>
        </a:p>
      </dsp:txBody>
      <dsp:txXfrm>
        <a:off x="7534908" y="4121749"/>
        <a:ext cx="1712170" cy="1027302"/>
      </dsp:txXfrm>
    </dsp:sp>
    <dsp:sp modelId="{938EC8A5-9A25-49EF-9D87-CDA870E2E5DB}">
      <dsp:nvSpPr>
        <dsp:cNvPr id="0" name=""/>
        <dsp:cNvSpPr/>
      </dsp:nvSpPr>
      <dsp:spPr>
        <a:xfrm>
          <a:off x="9418295" y="4121749"/>
          <a:ext cx="1712170" cy="102730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t>*Senate Staff: Ben </a:t>
          </a:r>
          <a:r>
            <a:rPr lang="en-US" sz="1100" b="0" i="0" kern="1200" dirty="0" err="1"/>
            <a:t>Omdal</a:t>
          </a:r>
          <a:endParaRPr lang="en-US" sz="1100" b="0" i="0" kern="1200" dirty="0"/>
        </a:p>
      </dsp:txBody>
      <dsp:txXfrm>
        <a:off x="9418295" y="4121749"/>
        <a:ext cx="1712170" cy="10273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D9F29-5B53-4155-A516-F519BD631C12}">
      <dsp:nvSpPr>
        <dsp:cNvPr id="0" name=""/>
        <dsp:cNvSpPr/>
      </dsp:nvSpPr>
      <dsp:spPr>
        <a:xfrm>
          <a:off x="0" y="0"/>
          <a:ext cx="8938260" cy="1276826"/>
        </a:xfrm>
        <a:prstGeom prst="roundRect">
          <a:avLst>
            <a:gd name="adj" fmla="val 10000"/>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Right click your picture and rename to include:</a:t>
          </a:r>
        </a:p>
      </dsp:txBody>
      <dsp:txXfrm>
        <a:off x="37397" y="37397"/>
        <a:ext cx="7560464" cy="1202032"/>
      </dsp:txXfrm>
    </dsp:sp>
    <dsp:sp modelId="{63E954E1-0AF9-453F-A693-55A0EB06072A}">
      <dsp:nvSpPr>
        <dsp:cNvPr id="0" name=""/>
        <dsp:cNvSpPr/>
      </dsp:nvSpPr>
      <dsp:spPr>
        <a:xfrm>
          <a:off x="788669" y="1489630"/>
          <a:ext cx="8938260" cy="1276826"/>
        </a:xfrm>
        <a:prstGeom prst="roundRect">
          <a:avLst>
            <a:gd name="adj" fmla="val 10000"/>
          </a:avLst>
        </a:prstGeom>
        <a:solidFill>
          <a:schemeClr val="accent3">
            <a:shade val="80000"/>
            <a:hueOff val="-29247"/>
            <a:satOff val="886"/>
            <a:lumOff val="99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Name &amp; pronouns</a:t>
          </a:r>
        </a:p>
      </dsp:txBody>
      <dsp:txXfrm>
        <a:off x="826066" y="1527027"/>
        <a:ext cx="7244858" cy="1202032"/>
      </dsp:txXfrm>
    </dsp:sp>
    <dsp:sp modelId="{BBBB1CE8-3EAD-464F-96FC-F0399FA37771}">
      <dsp:nvSpPr>
        <dsp:cNvPr id="0" name=""/>
        <dsp:cNvSpPr/>
      </dsp:nvSpPr>
      <dsp:spPr>
        <a:xfrm>
          <a:off x="1577339" y="2979261"/>
          <a:ext cx="8938260" cy="1276826"/>
        </a:xfrm>
        <a:prstGeom prst="roundRect">
          <a:avLst>
            <a:gd name="adj" fmla="val 10000"/>
          </a:avLst>
        </a:prstGeom>
        <a:solidFill>
          <a:schemeClr val="accent3">
            <a:shade val="80000"/>
            <a:hueOff val="-58495"/>
            <a:satOff val="1773"/>
            <a:lumOff val="199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Organization</a:t>
          </a:r>
        </a:p>
      </dsp:txBody>
      <dsp:txXfrm>
        <a:off x="1614736" y="3016658"/>
        <a:ext cx="7244858" cy="1202032"/>
      </dsp:txXfrm>
    </dsp:sp>
    <dsp:sp modelId="{F387E70D-DBBF-4132-A2A7-422EB647DE7D}">
      <dsp:nvSpPr>
        <dsp:cNvPr id="0" name=""/>
        <dsp:cNvSpPr/>
      </dsp:nvSpPr>
      <dsp:spPr>
        <a:xfrm>
          <a:off x="8108322" y="968260"/>
          <a:ext cx="829937" cy="829937"/>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8295058" y="968260"/>
        <a:ext cx="456465" cy="624528"/>
      </dsp:txXfrm>
    </dsp:sp>
    <dsp:sp modelId="{0C60B32E-0947-463C-84CD-9174FBAB8E78}">
      <dsp:nvSpPr>
        <dsp:cNvPr id="0" name=""/>
        <dsp:cNvSpPr/>
      </dsp:nvSpPr>
      <dsp:spPr>
        <a:xfrm>
          <a:off x="8896992" y="2449378"/>
          <a:ext cx="829937" cy="829937"/>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9083728" y="2449378"/>
        <a:ext cx="456465" cy="6245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12/13/2021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app.leg.wa.gov/RCW/default.aspx?cite=28A.175.025"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app.leg.wa.gov/RCW/default.aspx?cite=28A.175.035"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app.leg.wa.gov/RCW/default.aspx?cite=28A.175.07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k12.wa.us/sites/default/files/public/indianed/tribalsovereignty/partnering/SD-Nearest%20Tribe%20List.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ve-land.ca/"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a:t>
            </a:fld>
            <a:endParaRPr lang="en-US" dirty="0"/>
          </a:p>
        </p:txBody>
      </p:sp>
    </p:spTree>
    <p:extLst>
      <p:ext uri="{BB962C8B-B14F-4D97-AF65-F5344CB8AC3E}">
        <p14:creationId xmlns:p14="http://schemas.microsoft.com/office/powerpoint/2010/main" val="3644694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chose to focus this discussion around recovering from the impacts of the COVID 19 pandemic.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thought it would be helpful to our discussions if we shared some of Washington’s data around graduation.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As well as giving you a best practices model from PUSH for Dreams’ work with Hilltop Heritage Middle School.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We’ll be running a protocol for discussion groups later on in the meeting, where we’ll be collecting your feedback on how you’re measuring your impact, the barriers that you’re seeing, and your ideas for policies and funding that will help our students get to graduation.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also want you to keep in mind, that a part of this group meeting  is to think collaboratively about ways we  could work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To close our meeting today we’ll be sharing events, r</a:t>
            </a:r>
            <a:r>
              <a:rPr lang="en-US" dirty="0"/>
              <a:t>egional Professional Development, Partnership needs, or Joint Funding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would also welcome sharing resources that might benefit the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5"/>
          </p:nvPr>
        </p:nvSpPr>
        <p:spPr/>
        <p:txBody>
          <a:bodyPr/>
          <a:lstStyle/>
          <a:p>
            <a:fld id="{71CD1C34-72C1-4C67-AAFF-0B8CE9936A77}" type="slidenum">
              <a:rPr lang="en-US" smtClean="0"/>
              <a:t>11</a:t>
            </a:fld>
            <a:endParaRPr lang="en-US" dirty="0"/>
          </a:p>
        </p:txBody>
      </p:sp>
    </p:spTree>
    <p:extLst>
      <p:ext uri="{BB962C8B-B14F-4D97-AF65-F5344CB8AC3E}">
        <p14:creationId xmlns:p14="http://schemas.microsoft.com/office/powerpoint/2010/main" val="1591240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(2) To assist and enhance the work of the programs established in RCW </a:t>
            </a:r>
            <a:r>
              <a:rPr lang="en-US" b="1" i="0" dirty="0">
                <a:hlinkClick r:id="rId3"/>
              </a:rPr>
              <a:t>28A.175.025</a:t>
            </a:r>
            <a:r>
              <a:rPr lang="en-US" b="0" i="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lvl="0"/>
            <a:r>
              <a:rPr lang="en-US" b="0" i="0" dirty="0"/>
              <a:t>Recommendations</a:t>
            </a:r>
          </a:p>
          <a:p>
            <a:pPr lvl="1"/>
            <a:r>
              <a:rPr lang="en-US" b="0" i="0" dirty="0"/>
              <a:t>(a) Identify and make </a:t>
            </a:r>
            <a:r>
              <a:rPr lang="en-US" b="1" i="0" dirty="0"/>
              <a:t>recommendations</a:t>
            </a:r>
            <a:r>
              <a:rPr lang="en-US" b="0" i="0" dirty="0"/>
              <a:t> to the legislature for the reduction of fiscal, legal, and regulatory barriers that prevent coordination of program resources across agencies at the state and local level;</a:t>
            </a:r>
          </a:p>
          <a:p>
            <a:pPr lvl="0"/>
            <a:r>
              <a:rPr lang="en-US" b="0" i="0" dirty="0"/>
              <a:t>Performance Measures</a:t>
            </a:r>
          </a:p>
          <a:p>
            <a:pPr lvl="1"/>
            <a:r>
              <a:rPr lang="en-US" b="0" i="0" dirty="0"/>
              <a:t>(b) Develop and track </a:t>
            </a:r>
            <a:r>
              <a:rPr lang="en-US" b="1" i="0" dirty="0"/>
              <a:t>performance measures </a:t>
            </a:r>
            <a:r>
              <a:rPr lang="en-US" b="0" i="0" dirty="0"/>
              <a:t>and </a:t>
            </a:r>
            <a:r>
              <a:rPr lang="en-US" b="1" i="0" dirty="0"/>
              <a:t>benchmarks</a:t>
            </a:r>
            <a:r>
              <a:rPr lang="en-US" b="0" i="0" dirty="0"/>
              <a:t> for each partner agency or organization across the state including performance measures and benchmarks based on student characteristics and outcomes specified in RCW </a:t>
            </a:r>
            <a:r>
              <a:rPr lang="en-US" b="1" i="0" dirty="0">
                <a:hlinkClick r:id="rId4"/>
              </a:rPr>
              <a:t>28A.175.035</a:t>
            </a:r>
            <a:r>
              <a:rPr lang="en-US" b="0" i="0" dirty="0"/>
              <a:t>(1)(e); and</a:t>
            </a:r>
          </a:p>
          <a:p>
            <a:pPr lvl="0"/>
            <a:r>
              <a:rPr lang="en-US" b="0" i="0" dirty="0"/>
              <a:t>Best Practices</a:t>
            </a:r>
          </a:p>
          <a:p>
            <a:pPr lvl="1"/>
            <a:r>
              <a:rPr lang="en-US" b="0" i="0" dirty="0"/>
              <a:t>(c) Identify research-based and emerging </a:t>
            </a:r>
            <a:r>
              <a:rPr lang="en-US" b="1" i="0" dirty="0"/>
              <a:t>best practices </a:t>
            </a:r>
            <a:r>
              <a:rPr lang="en-US" b="0" i="0" dirty="0"/>
              <a:t>regarding prevention, intervention, and retrieval programs.</a:t>
            </a:r>
          </a:p>
          <a:p>
            <a:pPr lvl="0"/>
            <a:r>
              <a:rPr lang="en-US" b="0" i="0" dirty="0"/>
              <a:t>Annual Report </a:t>
            </a:r>
          </a:p>
          <a:p>
            <a:pPr lvl="1"/>
            <a:r>
              <a:rPr lang="en-US" b="0" i="0" dirty="0"/>
              <a:t>(3) The advisory committee shall </a:t>
            </a:r>
            <a:r>
              <a:rPr lang="en-US" b="1" i="0" dirty="0"/>
              <a:t>report</a:t>
            </a:r>
            <a:r>
              <a:rPr lang="en-US" b="0" i="0" dirty="0"/>
              <a:t> to the appropriate committees of the legislature and the governor on an </a:t>
            </a:r>
            <a:r>
              <a:rPr lang="en-US" b="1" i="0" dirty="0"/>
              <a:t>annual</a:t>
            </a:r>
            <a:r>
              <a:rPr lang="en-US" b="0" i="0" dirty="0"/>
              <a:t> basis beginning December 1, 2007, with proposed strategies for building K-12 dropout prevention, intervention, and reengagement systems in local communities throughout the state including, but not limited to, recommendations for implementing emerging best practices, needed additional resources, and eliminating barriers.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12</a:t>
            </a:fld>
            <a:endParaRPr lang="en-US" dirty="0"/>
          </a:p>
        </p:txBody>
      </p:sp>
    </p:spTree>
    <p:extLst>
      <p:ext uri="{BB962C8B-B14F-4D97-AF65-F5344CB8AC3E}">
        <p14:creationId xmlns:p14="http://schemas.microsoft.com/office/powerpoint/2010/main" val="1793883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50800" dist="38100" dir="2700000" algn="tl" rotWithShape="0">
                    <a:prstClr val="black">
                      <a:alpha val="40000"/>
                    </a:prstClr>
                  </a:outerShdw>
                </a:effectLst>
              </a:rPr>
              <a:t>I’m one of your facilitators today, I’m Kefi Andersen.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50800" dist="38100" dir="2700000" algn="tl" rotWithShape="0">
                    <a:prstClr val="black">
                      <a:alpha val="40000"/>
                    </a:prstClr>
                  </a:outerShdw>
                </a:effectLst>
              </a:rPr>
              <a:t>I’m a System Improvement Program Supervisor Lead at OSPI, and I’m joined by my co-facilitators, Dixie Grunenfelder, OSPI Executive Director of Student Engagement and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outerShdw blurRad="50800" dist="38100" dir="2700000" algn="tl" rotWithShape="0">
                    <a:prstClr val="black">
                      <a:alpha val="40000"/>
                    </a:prstClr>
                  </a:outerShdw>
                </a:effectLst>
              </a:rPr>
              <a:t>As well as Dr. Timmie Foster, our College  Readiness Program Supervisor Lead.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outerShdw blurRad="50800" dist="38100" dir="2700000" algn="tl" rotWithShape="0">
                  <a:prstClr val="black">
                    <a:alpha val="40000"/>
                  </a:prst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outerShdw blurRad="50800" dist="38100" dir="2700000" algn="tl" rotWithShape="0">
                  <a:prstClr val="black">
                    <a:alpha val="40000"/>
                  </a:prstClr>
                </a:outerShdw>
              </a:effectLst>
            </a:endParaRPr>
          </a:p>
        </p:txBody>
      </p:sp>
      <p:sp>
        <p:nvSpPr>
          <p:cNvPr id="4" name="Slide Number Placeholder 3"/>
          <p:cNvSpPr>
            <a:spLocks noGrp="1"/>
          </p:cNvSpPr>
          <p:nvPr>
            <p:ph type="sldNum" sz="quarter" idx="10"/>
          </p:nvPr>
        </p:nvSpPr>
        <p:spPr/>
        <p:txBody>
          <a:bodyPr/>
          <a:lstStyle/>
          <a:p>
            <a:fld id="{E881032E-8435-4810-B872-D429860A9133}" type="slidenum">
              <a:rPr lang="en-US" smtClean="0"/>
              <a:t>13</a:t>
            </a:fld>
            <a:endParaRPr lang="en-US" dirty="0"/>
          </a:p>
        </p:txBody>
      </p:sp>
    </p:spTree>
    <p:extLst>
      <p:ext uri="{BB962C8B-B14F-4D97-AF65-F5344CB8AC3E}">
        <p14:creationId xmlns:p14="http://schemas.microsoft.com/office/powerpoint/2010/main" val="229586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This committee includes a broad variety of educational change makers. We’re relying on each of your voices so that we can truly create a collective impact for our state and put our collective minds to the task of collaboration and breaking silos and practices that no longer serve our youth.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Ref: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RCW </a:t>
            </a:r>
            <a:r>
              <a:rPr lang="en-US" b="1" i="0" dirty="0">
                <a:hlinkClick r:id="rId3"/>
              </a:rPr>
              <a:t>28A.175.075</a:t>
            </a: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Representative Steve Bergquist; Hawkins</a:t>
            </a:r>
            <a:endParaRPr lang="en-US" b="0"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14</a:t>
            </a:fld>
            <a:endParaRPr lang="en-US"/>
          </a:p>
        </p:txBody>
      </p:sp>
    </p:spTree>
    <p:extLst>
      <p:ext uri="{BB962C8B-B14F-4D97-AF65-F5344CB8AC3E}">
        <p14:creationId xmlns:p14="http://schemas.microsoft.com/office/powerpoint/2010/main" val="1311608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course of the year we  hope you  get to know other organizations and agency staff. It’s a big help to relationship building if we know one another’s names, pronouns, and organizations. </a:t>
            </a:r>
          </a:p>
          <a:p>
            <a:r>
              <a:rPr lang="en-US" dirty="0"/>
              <a:t>So we’d like to invite you to rename yourself now if you haven’t done so already. If you do need help with this, Bonnie Zimmerman is supporting our session today and she can help you too. </a:t>
            </a:r>
          </a:p>
        </p:txBody>
      </p:sp>
      <p:sp>
        <p:nvSpPr>
          <p:cNvPr id="4" name="Slide Number Placeholder 3"/>
          <p:cNvSpPr>
            <a:spLocks noGrp="1"/>
          </p:cNvSpPr>
          <p:nvPr>
            <p:ph type="sldNum" sz="quarter" idx="5"/>
          </p:nvPr>
        </p:nvSpPr>
        <p:spPr/>
        <p:txBody>
          <a:bodyPr/>
          <a:lstStyle/>
          <a:p>
            <a:fld id="{71CD1C34-72C1-4C67-AAFF-0B8CE9936A77}" type="slidenum">
              <a:rPr lang="en-US" smtClean="0"/>
              <a:t>15</a:t>
            </a:fld>
            <a:endParaRPr lang="en-US"/>
          </a:p>
        </p:txBody>
      </p:sp>
    </p:spTree>
    <p:extLst>
      <p:ext uri="{BB962C8B-B14F-4D97-AF65-F5344CB8AC3E}">
        <p14:creationId xmlns:p14="http://schemas.microsoft.com/office/powerpoint/2010/main" val="1251950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You’re going to be in this small group throughout the meeting.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Part of the potential power of this group is networking, so although I know we could all check email right now ;) I want to challenge you to take advantage of the contact. </a:t>
            </a:r>
          </a:p>
          <a:p>
            <a:endParaRPr lang="en-US" dirty="0"/>
          </a:p>
          <a:p>
            <a:r>
              <a:rPr lang="en-US" dirty="0"/>
              <a:t>If you have the bandwidth, we encourage you to turn your cameras on and get to know one another. </a:t>
            </a:r>
          </a:p>
          <a:p>
            <a:endParaRPr lang="en-US" dirty="0"/>
          </a:p>
          <a:p>
            <a:r>
              <a:rPr lang="en-US" dirty="0"/>
              <a:t>While you’re there each one of you will get about a minute to introduce yourselves. Please include your name, role, organization, and a recent win. </a:t>
            </a:r>
          </a:p>
          <a:p>
            <a:endParaRPr lang="en-US" dirty="0"/>
          </a:p>
          <a:p>
            <a:r>
              <a:rPr lang="en-US" dirty="0"/>
              <a:t>For example, </a:t>
            </a:r>
          </a:p>
          <a:p>
            <a:r>
              <a:rPr lang="en-US" dirty="0"/>
              <a:t>Kefi Andersen, I use she her pronouns, and I’m a System Improvement Program Supervisor Lead at OSPI. One of my recent wins is getting funding through ESSER 2 dollars to run a Ninth Grade Success Project that’s close to my heart. </a:t>
            </a:r>
          </a:p>
          <a:p>
            <a:endParaRPr lang="en-US" dirty="0"/>
          </a:p>
          <a:p>
            <a:r>
              <a:rPr lang="en-US" dirty="0"/>
              <a:t>So we’re going to go to breakouts for 5 minutes. It may take a moment to get in there. </a:t>
            </a:r>
          </a:p>
          <a:p>
            <a:endParaRPr lang="en-US" dirty="0"/>
          </a:p>
          <a:p>
            <a:r>
              <a:rPr lang="en-US" dirty="0"/>
              <a:t>--</a:t>
            </a:r>
          </a:p>
          <a:p>
            <a:r>
              <a:rPr lang="en-US" dirty="0"/>
              <a:t>Breakouts: </a:t>
            </a:r>
          </a:p>
          <a:p>
            <a:r>
              <a:rPr lang="en-US" dirty="0"/>
              <a:t>Groups of 3: 5 minutes</a:t>
            </a:r>
          </a:p>
          <a:p>
            <a:r>
              <a:rPr lang="en-US" dirty="0"/>
              <a:t>--</a:t>
            </a:r>
          </a:p>
          <a:p>
            <a:r>
              <a:rPr lang="en-US" dirty="0"/>
              <a:t>Thanks for participating, we appreciate your willingness to participate.</a:t>
            </a:r>
          </a:p>
        </p:txBody>
      </p:sp>
      <p:sp>
        <p:nvSpPr>
          <p:cNvPr id="4" name="Slide Number Placeholder 3"/>
          <p:cNvSpPr>
            <a:spLocks noGrp="1"/>
          </p:cNvSpPr>
          <p:nvPr>
            <p:ph type="sldNum" sz="quarter" idx="5"/>
          </p:nvPr>
        </p:nvSpPr>
        <p:spPr/>
        <p:txBody>
          <a:bodyPr/>
          <a:lstStyle/>
          <a:p>
            <a:fld id="{71CD1C34-72C1-4C67-AAFF-0B8CE9936A77}" type="slidenum">
              <a:rPr lang="en-US" smtClean="0"/>
              <a:t>16</a:t>
            </a:fld>
            <a:endParaRPr lang="en-US"/>
          </a:p>
        </p:txBody>
      </p:sp>
    </p:spTree>
    <p:extLst>
      <p:ext uri="{BB962C8B-B14F-4D97-AF65-F5344CB8AC3E}">
        <p14:creationId xmlns:p14="http://schemas.microsoft.com/office/powerpoint/2010/main" val="2655885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GATE Advisory is a part  of a larger initiative, Building Bridges. </a:t>
            </a:r>
          </a:p>
          <a:p>
            <a:endParaRPr lang="en-US" dirty="0"/>
          </a:p>
          <a:p>
            <a:r>
              <a:rPr lang="en-US" dirty="0"/>
              <a:t>It was formed in 2007 to support students furthest from educational justice to  get to graduation. </a:t>
            </a:r>
          </a:p>
          <a:p>
            <a:endParaRPr lang="en-US" dirty="0"/>
          </a:p>
          <a:p>
            <a:r>
              <a:rPr lang="en-US" dirty="0"/>
              <a:t>As a part of the Building Bridges project, we’re offering community based organization grants to support their work and build capacity. </a:t>
            </a:r>
          </a:p>
          <a:p>
            <a:endParaRPr lang="en-US" dirty="0"/>
          </a:p>
          <a:p>
            <a:r>
              <a:rPr lang="en-US" dirty="0"/>
              <a:t>We’re charged with creating shared goals for a comprehensive student support and engagement system as well as with creating a reengagement system for students that are have stopped attending school. </a:t>
            </a:r>
          </a:p>
        </p:txBody>
      </p:sp>
      <p:sp>
        <p:nvSpPr>
          <p:cNvPr id="4" name="Slide Number Placeholder 3"/>
          <p:cNvSpPr>
            <a:spLocks noGrp="1"/>
          </p:cNvSpPr>
          <p:nvPr>
            <p:ph type="sldNum" sz="quarter" idx="5"/>
          </p:nvPr>
        </p:nvSpPr>
        <p:spPr/>
        <p:txBody>
          <a:bodyPr/>
          <a:lstStyle/>
          <a:p>
            <a:fld id="{71CD1C34-72C1-4C67-AAFF-0B8CE9936A77}" type="slidenum">
              <a:rPr lang="en-US" smtClean="0"/>
              <a:t>17</a:t>
            </a:fld>
            <a:endParaRPr lang="en-US"/>
          </a:p>
        </p:txBody>
      </p:sp>
    </p:spTree>
    <p:extLst>
      <p:ext uri="{BB962C8B-B14F-4D97-AF65-F5344CB8AC3E}">
        <p14:creationId xmlns:p14="http://schemas.microsoft.com/office/powerpoint/2010/main" val="190362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gathered you today because we want to create a Collective impact that spans the state. </a:t>
            </a:r>
          </a:p>
          <a:p>
            <a:endParaRPr lang="en-US" dirty="0"/>
          </a:p>
          <a:p>
            <a:r>
              <a:rPr lang="en-US" dirty="0"/>
              <a:t>We have with us a variety of youth serving agencies and organizations along with educational leaders. </a:t>
            </a:r>
          </a:p>
          <a:p>
            <a:endParaRPr lang="en-US" dirty="0"/>
          </a:p>
          <a:p>
            <a:r>
              <a:rPr lang="en-US" dirty="0"/>
              <a:t>We’re here to reduce barriers to graduation by aligning our work and making legislative recommendations. </a:t>
            </a:r>
          </a:p>
          <a:p>
            <a:endParaRPr lang="en-US" dirty="0"/>
          </a:p>
          <a:p>
            <a:r>
              <a:rPr lang="en-US" dirty="0"/>
              <a:t>And we all will benefit from making connections with one another and through the sharing of best practices and resources. </a:t>
            </a:r>
          </a:p>
        </p:txBody>
      </p:sp>
      <p:sp>
        <p:nvSpPr>
          <p:cNvPr id="4" name="Slide Number Placeholder 3"/>
          <p:cNvSpPr>
            <a:spLocks noGrp="1"/>
          </p:cNvSpPr>
          <p:nvPr>
            <p:ph type="sldNum" sz="quarter" idx="5"/>
          </p:nvPr>
        </p:nvSpPr>
        <p:spPr/>
        <p:txBody>
          <a:bodyPr/>
          <a:lstStyle/>
          <a:p>
            <a:fld id="{71CD1C34-72C1-4C67-AAFF-0B8CE9936A77}" type="slidenum">
              <a:rPr lang="en-US" smtClean="0"/>
              <a:t>18</a:t>
            </a:fld>
            <a:endParaRPr lang="en-US" dirty="0"/>
          </a:p>
        </p:txBody>
      </p:sp>
    </p:spTree>
    <p:extLst>
      <p:ext uri="{BB962C8B-B14F-4D97-AF65-F5344CB8AC3E}">
        <p14:creationId xmlns:p14="http://schemas.microsoft.com/office/powerpoint/2010/main" val="4123266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i="0" dirty="0"/>
              <a:t>(4) State agencies in the advisory committee shall work together, wherever feasible, on the following activities to support school/family/community partnerships engaged in building K-12 dropout prevention, intervention, and reengagement systems:</a:t>
            </a:r>
            <a:endParaRPr lang="en-US" dirty="0"/>
          </a:p>
          <a:p>
            <a:pPr lvl="1"/>
            <a:r>
              <a:rPr lang="en-US" b="0" i="0" dirty="0"/>
              <a:t>(a) Providing opportunities for </a:t>
            </a:r>
            <a:r>
              <a:rPr lang="en-US" b="1" i="0" dirty="0"/>
              <a:t>coordination</a:t>
            </a:r>
            <a:r>
              <a:rPr lang="en-US" b="0" i="0" dirty="0"/>
              <a:t> and flexibility of program eligibility and funding criteria;</a:t>
            </a:r>
          </a:p>
          <a:p>
            <a:pPr lvl="1"/>
            <a:r>
              <a:rPr lang="en-US" b="0" i="0" dirty="0"/>
              <a:t>(b) Providing </a:t>
            </a:r>
            <a:r>
              <a:rPr lang="en-US" b="1" i="0" dirty="0"/>
              <a:t>joint</a:t>
            </a:r>
            <a:r>
              <a:rPr lang="en-US" b="0" i="0" dirty="0"/>
              <a:t> </a:t>
            </a:r>
            <a:r>
              <a:rPr lang="en-US" b="1" i="0" dirty="0"/>
              <a:t>funding</a:t>
            </a:r>
            <a:r>
              <a:rPr lang="en-US" b="0" i="0" dirty="0"/>
              <a:t>;</a:t>
            </a:r>
          </a:p>
          <a:p>
            <a:pPr lvl="1"/>
            <a:r>
              <a:rPr lang="en-US" b="0" i="0" dirty="0"/>
              <a:t>(c) Developing protocols and templates for model </a:t>
            </a:r>
            <a:r>
              <a:rPr lang="en-US" b="1" i="0" dirty="0"/>
              <a:t>agreements</a:t>
            </a:r>
            <a:r>
              <a:rPr lang="en-US" b="0" i="0" dirty="0"/>
              <a:t> on </a:t>
            </a:r>
            <a:r>
              <a:rPr lang="en-US" b="1" i="0" dirty="0"/>
              <a:t>sharing</a:t>
            </a:r>
            <a:r>
              <a:rPr lang="en-US" b="0" i="0" dirty="0"/>
              <a:t> records and </a:t>
            </a:r>
            <a:r>
              <a:rPr lang="en-US" b="1" i="0" dirty="0"/>
              <a:t>data</a:t>
            </a:r>
            <a:r>
              <a:rPr lang="en-US" b="0" i="0" dirty="0"/>
              <a:t>;</a:t>
            </a:r>
          </a:p>
          <a:p>
            <a:pPr lvl="1"/>
            <a:r>
              <a:rPr lang="en-US" b="0" i="0" dirty="0"/>
              <a:t>(d) Providing joint </a:t>
            </a:r>
            <a:r>
              <a:rPr lang="en-US" b="1" i="0" dirty="0"/>
              <a:t>professional development opportunities </a:t>
            </a:r>
            <a:r>
              <a:rPr lang="en-US" b="0" i="0" dirty="0"/>
              <a:t>that provide knowledge and training on:</a:t>
            </a:r>
          </a:p>
          <a:p>
            <a:pPr lvl="2"/>
            <a:r>
              <a:rPr lang="en-US" b="0" i="0" dirty="0"/>
              <a:t>(</a:t>
            </a:r>
            <a:r>
              <a:rPr lang="en-US" b="0" i="0" dirty="0" err="1"/>
              <a:t>i</a:t>
            </a:r>
            <a:r>
              <a:rPr lang="en-US" b="0" i="0" dirty="0"/>
              <a:t>) Research-based and promising practices;</a:t>
            </a:r>
          </a:p>
          <a:p>
            <a:pPr lvl="2"/>
            <a:r>
              <a:rPr lang="en-US" b="0" i="0" dirty="0"/>
              <a:t>(ii) The availability of programs and services for vulnerable youth; and</a:t>
            </a:r>
          </a:p>
          <a:p>
            <a:pPr lvl="2"/>
            <a:r>
              <a:rPr lang="en-US" b="0" i="0" dirty="0"/>
              <a:t>(iii) Cultural competence.</a:t>
            </a: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19</a:t>
            </a:fld>
            <a:endParaRPr lang="en-US"/>
          </a:p>
        </p:txBody>
      </p:sp>
    </p:spTree>
    <p:extLst>
      <p:ext uri="{BB962C8B-B14F-4D97-AF65-F5344CB8AC3E}">
        <p14:creationId xmlns:p14="http://schemas.microsoft.com/office/powerpoint/2010/main" val="3333416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year we’re seeing increases in graduation.</a:t>
            </a:r>
          </a:p>
          <a:p>
            <a:r>
              <a:rPr lang="en-US" dirty="0"/>
              <a:t>However, there are still notable gaps in our student groups.</a:t>
            </a:r>
          </a:p>
        </p:txBody>
      </p:sp>
      <p:sp>
        <p:nvSpPr>
          <p:cNvPr id="4" name="Slide Number Placeholder 3"/>
          <p:cNvSpPr>
            <a:spLocks noGrp="1"/>
          </p:cNvSpPr>
          <p:nvPr>
            <p:ph type="sldNum" sz="quarter" idx="10"/>
          </p:nvPr>
        </p:nvSpPr>
        <p:spPr/>
        <p:txBody>
          <a:bodyPr/>
          <a:lstStyle/>
          <a:p>
            <a:fld id="{71CD1C34-72C1-4C67-AAFF-0B8CE9936A77}" type="slidenum">
              <a:rPr lang="en-US" smtClean="0"/>
              <a:t>20</a:t>
            </a:fld>
            <a:endParaRPr lang="en-US"/>
          </a:p>
        </p:txBody>
      </p:sp>
    </p:spTree>
    <p:extLst>
      <p:ext uri="{BB962C8B-B14F-4D97-AF65-F5344CB8AC3E}">
        <p14:creationId xmlns:p14="http://schemas.microsoft.com/office/powerpoint/2010/main" val="3447118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2</a:t>
            </a:fld>
            <a:endParaRPr lang="en-US"/>
          </a:p>
        </p:txBody>
      </p:sp>
    </p:spTree>
    <p:extLst>
      <p:ext uri="{BB962C8B-B14F-4D97-AF65-F5344CB8AC3E}">
        <p14:creationId xmlns:p14="http://schemas.microsoft.com/office/powerpoint/2010/main" val="196796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COVID 19, OSPI we’ve seen an uptick in students with Incomplete grades. </a:t>
            </a:r>
          </a:p>
          <a:p>
            <a:endParaRPr lang="en-US" dirty="0"/>
          </a:p>
          <a:p>
            <a:r>
              <a:rPr lang="en-US" dirty="0"/>
              <a:t>Students need more support than ever both academically and with social emotional needs. </a:t>
            </a:r>
          </a:p>
          <a:p>
            <a:endParaRPr lang="en-US" dirty="0"/>
          </a:p>
          <a:p>
            <a:r>
              <a:rPr lang="en-US" dirty="0"/>
              <a:t>We know school staff are already over capacity with so many changes. </a:t>
            </a:r>
          </a:p>
          <a:p>
            <a:endParaRPr lang="en-US" dirty="0"/>
          </a:p>
          <a:p>
            <a:r>
              <a:rPr lang="en-US" dirty="0"/>
              <a:t>And that many students are going to struggle to graduate, not just this year but in the years to follow. </a:t>
            </a:r>
          </a:p>
        </p:txBody>
      </p:sp>
      <p:sp>
        <p:nvSpPr>
          <p:cNvPr id="4" name="Slide Number Placeholder 3"/>
          <p:cNvSpPr>
            <a:spLocks noGrp="1"/>
          </p:cNvSpPr>
          <p:nvPr>
            <p:ph type="sldNum" sz="quarter" idx="5"/>
          </p:nvPr>
        </p:nvSpPr>
        <p:spPr/>
        <p:txBody>
          <a:bodyPr/>
          <a:lstStyle/>
          <a:p>
            <a:fld id="{71CD1C34-72C1-4C67-AAFF-0B8CE9936A77}" type="slidenum">
              <a:rPr lang="en-US" smtClean="0"/>
              <a:t>21</a:t>
            </a:fld>
            <a:endParaRPr lang="en-US"/>
          </a:p>
        </p:txBody>
      </p:sp>
    </p:spTree>
    <p:extLst>
      <p:ext uri="{BB962C8B-B14F-4D97-AF65-F5344CB8AC3E}">
        <p14:creationId xmlns:p14="http://schemas.microsoft.com/office/powerpoint/2010/main" val="2691934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our discussion today we want to get you thinking about opportunities where we can help students accelerate, ways we can increase the number of caring adults involved, and the access to mental health and academic supports. </a:t>
            </a:r>
          </a:p>
        </p:txBody>
      </p:sp>
      <p:sp>
        <p:nvSpPr>
          <p:cNvPr id="4" name="Slide Number Placeholder 3"/>
          <p:cNvSpPr>
            <a:spLocks noGrp="1"/>
          </p:cNvSpPr>
          <p:nvPr>
            <p:ph type="sldNum" sz="quarter" idx="10"/>
          </p:nvPr>
        </p:nvSpPr>
        <p:spPr/>
        <p:txBody>
          <a:bodyPr/>
          <a:lstStyle/>
          <a:p>
            <a:fld id="{71CD1C34-72C1-4C67-AAFF-0B8CE9936A77}" type="slidenum">
              <a:rPr lang="en-US" smtClean="0"/>
              <a:t>22</a:t>
            </a:fld>
            <a:endParaRPr lang="en-US"/>
          </a:p>
        </p:txBody>
      </p:sp>
    </p:spTree>
    <p:extLst>
      <p:ext uri="{BB962C8B-B14F-4D97-AF65-F5344CB8AC3E}">
        <p14:creationId xmlns:p14="http://schemas.microsoft.com/office/powerpoint/2010/main" val="3803825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729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off the PPT</a:t>
            </a:r>
          </a:p>
        </p:txBody>
      </p:sp>
      <p:sp>
        <p:nvSpPr>
          <p:cNvPr id="4" name="Slide Number Placeholder 3"/>
          <p:cNvSpPr>
            <a:spLocks noGrp="1"/>
          </p:cNvSpPr>
          <p:nvPr>
            <p:ph type="sldNum" sz="quarter" idx="5"/>
          </p:nvPr>
        </p:nvSpPr>
        <p:spPr/>
        <p:txBody>
          <a:bodyPr/>
          <a:lstStyle/>
          <a:p>
            <a:fld id="{71CD1C34-72C1-4C67-AAFF-0B8CE9936A77}" type="slidenum">
              <a:rPr lang="en-US" smtClean="0"/>
              <a:t>24</a:t>
            </a:fld>
            <a:endParaRPr lang="en-US"/>
          </a:p>
        </p:txBody>
      </p:sp>
    </p:spTree>
    <p:extLst>
      <p:ext uri="{BB962C8B-B14F-4D97-AF65-F5344CB8AC3E}">
        <p14:creationId xmlns:p14="http://schemas.microsoft.com/office/powerpoint/2010/main" val="744340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the video with sound</a:t>
            </a:r>
          </a:p>
        </p:txBody>
      </p:sp>
      <p:sp>
        <p:nvSpPr>
          <p:cNvPr id="4" name="Slide Number Placeholder 3"/>
          <p:cNvSpPr>
            <a:spLocks noGrp="1"/>
          </p:cNvSpPr>
          <p:nvPr>
            <p:ph type="sldNum" sz="quarter" idx="5"/>
          </p:nvPr>
        </p:nvSpPr>
        <p:spPr/>
        <p:txBody>
          <a:bodyPr/>
          <a:lstStyle/>
          <a:p>
            <a:fld id="{71CD1C34-72C1-4C67-AAFF-0B8CE9936A77}" type="slidenum">
              <a:rPr lang="en-US" smtClean="0"/>
              <a:t>25</a:t>
            </a:fld>
            <a:endParaRPr lang="en-US"/>
          </a:p>
        </p:txBody>
      </p:sp>
    </p:spTree>
    <p:extLst>
      <p:ext uri="{BB962C8B-B14F-4D97-AF65-F5344CB8AC3E}">
        <p14:creationId xmlns:p14="http://schemas.microsoft.com/office/powerpoint/2010/main" val="128770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off the slides</a:t>
            </a:r>
          </a:p>
        </p:txBody>
      </p:sp>
      <p:sp>
        <p:nvSpPr>
          <p:cNvPr id="4" name="Slide Number Placeholder 3"/>
          <p:cNvSpPr>
            <a:spLocks noGrp="1"/>
          </p:cNvSpPr>
          <p:nvPr>
            <p:ph type="sldNum" sz="quarter" idx="5"/>
          </p:nvPr>
        </p:nvSpPr>
        <p:spPr/>
        <p:txBody>
          <a:bodyPr/>
          <a:lstStyle/>
          <a:p>
            <a:fld id="{71CD1C34-72C1-4C67-AAFF-0B8CE9936A77}" type="slidenum">
              <a:rPr lang="en-US" smtClean="0"/>
              <a:t>26</a:t>
            </a:fld>
            <a:endParaRPr lang="en-US"/>
          </a:p>
        </p:txBody>
      </p:sp>
    </p:spTree>
    <p:extLst>
      <p:ext uri="{BB962C8B-B14F-4D97-AF65-F5344CB8AC3E}">
        <p14:creationId xmlns:p14="http://schemas.microsoft.com/office/powerpoint/2010/main" val="1827660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off the slides </a:t>
            </a:r>
          </a:p>
        </p:txBody>
      </p:sp>
      <p:sp>
        <p:nvSpPr>
          <p:cNvPr id="4" name="Slide Number Placeholder 3"/>
          <p:cNvSpPr>
            <a:spLocks noGrp="1"/>
          </p:cNvSpPr>
          <p:nvPr>
            <p:ph type="sldNum" sz="quarter" idx="5"/>
          </p:nvPr>
        </p:nvSpPr>
        <p:spPr/>
        <p:txBody>
          <a:bodyPr/>
          <a:lstStyle/>
          <a:p>
            <a:fld id="{71CD1C34-72C1-4C67-AAFF-0B8CE9936A77}" type="slidenum">
              <a:rPr lang="en-US" smtClean="0"/>
              <a:t>27</a:t>
            </a:fld>
            <a:endParaRPr lang="en-US"/>
          </a:p>
        </p:txBody>
      </p:sp>
    </p:spTree>
    <p:extLst>
      <p:ext uri="{BB962C8B-B14F-4D97-AF65-F5344CB8AC3E}">
        <p14:creationId xmlns:p14="http://schemas.microsoft.com/office/powerpoint/2010/main" val="3685368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29</a:t>
            </a:fld>
            <a:endParaRPr lang="en-US"/>
          </a:p>
        </p:txBody>
      </p:sp>
    </p:spTree>
    <p:extLst>
      <p:ext uri="{BB962C8B-B14F-4D97-AF65-F5344CB8AC3E}">
        <p14:creationId xmlns:p14="http://schemas.microsoft.com/office/powerpoint/2010/main" val="1850510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Tell them what time to return in the chat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028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Dr. Gaines and Mr. Munoz for sharing about their experiences today. </a:t>
            </a:r>
          </a:p>
          <a:p>
            <a:endParaRPr lang="en-US" dirty="0"/>
          </a:p>
          <a:p>
            <a:r>
              <a:rPr lang="en-US" dirty="0"/>
              <a:t>It’s our hope that their discussion can launch us into some group thinking. </a:t>
            </a:r>
          </a:p>
        </p:txBody>
      </p:sp>
      <p:sp>
        <p:nvSpPr>
          <p:cNvPr id="4" name="Slide Number Placeholder 3"/>
          <p:cNvSpPr>
            <a:spLocks noGrp="1"/>
          </p:cNvSpPr>
          <p:nvPr>
            <p:ph type="sldNum" sz="quarter" idx="5"/>
          </p:nvPr>
        </p:nvSpPr>
        <p:spPr/>
        <p:txBody>
          <a:bodyPr/>
          <a:lstStyle/>
          <a:p>
            <a:fld id="{71CD1C34-72C1-4C67-AAFF-0B8CE9936A77}" type="slidenum">
              <a:rPr lang="en-US" smtClean="0"/>
              <a:t>31</a:t>
            </a:fld>
            <a:endParaRPr lang="en-US"/>
          </a:p>
        </p:txBody>
      </p:sp>
    </p:spTree>
    <p:extLst>
      <p:ext uri="{BB962C8B-B14F-4D97-AF65-F5344CB8AC3E}">
        <p14:creationId xmlns:p14="http://schemas.microsoft.com/office/powerpoint/2010/main" val="72085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audience in at 8:55.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Music: Surfaces Sunday Best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Chat: Subscribe to our YouTube channel to get the latest content from OSPI: </a:t>
            </a:r>
            <a:r>
              <a:rPr lang="en-US" sz="1200" dirty="0"/>
              <a:t>Youtube.com/waOSPI</a:t>
            </a: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a:t>
            </a:fld>
            <a:endParaRPr lang="en-US" dirty="0"/>
          </a:p>
        </p:txBody>
      </p:sp>
    </p:spTree>
    <p:extLst>
      <p:ext uri="{BB962C8B-B14F-4D97-AF65-F5344CB8AC3E}">
        <p14:creationId xmlns:p14="http://schemas.microsoft.com/office/powerpoint/2010/main" val="392822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 running a </a:t>
            </a:r>
            <a:r>
              <a:rPr lang="en-US" dirty="0" err="1"/>
              <a:t>Microlab</a:t>
            </a:r>
            <a:r>
              <a:rPr lang="en-US" dirty="0"/>
              <a:t> Protocol today. </a:t>
            </a:r>
          </a:p>
          <a:p>
            <a:endParaRPr lang="en-US" dirty="0"/>
          </a:p>
          <a:p>
            <a:r>
              <a:rPr lang="en-US" dirty="0"/>
              <a:t>In the protocol you’ll be with your group. And we’ll have three rounds. We’ll have focus questions for each round. And give you a chance to jot thoughts on our Padlet. Then each person will get 3 minutes to share with the group, and then read and respond to Padlet comments. We’ll time it for you and prompt each part of the protocol. </a:t>
            </a:r>
          </a:p>
          <a:p>
            <a:endParaRPr lang="en-US" dirty="0"/>
          </a:p>
          <a:p>
            <a:r>
              <a:rPr lang="en-US" dirty="0"/>
              <a:t>Writing in the Padlet will help us revisit your ideas, so please do make sure to record your thoughts there. It’s also an artifact that we’ll be able to share with other groups later. </a:t>
            </a:r>
          </a:p>
          <a:p>
            <a:endParaRPr lang="en-US" dirty="0"/>
          </a:p>
          <a:p>
            <a:r>
              <a:rPr lang="en-US" dirty="0"/>
              <a:t>-- </a:t>
            </a:r>
          </a:p>
          <a:p>
            <a:r>
              <a:rPr lang="en-US" dirty="0"/>
              <a:t>Jot thoughts on the Padlet: https://padlet.com/kefiandersen1/mgewq5eoevlh1k80 </a:t>
            </a:r>
          </a:p>
        </p:txBody>
      </p:sp>
      <p:sp>
        <p:nvSpPr>
          <p:cNvPr id="4" name="Slide Number Placeholder 3"/>
          <p:cNvSpPr>
            <a:spLocks noGrp="1"/>
          </p:cNvSpPr>
          <p:nvPr>
            <p:ph type="sldNum" sz="quarter" idx="5"/>
          </p:nvPr>
        </p:nvSpPr>
        <p:spPr/>
        <p:txBody>
          <a:bodyPr/>
          <a:lstStyle/>
          <a:p>
            <a:fld id="{71CD1C34-72C1-4C67-AAFF-0B8CE9936A77}" type="slidenum">
              <a:rPr lang="en-US" smtClean="0"/>
              <a:t>32</a:t>
            </a:fld>
            <a:endParaRPr lang="en-US"/>
          </a:p>
        </p:txBody>
      </p:sp>
    </p:spTree>
    <p:extLst>
      <p:ext uri="{BB962C8B-B14F-4D97-AF65-F5344CB8AC3E}">
        <p14:creationId xmlns:p14="http://schemas.microsoft.com/office/powerpoint/2010/main" val="3328805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first round, we’ll be focusing on these two questions. </a:t>
            </a:r>
          </a:p>
          <a:p>
            <a:pPr marL="171450" indent="-171450">
              <a:buFont typeface="Arial" panose="020B0604020202020204" pitchFamily="34" charset="0"/>
              <a:buChar char="•"/>
            </a:pPr>
            <a:r>
              <a:rPr lang="en-US" dirty="0"/>
              <a:t>How are you supporting youth right now that’s working?</a:t>
            </a:r>
          </a:p>
          <a:p>
            <a:pPr marL="171450" indent="-171450">
              <a:buFont typeface="Arial" panose="020B0604020202020204" pitchFamily="34" charset="0"/>
              <a:buChar char="•"/>
            </a:pPr>
            <a:r>
              <a:rPr lang="en-US" dirty="0"/>
              <a:t>Can you share your performance measures or benchmarks?</a:t>
            </a:r>
          </a:p>
          <a:p>
            <a:endParaRPr lang="en-US" dirty="0"/>
          </a:p>
          <a:p>
            <a:r>
              <a:rPr lang="en-US" dirty="0"/>
              <a:t>Please take a screen shot if that’s helpful, but the question is also on the Padlet for you to respond to. </a:t>
            </a:r>
          </a:p>
          <a:p>
            <a:endParaRPr lang="en-US" dirty="0"/>
          </a:p>
          <a:p>
            <a:r>
              <a:rPr lang="en-US" dirty="0"/>
              <a:t>We’re going to open breakout rooms. Start out by jotting your thoughts in the Padlet. </a:t>
            </a:r>
          </a:p>
          <a:p>
            <a:endParaRPr lang="en-US" dirty="0"/>
          </a:p>
          <a:p>
            <a:r>
              <a:rPr lang="en-US" dirty="0"/>
              <a:t>--</a:t>
            </a:r>
          </a:p>
          <a:p>
            <a:endParaRPr lang="en-US" dirty="0"/>
          </a:p>
          <a:p>
            <a:r>
              <a:rPr lang="en-US" dirty="0"/>
              <a:t>Breakouts: 14 minutes; 30 second transition time</a:t>
            </a:r>
          </a:p>
          <a:p>
            <a:endParaRPr lang="en-US" dirty="0"/>
          </a:p>
          <a:p>
            <a:r>
              <a:rPr lang="en-US" dirty="0"/>
              <a:t>Chat:</a:t>
            </a:r>
          </a:p>
          <a:p>
            <a:r>
              <a:rPr lang="en-US" dirty="0"/>
              <a:t>Round 1 Questions: </a:t>
            </a:r>
          </a:p>
          <a:p>
            <a:pPr marL="171450" indent="-171450">
              <a:buFont typeface="Arial" panose="020B0604020202020204" pitchFamily="34" charset="0"/>
              <a:buChar char="•"/>
            </a:pPr>
            <a:r>
              <a:rPr lang="en-US" dirty="0"/>
              <a:t>How are you supporting youth right now that’s working?</a:t>
            </a:r>
          </a:p>
          <a:p>
            <a:pPr marL="171450" indent="-171450">
              <a:buFont typeface="Arial" panose="020B0604020202020204" pitchFamily="34" charset="0"/>
              <a:buChar char="•"/>
            </a:pPr>
            <a:r>
              <a:rPr lang="en-US" dirty="0"/>
              <a:t>Can you share your performance measures or benchmarks?</a:t>
            </a:r>
          </a:p>
          <a:p>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33</a:t>
            </a:fld>
            <a:endParaRPr lang="en-US"/>
          </a:p>
        </p:txBody>
      </p:sp>
    </p:spTree>
    <p:extLst>
      <p:ext uri="{BB962C8B-B14F-4D97-AF65-F5344CB8AC3E}">
        <p14:creationId xmlns:p14="http://schemas.microsoft.com/office/powerpoint/2010/main" val="15097333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back! </a:t>
            </a:r>
          </a:p>
          <a:p>
            <a:endParaRPr lang="en-US" dirty="0"/>
          </a:p>
          <a:p>
            <a:r>
              <a:rPr lang="en-US" dirty="0"/>
              <a:t>For Round two, please take a screen shot if that’s helpful: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 </a:t>
            </a:r>
            <a:r>
              <a:rPr lang="en-US" b="1" dirty="0"/>
              <a:t>barriers</a:t>
            </a:r>
            <a:r>
              <a:rPr lang="en-US" dirty="0"/>
              <a:t> or </a:t>
            </a:r>
            <a:r>
              <a:rPr lang="en-US" b="1" dirty="0"/>
              <a:t>issues</a:t>
            </a:r>
            <a:r>
              <a:rPr lang="en-US" dirty="0"/>
              <a:t> are keeping you from providing supports right now? (fiscal, legal, regulatory)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Start by jotting thoughts in the Padlet, and then if you spoke first last time, you’ll go last.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Round 2 Question:  What </a:t>
            </a:r>
            <a:r>
              <a:rPr lang="en-US" b="1" dirty="0"/>
              <a:t>barriers</a:t>
            </a:r>
            <a:r>
              <a:rPr lang="en-US" dirty="0"/>
              <a:t> or </a:t>
            </a:r>
            <a:r>
              <a:rPr lang="en-US" b="1" dirty="0"/>
              <a:t>issues</a:t>
            </a:r>
            <a:r>
              <a:rPr lang="en-US" dirty="0"/>
              <a:t> are keeping you from providing supports right now? (fiscal, legal, regulatory)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Jot thoughts on the </a:t>
            </a:r>
            <a:r>
              <a:rPr lang="en-US" dirty="0" err="1"/>
              <a:t>padlet</a:t>
            </a:r>
            <a:r>
              <a:rPr lang="en-US" dirty="0"/>
              <a:t>: https://padlet.com/kefiandersen1/mgewq5eoevlh1k80 </a:t>
            </a:r>
          </a:p>
        </p:txBody>
      </p:sp>
      <p:sp>
        <p:nvSpPr>
          <p:cNvPr id="4" name="Slide Number Placeholder 3"/>
          <p:cNvSpPr>
            <a:spLocks noGrp="1"/>
          </p:cNvSpPr>
          <p:nvPr>
            <p:ph type="sldNum" sz="quarter" idx="5"/>
          </p:nvPr>
        </p:nvSpPr>
        <p:spPr/>
        <p:txBody>
          <a:bodyPr/>
          <a:lstStyle/>
          <a:p>
            <a:fld id="{71CD1C34-72C1-4C67-AAFF-0B8CE9936A77}" type="slidenum">
              <a:rPr lang="en-US" smtClean="0"/>
              <a:t>34</a:t>
            </a:fld>
            <a:endParaRPr lang="en-US"/>
          </a:p>
        </p:txBody>
      </p:sp>
    </p:spTree>
    <p:extLst>
      <p:ext uri="{BB962C8B-B14F-4D97-AF65-F5344CB8AC3E}">
        <p14:creationId xmlns:p14="http://schemas.microsoft.com/office/powerpoint/2010/main" val="1779301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Welcome back! Again, if it’s helpful please take a screen shot.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For round 3 – our questions are: </a:t>
            </a:r>
          </a:p>
          <a:p>
            <a:pPr marL="171450" lvl="0" indent="-171450">
              <a:buFont typeface="Arial" panose="020B0604020202020204" pitchFamily="34" charset="0"/>
              <a:buChar char="•"/>
            </a:pPr>
            <a:r>
              <a:rPr lang="en-US" sz="1200" dirty="0"/>
              <a:t>What </a:t>
            </a:r>
            <a:r>
              <a:rPr lang="en-US" sz="1200" b="1" dirty="0"/>
              <a:t>recommendations</a:t>
            </a:r>
            <a:r>
              <a:rPr lang="en-US" sz="1200" dirty="0"/>
              <a:t> do you have for policy makers? </a:t>
            </a:r>
          </a:p>
          <a:p>
            <a:pPr marL="171450" lvl="0" indent="-171450">
              <a:buFont typeface="Arial" panose="020B0604020202020204" pitchFamily="34" charset="0"/>
              <a:buChar char="•"/>
            </a:pPr>
            <a:r>
              <a:rPr lang="en-US" sz="1200" dirty="0"/>
              <a:t>What should we be </a:t>
            </a:r>
            <a:r>
              <a:rPr lang="en-US" sz="1200" b="1" dirty="0"/>
              <a:t>investing</a:t>
            </a:r>
            <a:r>
              <a:rPr lang="en-US" sz="1200" dirty="0"/>
              <a:t> in? </a:t>
            </a:r>
          </a:p>
          <a:p>
            <a:pPr marL="171450" lvl="0" indent="-171450">
              <a:buFont typeface="Arial" panose="020B0604020202020204" pitchFamily="34" charset="0"/>
              <a:buChar char="•"/>
            </a:pPr>
            <a:r>
              <a:rPr lang="en-US" sz="1200" dirty="0"/>
              <a:t>What can they do to help you </a:t>
            </a:r>
            <a:r>
              <a:rPr lang="en-US" sz="1200" b="1" dirty="0"/>
              <a:t>reduce barriers</a:t>
            </a:r>
            <a:r>
              <a:rPr lang="en-US" sz="120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We’re going to start again by jotting thoughts in the Padlet. Thanks for adding to 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If you haven’t spoken first, it’s your turn to start your group off.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Chat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Round 3 Questions: </a:t>
            </a:r>
          </a:p>
          <a:p>
            <a:pPr marL="171450" lvl="0" indent="-171450">
              <a:buFont typeface="Arial" panose="020B0604020202020204" pitchFamily="34" charset="0"/>
              <a:buChar char="•"/>
            </a:pPr>
            <a:r>
              <a:rPr lang="en-US" sz="1200" dirty="0"/>
              <a:t>What </a:t>
            </a:r>
            <a:r>
              <a:rPr lang="en-US" sz="1200" b="1" dirty="0"/>
              <a:t>recommendations</a:t>
            </a:r>
            <a:r>
              <a:rPr lang="en-US" sz="1200" dirty="0"/>
              <a:t> do you have for policy makers? </a:t>
            </a:r>
          </a:p>
          <a:p>
            <a:pPr marL="171450" lvl="0" indent="-171450">
              <a:buFont typeface="Arial" panose="020B0604020202020204" pitchFamily="34" charset="0"/>
              <a:buChar char="•"/>
            </a:pPr>
            <a:r>
              <a:rPr lang="en-US" sz="1200" dirty="0"/>
              <a:t>What should we be </a:t>
            </a:r>
            <a:r>
              <a:rPr lang="en-US" sz="1200" b="1" dirty="0"/>
              <a:t>investing</a:t>
            </a:r>
            <a:r>
              <a:rPr lang="en-US" sz="1200" dirty="0"/>
              <a:t> in? </a:t>
            </a:r>
          </a:p>
          <a:p>
            <a:pPr marL="171450" lvl="0" indent="-171450">
              <a:buFont typeface="Arial" panose="020B0604020202020204" pitchFamily="34" charset="0"/>
              <a:buChar char="•"/>
            </a:pPr>
            <a:r>
              <a:rPr lang="en-US" sz="1200" dirty="0"/>
              <a:t>What can they do to help you </a:t>
            </a:r>
            <a:r>
              <a:rPr lang="en-US" sz="1200" b="1" dirty="0"/>
              <a:t>reduce barriers</a:t>
            </a:r>
            <a:r>
              <a:rPr lang="en-US" sz="1200"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Jot thoughts on the </a:t>
            </a:r>
            <a:r>
              <a:rPr lang="en-US" dirty="0" err="1"/>
              <a:t>padlet</a:t>
            </a:r>
            <a:r>
              <a:rPr lang="en-US" dirty="0"/>
              <a:t>: https://padlet.com/kefiandersen1/mgewq5eoevlh1k80 </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35</a:t>
            </a:fld>
            <a:endParaRPr lang="en-US"/>
          </a:p>
        </p:txBody>
      </p:sp>
    </p:spTree>
    <p:extLst>
      <p:ext uri="{BB962C8B-B14F-4D97-AF65-F5344CB8AC3E}">
        <p14:creationId xmlns:p14="http://schemas.microsoft.com/office/powerpoint/2010/main" val="513347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facilitator whenever I run a protocol I like to know if it worked. </a:t>
            </a:r>
          </a:p>
          <a:p>
            <a:endParaRPr lang="en-US" dirty="0"/>
          </a:p>
          <a:p>
            <a:r>
              <a:rPr lang="en-US" dirty="0"/>
              <a:t>This is my first time running this protocol with this many people and I want to know how it went. I’m very open to feedback and want to come up with a protocol that can capture out ideas in an efficient way, so please be as candid as you can so we can practice some continuous improvement. </a:t>
            </a:r>
          </a:p>
          <a:p>
            <a:endParaRPr lang="en-US" dirty="0"/>
          </a:p>
          <a:p>
            <a:r>
              <a:rPr lang="en-US" dirty="0"/>
              <a:t>Padlet Column 4</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36</a:t>
            </a:fld>
            <a:endParaRPr lang="en-US"/>
          </a:p>
        </p:txBody>
      </p:sp>
    </p:spTree>
    <p:extLst>
      <p:ext uri="{BB962C8B-B14F-4D97-AF65-F5344CB8AC3E}">
        <p14:creationId xmlns:p14="http://schemas.microsoft.com/office/powerpoint/2010/main" val="1126588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Padlet column 5 </a:t>
            </a:r>
          </a:p>
          <a:p>
            <a:endParaRPr lang="en-US" dirty="0"/>
          </a:p>
          <a:p>
            <a:r>
              <a:rPr lang="en-US" dirty="0"/>
              <a:t>Raise your hand or unmute.</a:t>
            </a:r>
          </a:p>
        </p:txBody>
      </p:sp>
      <p:sp>
        <p:nvSpPr>
          <p:cNvPr id="4" name="Slide Number Placeholder 3"/>
          <p:cNvSpPr>
            <a:spLocks noGrp="1"/>
          </p:cNvSpPr>
          <p:nvPr>
            <p:ph type="sldNum" sz="quarter" idx="5"/>
          </p:nvPr>
        </p:nvSpPr>
        <p:spPr/>
        <p:txBody>
          <a:bodyPr/>
          <a:lstStyle/>
          <a:p>
            <a:fld id="{71CD1C34-72C1-4C67-AAFF-0B8CE9936A77}" type="slidenum">
              <a:rPr lang="en-US" smtClean="0"/>
              <a:t>38</a:t>
            </a:fld>
            <a:endParaRPr lang="en-US"/>
          </a:p>
        </p:txBody>
      </p:sp>
    </p:spTree>
    <p:extLst>
      <p:ext uri="{BB962C8B-B14F-4D97-AF65-F5344CB8AC3E}">
        <p14:creationId xmlns:p14="http://schemas.microsoft.com/office/powerpoint/2010/main" val="107066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discussion if there’s time</a:t>
            </a:r>
          </a:p>
        </p:txBody>
      </p:sp>
      <p:sp>
        <p:nvSpPr>
          <p:cNvPr id="4" name="Slide Number Placeholder 3"/>
          <p:cNvSpPr>
            <a:spLocks noGrp="1"/>
          </p:cNvSpPr>
          <p:nvPr>
            <p:ph type="sldNum" sz="quarter" idx="5"/>
          </p:nvPr>
        </p:nvSpPr>
        <p:spPr/>
        <p:txBody>
          <a:bodyPr/>
          <a:lstStyle/>
          <a:p>
            <a:fld id="{71CD1C34-72C1-4C67-AAFF-0B8CE9936A77}" type="slidenum">
              <a:rPr lang="en-US" smtClean="0"/>
              <a:t>39</a:t>
            </a:fld>
            <a:endParaRPr lang="en-US"/>
          </a:p>
        </p:txBody>
      </p:sp>
    </p:spTree>
    <p:extLst>
      <p:ext uri="{BB962C8B-B14F-4D97-AF65-F5344CB8AC3E}">
        <p14:creationId xmlns:p14="http://schemas.microsoft.com/office/powerpoint/2010/main" val="885599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1032E-8435-4810-B872-D429860A9133}" type="slidenum">
              <a:rPr lang="en-US" smtClean="0"/>
              <a:t>40</a:t>
            </a:fld>
            <a:endParaRPr lang="en-US"/>
          </a:p>
        </p:txBody>
      </p:sp>
    </p:spTree>
    <p:extLst>
      <p:ext uri="{BB962C8B-B14F-4D97-AF65-F5344CB8AC3E}">
        <p14:creationId xmlns:p14="http://schemas.microsoft.com/office/powerpoint/2010/main" val="3028803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41</a:t>
            </a:fld>
            <a:endParaRPr lang="en-US"/>
          </a:p>
        </p:txBody>
      </p:sp>
    </p:spTree>
    <p:extLst>
      <p:ext uri="{BB962C8B-B14F-4D97-AF65-F5344CB8AC3E}">
        <p14:creationId xmlns:p14="http://schemas.microsoft.com/office/powerpoint/2010/main" val="1098369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7518" rtl="0" eaLnBrk="1" fontAlgn="auto" latinLnBrk="0" hangingPunct="1">
              <a:lnSpc>
                <a:spcPct val="100000"/>
              </a:lnSpc>
              <a:spcBef>
                <a:spcPts val="0"/>
              </a:spcBef>
              <a:spcAft>
                <a:spcPts val="0"/>
              </a:spcAft>
              <a:buClrTx/>
              <a:buSzTx/>
              <a:buFontTx/>
              <a:buNone/>
              <a:tabLst/>
              <a:defRPr/>
            </a:pPr>
            <a:endParaRPr lang="en-US" baseline="0" dirty="0"/>
          </a:p>
          <a:p>
            <a:pPr defTabSz="967518">
              <a:defRPr/>
            </a:pPr>
            <a:r>
              <a:rPr lang="en-US" baseline="0" dirty="0"/>
              <a:t>These links will be in the chat if you want to register now. Please share this link with friends who may be interested! </a:t>
            </a:r>
          </a:p>
          <a:p>
            <a:pPr defTabSz="967518">
              <a:defRPr/>
            </a:pPr>
            <a:endParaRPr lang="en-US" baseline="0" dirty="0"/>
          </a:p>
          <a:p>
            <a:pPr defTabSz="967518">
              <a:defRPr/>
            </a:pPr>
            <a:r>
              <a:rPr lang="en-US" baseline="0" dirty="0"/>
              <a:t>--</a:t>
            </a:r>
          </a:p>
          <a:p>
            <a:pPr defTabSz="967518">
              <a:defRPr/>
            </a:pPr>
            <a:r>
              <a:rPr lang="en-US" baseline="0" dirty="0"/>
              <a:t>Chat: </a:t>
            </a:r>
          </a:p>
          <a:p>
            <a:pPr defTabSz="967518">
              <a:defRPr/>
            </a:pPr>
            <a:r>
              <a:rPr lang="en-US" baseline="0" dirty="0"/>
              <a:t>Register for April 19: https://us02web.zoom.us/meeting/register/tZAqc-GgpzIsGdcwyvXuR2ouXMwki30MPPb- </a:t>
            </a:r>
          </a:p>
          <a:p>
            <a:pPr defTabSz="967518">
              <a:defRPr/>
            </a:pPr>
            <a:r>
              <a:rPr lang="en-US" baseline="0" dirty="0"/>
              <a:t>Register for June 21: https://us02web.zoom.us/meeting/register/tZUkdO2qrD0pHtfOfiVtAXVSwyXcYDVcpFJq</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81032E-8435-4810-B872-D429860A9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338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Graduation A Team Effort (or GATE) Advisory!</a:t>
            </a:r>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 Kefi Andersen, System Improvement Program Supervisor Lead and today we are talking about </a:t>
            </a:r>
            <a:r>
              <a:rPr lang="en-US" sz="1800" b="1" dirty="0">
                <a:effectLst/>
                <a:latin typeface="Segoe UI" panose="020B0502040204020203" pitchFamily="34" charset="0"/>
                <a:ea typeface="Calibri" panose="020F0502020204030204" pitchFamily="34" charset="0"/>
                <a:cs typeface="Times New Roman" panose="02020603050405020304" pitchFamily="18" charset="0"/>
              </a:rPr>
              <a:t>Responding to the COVID 19 Pandemic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a:p>
            <a:r>
              <a:rPr lang="en-US" dirty="0"/>
              <a:t>This meeting is being recorded and</a:t>
            </a:r>
            <a:r>
              <a:rPr lang="en-US" baseline="0" dirty="0"/>
              <a:t> should be available on YouTube following our meeting. Closed Captions are available in the menu if you want to take advantage of that. </a:t>
            </a:r>
          </a:p>
          <a:p>
            <a:endParaRPr lang="en-US" dirty="0"/>
          </a:p>
          <a:p>
            <a:r>
              <a:rPr lang="en-US" dirty="0"/>
              <a:t>The</a:t>
            </a:r>
            <a:r>
              <a:rPr lang="en-US" baseline="0" dirty="0"/>
              <a:t> PowerPoint is going to be shared in the chat. </a:t>
            </a:r>
          </a:p>
          <a:p>
            <a:endParaRPr lang="en-US" baseline="0" dirty="0"/>
          </a:p>
          <a:p>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RECORD</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1CD1C34-72C1-4C67-AAFF-0B8CE9936A77}" type="slidenum">
              <a:rPr lang="en-US" smtClean="0"/>
              <a:t>5</a:t>
            </a:fld>
            <a:endParaRPr lang="en-US" dirty="0"/>
          </a:p>
        </p:txBody>
      </p:sp>
    </p:spTree>
    <p:extLst>
      <p:ext uri="{BB962C8B-B14F-4D97-AF65-F5344CB8AC3E}">
        <p14:creationId xmlns:p14="http://schemas.microsoft.com/office/powerpoint/2010/main" val="1373367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would like to get more information from our audience about our</a:t>
            </a:r>
            <a:r>
              <a:rPr lang="en-US" baseline="0" dirty="0"/>
              <a:t> webinars, so we’re going to try something new this month and run our evaluation as a poll. </a:t>
            </a:r>
          </a:p>
          <a:p>
            <a:endParaRPr lang="en-US" baseline="0" dirty="0"/>
          </a:p>
          <a:p>
            <a:r>
              <a:rPr lang="en-US" baseline="0" dirty="0"/>
              <a:t>Thank you for letting us know what you think! If something comes to you later, you also always have the option to share your thoughts through our web evaluation, which is linked on our webinar reminders. </a:t>
            </a:r>
          </a:p>
          <a:p>
            <a:endParaRPr lang="en-US" baseline="0" dirty="0"/>
          </a:p>
          <a:p>
            <a:r>
              <a:rPr lang="en-US" baseline="0" dirty="0"/>
              <a:t>--</a:t>
            </a:r>
          </a:p>
          <a:p>
            <a:r>
              <a:rPr lang="en-US" baseline="0" dirty="0"/>
              <a:t>Launch Evaluation Poll</a:t>
            </a:r>
          </a:p>
        </p:txBody>
      </p:sp>
      <p:sp>
        <p:nvSpPr>
          <p:cNvPr id="4" name="Slide Number Placeholder 3"/>
          <p:cNvSpPr>
            <a:spLocks noGrp="1"/>
          </p:cNvSpPr>
          <p:nvPr>
            <p:ph type="sldNum" sz="quarter" idx="10"/>
          </p:nvPr>
        </p:nvSpPr>
        <p:spPr/>
        <p:txBody>
          <a:bodyPr/>
          <a:lstStyle/>
          <a:p>
            <a:fld id="{E881032E-8435-4810-B872-D429860A9133}" type="slidenum">
              <a:rPr lang="en-US" smtClean="0"/>
              <a:t>43</a:t>
            </a:fld>
            <a:endParaRPr lang="en-US"/>
          </a:p>
        </p:txBody>
      </p:sp>
    </p:spTree>
    <p:extLst>
      <p:ext uri="{BB962C8B-B14F-4D97-AF65-F5344CB8AC3E}">
        <p14:creationId xmlns:p14="http://schemas.microsoft.com/office/powerpoint/2010/main" val="3165640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We’d like to welcome our OSPI Deputy Superintendent, Dr. Michaela Miller to start us off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Turn off the slides</a:t>
            </a: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Michaela: </a:t>
            </a:r>
          </a:p>
          <a:p>
            <a:r>
              <a:rPr lang="en-US" sz="1200" kern="1200" dirty="0">
                <a:solidFill>
                  <a:schemeClr val="tx1"/>
                </a:solidFill>
                <a:effectLst/>
                <a:latin typeface="+mn-lt"/>
                <a:ea typeface="+mn-ea"/>
                <a:cs typeface="+mn-cs"/>
              </a:rPr>
              <a:t>Welcome! Your voice matters so much, thanks for being here</a:t>
            </a:r>
          </a:p>
          <a:p>
            <a:r>
              <a:rPr lang="en-US" sz="1200" kern="1200" dirty="0">
                <a:solidFill>
                  <a:schemeClr val="tx1"/>
                </a:solidFill>
                <a:effectLst/>
                <a:latin typeface="+mn-lt"/>
                <a:ea typeface="+mn-ea"/>
                <a:cs typeface="+mn-cs"/>
              </a:rPr>
              <a:t>We’re stronger together. For those of you who are new to the GATE Advisory, this is a powerful group. </a:t>
            </a:r>
          </a:p>
          <a:p>
            <a:r>
              <a:rPr lang="en-US" sz="1200" kern="1200" dirty="0">
                <a:solidFill>
                  <a:schemeClr val="tx1"/>
                </a:solidFill>
                <a:effectLst/>
                <a:latin typeface="+mn-lt"/>
                <a:ea typeface="+mn-ea"/>
                <a:cs typeface="+mn-cs"/>
              </a:rPr>
              <a:t>Your recommendations have the power to  steer how we support graduation, community based organizations, and how we do business as state agencies. </a:t>
            </a:r>
          </a:p>
          <a:p>
            <a:r>
              <a:rPr lang="en-US" sz="1200" kern="1200" dirty="0">
                <a:solidFill>
                  <a:schemeClr val="tx1"/>
                </a:solidFill>
                <a:effectLst/>
                <a:latin typeface="+mn-lt"/>
                <a:ea typeface="+mn-ea"/>
                <a:cs typeface="+mn-cs"/>
              </a:rPr>
              <a:t>Through this work we know we can have a lasting impact to reduce barriers and to prove our impact using shared measures of success.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77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meeting is brought to you through the Office of Student Engagement &amp; Supports within the</a:t>
            </a:r>
            <a:r>
              <a:rPr lang="en-US" baseline="0" dirty="0"/>
              <a:t> Office of the Superintendent of Public Instruction. </a:t>
            </a:r>
          </a:p>
          <a:p>
            <a:endParaRPr lang="en-US" dirty="0"/>
          </a:p>
          <a:p>
            <a:r>
              <a:rPr lang="en-US" dirty="0"/>
              <a:t>At OSPI</a:t>
            </a:r>
            <a:r>
              <a:rPr lang="en-US" baseline="0" dirty="0"/>
              <a:t> we believe each student needs to be prepared for post-secondary pathways, careers, and civic engagement.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1CD1C34-72C1-4C67-AAFF-0B8CE9936A77}" type="slidenum">
              <a:rPr lang="en-US" smtClean="0"/>
              <a:t>7</a:t>
            </a:fld>
            <a:endParaRPr lang="en-US" dirty="0"/>
          </a:p>
        </p:txBody>
      </p:sp>
    </p:spTree>
    <p:extLst>
      <p:ext uri="{BB962C8B-B14F-4D97-AF65-F5344CB8AC3E}">
        <p14:creationId xmlns:p14="http://schemas.microsoft.com/office/powerpoint/2010/main" val="2628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want to share with you our OSPI Equity Statement. </a:t>
            </a:r>
          </a:p>
          <a:p>
            <a:endParaRPr lang="en-US" baseline="0" dirty="0"/>
          </a:p>
          <a:p>
            <a:r>
              <a:rPr lang="en-US" baseline="0" dirty="0"/>
              <a:t>The GATE Advisory group was created to help eliminate barriers to graduation and increase educational equity. </a:t>
            </a:r>
          </a:p>
          <a:p>
            <a:endParaRPr lang="en-US" baseline="0" dirty="0"/>
          </a:p>
          <a:p>
            <a:r>
              <a:rPr lang="en-US" baseline="0" dirty="0"/>
              <a:t>We are bringing together educational, state, and community leaders to develop an understanding of historical contexts and engage you as partners in decision making. </a:t>
            </a:r>
          </a:p>
          <a:p>
            <a:endParaRPr lang="en-US" baseline="0" dirty="0"/>
          </a:p>
          <a:p>
            <a:r>
              <a:rPr lang="en-US" baseline="0" dirty="0"/>
              <a:t>We want to examine policies, practices and systemic barriers so that each student has access to the instruction and support they need to be successful in Washington schools.</a:t>
            </a:r>
          </a:p>
        </p:txBody>
      </p:sp>
      <p:sp>
        <p:nvSpPr>
          <p:cNvPr id="4" name="Slide Number Placeholder 3"/>
          <p:cNvSpPr>
            <a:spLocks noGrp="1"/>
          </p:cNvSpPr>
          <p:nvPr>
            <p:ph type="sldNum" sz="quarter" idx="10"/>
          </p:nvPr>
        </p:nvSpPr>
        <p:spPr/>
        <p:txBody>
          <a:bodyPr/>
          <a:lstStyle/>
          <a:p>
            <a:fld id="{71CD1C34-72C1-4C67-AAFF-0B8CE9936A77}" type="slidenum">
              <a:rPr lang="en-US" smtClean="0"/>
              <a:t>8</a:t>
            </a:fld>
            <a:endParaRPr lang="en-US" dirty="0"/>
          </a:p>
        </p:txBody>
      </p:sp>
    </p:spTree>
    <p:extLst>
      <p:ext uri="{BB962C8B-B14F-4D97-AF65-F5344CB8AC3E}">
        <p14:creationId xmlns:p14="http://schemas.microsoft.com/office/powerpoint/2010/main" val="164051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want to share with you this ancestral lands overlapping map. I like this map because it’s more informative about the lands we live on in Washington and provides additional context for our communities to consider. I love the nuance of seeing that these lands are often shared by multiple groups and that the borders overlap.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ask that the participants of this meeting honor the traditional lands on which each of you are located today. We’ll paste</a:t>
            </a:r>
            <a:r>
              <a:rPr lang="en-US" sz="1200" kern="1200" baseline="0" dirty="0">
                <a:solidFill>
                  <a:schemeClr val="tx1"/>
                </a:solidFill>
                <a:effectLst/>
                <a:latin typeface="+mn-lt"/>
                <a:ea typeface="+mn-ea"/>
                <a:cs typeface="+mn-cs"/>
              </a:rPr>
              <a:t> some links in the chat to help.</a:t>
            </a:r>
            <a:endParaRPr lang="en-US" sz="1200" kern="1200" dirty="0">
              <a:solidFill>
                <a:schemeClr val="tx1"/>
              </a:solidFill>
              <a:effectLst/>
              <a:latin typeface="+mn-lt"/>
              <a:ea typeface="+mn-ea"/>
              <a:cs typeface="+mn-cs"/>
            </a:endParaRPr>
          </a:p>
          <a:p>
            <a:endParaRPr lang="en-US" baseline="0" dirty="0"/>
          </a:p>
          <a:p>
            <a:r>
              <a:rPr lang="en-US" baseline="0" dirty="0"/>
              <a:t>In my life I mostly travel around the</a:t>
            </a:r>
            <a:r>
              <a:rPr lang="en-US" sz="1200" kern="1200" dirty="0">
                <a:solidFill>
                  <a:schemeClr val="tx1"/>
                </a:solidFill>
                <a:effectLst/>
                <a:latin typeface="+mn-lt"/>
                <a:ea typeface="+mn-ea"/>
                <a:cs typeface="+mn-cs"/>
              </a:rPr>
              <a:t> intersection of the traditional lands of the Squaxin Island</a:t>
            </a:r>
            <a:r>
              <a:rPr lang="en-US" sz="1200" kern="1200" baseline="0" dirty="0">
                <a:solidFill>
                  <a:schemeClr val="tx1"/>
                </a:solidFill>
                <a:effectLst/>
                <a:latin typeface="+mn-lt"/>
                <a:ea typeface="+mn-ea"/>
                <a:cs typeface="+mn-cs"/>
              </a:rPr>
              <a:t>, Coast Salish, Cowlitz, and Nisqually Tribes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 would like to acknowledge the indigenous people who have stewarded this land since time immemorial and who still inhabit the area today.</a:t>
            </a:r>
          </a:p>
          <a:p>
            <a:r>
              <a:rPr lang="en-US" sz="1200" kern="1200" baseline="0" dirty="0">
                <a:solidFill>
                  <a:schemeClr val="tx1"/>
                </a:solidFill>
                <a:effectLst/>
                <a:latin typeface="+mn-lt"/>
                <a:ea typeface="+mn-ea"/>
                <a:cs typeface="+mn-cs"/>
              </a:rPr>
              <a:t> </a:t>
            </a:r>
          </a:p>
          <a:p>
            <a:r>
              <a:rPr lang="en-US" sz="1200" kern="1200" baseline="0" dirty="0">
                <a:solidFill>
                  <a:schemeClr val="tx1"/>
                </a:solidFill>
                <a:effectLst/>
                <a:latin typeface="+mn-lt"/>
                <a:ea typeface="+mn-ea"/>
                <a:cs typeface="+mn-cs"/>
              </a:rPr>
              <a:t>Tribal Consultation is a great way to partner with your local tribes and begin relationships that benefit students and their families  and if you’d like to  know more about it, we’d love to connect you with our Office of Native Education. </a:t>
            </a:r>
          </a:p>
          <a:p>
            <a:endParaRPr lang="en-US" sz="1200" kern="1200" dirty="0">
              <a:solidFill>
                <a:schemeClr val="tx1"/>
              </a:solidFill>
              <a:effectLst/>
              <a:latin typeface="+mn-lt"/>
              <a:ea typeface="+mn-ea"/>
              <a:cs typeface="+mn-cs"/>
            </a:endParaRPr>
          </a:p>
          <a:p>
            <a:r>
              <a:rPr lang="en-US" dirty="0"/>
              <a:t>---</a:t>
            </a:r>
          </a:p>
          <a:p>
            <a:r>
              <a:rPr lang="en-US" sz="1200" kern="1200" dirty="0">
                <a:solidFill>
                  <a:schemeClr val="tx1"/>
                </a:solidFill>
                <a:effectLst/>
                <a:latin typeface="+mn-lt"/>
                <a:ea typeface="+mn-ea"/>
                <a:cs typeface="+mn-cs"/>
              </a:rPr>
              <a:t>Chat Links: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Text the name of</a:t>
            </a:r>
            <a:r>
              <a:rPr lang="en-US" sz="1200" kern="1200" baseline="0" dirty="0">
                <a:solidFill>
                  <a:schemeClr val="tx1"/>
                </a:solidFill>
                <a:effectLst/>
                <a:latin typeface="+mn-lt"/>
                <a:ea typeface="+mn-ea"/>
                <a:cs typeface="+mn-cs"/>
              </a:rPr>
              <a:t> a city &amp; state to </a:t>
            </a:r>
            <a:r>
              <a:rPr lang="en-US" sz="1200" kern="1200" dirty="0">
                <a:solidFill>
                  <a:schemeClr val="tx1"/>
                </a:solidFill>
                <a:effectLst/>
                <a:latin typeface="+mn-lt"/>
                <a:ea typeface="+mn-ea"/>
                <a:cs typeface="+mn-cs"/>
              </a:rPr>
              <a:t>907-312-5085 to learn about the tribal nearest you.</a:t>
            </a:r>
            <a:endParaRPr lang="en-US" sz="1200" kern="1200" baseline="0" dirty="0">
              <a:solidFill>
                <a:schemeClr val="tx1"/>
              </a:solidFill>
              <a:effectLst/>
              <a:latin typeface="+mn-lt"/>
              <a:ea typeface="+mn-ea"/>
              <a:cs typeface="+mn-cs"/>
            </a:endParaRPr>
          </a:p>
          <a:p>
            <a:pPr lvl="0">
              <a:buFont typeface="Arial" panose="020B0604020202020204" pitchFamily="34" charset="0"/>
              <a:buNone/>
            </a:pPr>
            <a:r>
              <a:rPr lang="en-US" dirty="0">
                <a:hlinkClick r:id="rId3">
                  <a:extLst>
                    <a:ext uri="{A12FA001-AC4F-418D-AE19-62706E023703}">
                      <ahyp:hlinkClr xmlns:ahyp="http://schemas.microsoft.com/office/drawing/2018/hyperlinkcolor" val="tx"/>
                    </a:ext>
                  </a:extLst>
                </a:hlinkClick>
              </a:rPr>
              <a:t>School District &amp; Nearest Federally Recognized Tribes</a:t>
            </a:r>
            <a:r>
              <a:rPr lang="en-US" dirty="0"/>
              <a:t>: https://www.k12.wa.us/sites/default/files/public/indianed/tribalsovereignty/partnering/SD-Nearest%20Tribe%20List.pdf</a:t>
            </a:r>
          </a:p>
          <a:p>
            <a:pPr lvl="0"/>
            <a:r>
              <a:rPr lang="en-US" dirty="0">
                <a:hlinkClick r:id="rId4">
                  <a:extLst>
                    <a:ext uri="{A12FA001-AC4F-418D-AE19-62706E023703}">
                      <ahyp:hlinkClr xmlns:ahyp="http://schemas.microsoft.com/office/drawing/2018/hyperlinkcolor" val="tx"/>
                    </a:ext>
                  </a:extLst>
                </a:hlinkClick>
              </a:rPr>
              <a:t>Overlapping Map</a:t>
            </a:r>
            <a:r>
              <a:rPr lang="en-US" dirty="0"/>
              <a:t>: https://native-land.ca/</a:t>
            </a:r>
          </a:p>
          <a:p>
            <a:endParaRPr lang="en-US" baseline="0"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9</a:t>
            </a:fld>
            <a:endParaRPr lang="en-US" dirty="0"/>
          </a:p>
        </p:txBody>
      </p:sp>
    </p:spTree>
    <p:extLst>
      <p:ext uri="{BB962C8B-B14F-4D97-AF65-F5344CB8AC3E}">
        <p14:creationId xmlns:p14="http://schemas.microsoft.com/office/powerpoint/2010/main" val="10533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take this opportunity to acknowledge the diversity in this room. We all know that our public school system isn’t perfect and that students need more from us. </a:t>
            </a:r>
          </a:p>
          <a:p>
            <a:endParaRPr lang="en-US" dirty="0"/>
          </a:p>
          <a:p>
            <a:r>
              <a:rPr lang="en-US" dirty="0"/>
              <a:t>OSPI is trying to walk the equity walk in a variety of ways. This month our entire staff participated in the first of five all day trainings to help us get a shared foundation on diversity, equity and inclusion. This kind of concrete action gives me hope.  </a:t>
            </a:r>
          </a:p>
          <a:p>
            <a:endParaRPr lang="en-US" dirty="0"/>
          </a:p>
          <a:p>
            <a:r>
              <a:rPr lang="en-US" dirty="0"/>
              <a:t>Every person who was invited to this meeting is here because they’re a leader. You have the power to signal other people with the where you choose to focus, the language you use, and when you choose to speak up or stay quiet. </a:t>
            </a:r>
          </a:p>
          <a:p>
            <a:endParaRPr lang="en-US" dirty="0"/>
          </a:p>
          <a:p>
            <a:r>
              <a:rPr lang="en-US" dirty="0"/>
              <a:t>You are educational change makers. We know that facilitating positive relationships with youth and caring adults is one of the most important protective factors there is.  </a:t>
            </a:r>
          </a:p>
          <a:p>
            <a:endParaRPr lang="en-US" dirty="0"/>
          </a:p>
          <a:p>
            <a:r>
              <a:rPr lang="en-US" dirty="0"/>
              <a:t>This meeting is a chance for you to exercise your influence by sharing what you know from your unique perspective. We hope that you take the initiative to share the opportunities you see and that you challenge yourself to think deeply about real solutions so that we can take real steps to supporting Washington’s youth.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There’s a Margaret Mead quote that I think is particularly important to our work that I want to share: </a:t>
            </a:r>
          </a:p>
          <a:p>
            <a:r>
              <a:rPr lang="en-US" dirty="0"/>
              <a:t>“Never doubt that a small group of thoughtful, committed citizens can change the world; indeed, it's the only thing that ever has.”</a:t>
            </a:r>
          </a:p>
          <a:p>
            <a:r>
              <a:rPr lang="en-US" dirty="0"/>
              <a:t>I have faith that we can be this group. </a:t>
            </a:r>
          </a:p>
          <a:p>
            <a:endParaRPr lang="en-US" dirty="0"/>
          </a:p>
          <a:p>
            <a:r>
              <a:rPr lang="en-US" dirty="0"/>
              <a:t>I’m grateful for the opportunity to meet with you and am excited to amplify your ideas for how to eliminate gaps in graduation.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10</a:t>
            </a:fld>
            <a:endParaRPr lang="en-US" dirty="0"/>
          </a:p>
        </p:txBody>
      </p:sp>
    </p:spTree>
    <p:extLst>
      <p:ext uri="{BB962C8B-B14F-4D97-AF65-F5344CB8AC3E}">
        <p14:creationId xmlns:p14="http://schemas.microsoft.com/office/powerpoint/2010/main" val="20570887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259767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2"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1403816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022031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5"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3219121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0"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1" name="Slide Number Placeholder 7"/>
          <p:cNvSpPr>
            <a:spLocks noGrp="1"/>
          </p:cNvSpPr>
          <p:nvPr>
            <p:ph type="sldNum" sz="quarter" idx="12"/>
          </p:nvPr>
        </p:nvSpPr>
        <p:spPr>
          <a:xfrm>
            <a:off x="8610600" y="6234543"/>
            <a:ext cx="2743200" cy="365125"/>
          </a:xfrm>
          <a:prstGeom prst="rect">
            <a:avLst/>
          </a:prstGeom>
        </p:spPr>
        <p:txBody>
          <a:bodyPr/>
          <a:lstStyle/>
          <a:p>
            <a:pPr algn="r"/>
            <a:fld id="{37BE888B-438C-4896-AE45-D605BA6EAF48}" type="slidenum">
              <a:rPr lang="en-US" smtClean="0"/>
              <a:pPr algn="r"/>
              <a:t>‹#›</a:t>
            </a:fld>
            <a:endParaRPr lang="en-US" dirty="0"/>
          </a:p>
        </p:txBody>
      </p:sp>
    </p:spTree>
    <p:extLst>
      <p:ext uri="{BB962C8B-B14F-4D97-AF65-F5344CB8AC3E}">
        <p14:creationId xmlns:p14="http://schemas.microsoft.com/office/powerpoint/2010/main" val="1203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606709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84709" y="2276110"/>
            <a:ext cx="9205823" cy="646331"/>
          </a:xfrm>
          <a:prstGeom prst="rect">
            <a:avLst/>
          </a:prstGeom>
          <a:noFill/>
        </p:spPr>
        <p:txBody>
          <a:bodyPr wrap="square" rtlCol="0">
            <a:spAutoFit/>
          </a:bodyPr>
          <a:lstStyle/>
          <a:p>
            <a:pPr marL="0" indent="0">
              <a:buNone/>
            </a:pPr>
            <a:r>
              <a:rPr lang="en-US" dirty="0"/>
              <a:t>Except where otherwise noted, this work by the </a:t>
            </a:r>
            <a:r>
              <a:rPr lang="en-US" dirty="0">
                <a:hlinkClick r:id="rId4"/>
              </a:rPr>
              <a:t>Office of Superintendent of Public Instruction </a:t>
            </a:r>
            <a:r>
              <a:rPr lang="en-US" dirty="0"/>
              <a:t>is licensed under a </a:t>
            </a:r>
            <a:r>
              <a:rPr lang="en-US" dirty="0">
                <a:hlinkClick r:id="rId5"/>
              </a:rPr>
              <a:t>Creative Commons 4.0 International License</a:t>
            </a:r>
            <a:r>
              <a:rPr lang="en-US" dirty="0"/>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dirty="0"/>
              <a:t>Creative Commons</a:t>
            </a:r>
          </a:p>
        </p:txBody>
      </p:sp>
    </p:spTree>
    <p:extLst>
      <p:ext uri="{BB962C8B-B14F-4D97-AF65-F5344CB8AC3E}">
        <p14:creationId xmlns:p14="http://schemas.microsoft.com/office/powerpoint/2010/main" val="1583653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dirty="0"/>
              <a:t>Connect with us!</a:t>
            </a:r>
          </a:p>
        </p:txBody>
      </p:sp>
      <p:sp>
        <p:nvSpPr>
          <p:cNvPr id="7" name="Rectangle 6"/>
          <p:cNvSpPr/>
          <p:nvPr userDrawn="1"/>
        </p:nvSpPr>
        <p:spPr>
          <a:xfrm>
            <a:off x="0" y="3247402"/>
            <a:ext cx="12192000" cy="361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dirty="0"/>
              <a:t>facebook.com/</a:t>
            </a:r>
            <a:r>
              <a:rPr lang="en-US" sz="2000" dirty="0" err="1"/>
              <a:t>waospi</a:t>
            </a:r>
            <a:endParaRPr lang="en-US" sz="2000" dirty="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dirty="0"/>
              <a:t>twitter.com/</a:t>
            </a:r>
            <a:r>
              <a:rPr lang="en-US" sz="2000" dirty="0" err="1"/>
              <a:t>waospi</a:t>
            </a:r>
            <a:endParaRPr lang="en-US" sz="2000" dirty="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dirty="0"/>
              <a:t>youtube.com/</a:t>
            </a:r>
            <a:r>
              <a:rPr lang="en-US" sz="2000" dirty="0" err="1"/>
              <a:t>waospi</a:t>
            </a:r>
            <a:endParaRPr lang="en-US" sz="2000" dirty="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dirty="0"/>
              <a:t>medium.com/</a:t>
            </a:r>
            <a:r>
              <a:rPr lang="en-US" sz="2000" dirty="0" err="1"/>
              <a:t>waospi</a:t>
            </a:r>
            <a:endParaRPr lang="en-US" sz="2000" dirty="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dirty="0"/>
              <a:t>linkedin.com/company/</a:t>
            </a:r>
            <a:r>
              <a:rPr lang="en-US" sz="2000" dirty="0" err="1"/>
              <a:t>waospi</a:t>
            </a:r>
            <a:endParaRPr lang="en-US" sz="2000" dirty="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dirty="0"/>
              <a:t>k12.wa.us</a:t>
            </a:r>
          </a:p>
        </p:txBody>
      </p:sp>
    </p:spTree>
    <p:extLst>
      <p:ext uri="{BB962C8B-B14F-4D97-AF65-F5344CB8AC3E}">
        <p14:creationId xmlns:p14="http://schemas.microsoft.com/office/powerpoint/2010/main" val="3336405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2294511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1350821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a:xfrm rot="16200000">
            <a:off x="4005830" y="-1400027"/>
            <a:ext cx="4188236" cy="1054165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8"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dirty="0"/>
          </a:p>
        </p:txBody>
      </p:sp>
    </p:spTree>
    <p:extLst>
      <p:ext uri="{BB962C8B-B14F-4D97-AF65-F5344CB8AC3E}">
        <p14:creationId xmlns:p14="http://schemas.microsoft.com/office/powerpoint/2010/main" val="1887524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7" name="Rectangle 6"/>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dirty="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dirty="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3290076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2134913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979463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7" name="Rectangle 6"/>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3438747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12" name="Rectangle 11"/>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775106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356798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76182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05261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07126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98439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TextBox 6"/>
          <p:cNvSpPr txBox="1"/>
          <p:nvPr userDrawn="1"/>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259EF-35C8-4C25-9C58-8506779B9947}"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12/13/2021</a:t>
            </a:fld>
            <a:r>
              <a:rPr kumimoji="0" lang="en-US" sz="1400" b="0" i="0" u="none" strike="noStrike" kern="1200" cap="none" spc="0" normalizeH="0" baseline="0" noProof="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29822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12" name="Rectangle 11"/>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dirty="0">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dirty="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dirty="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2863014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840582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TextBox 8"/>
          <p:cNvSpPr txBox="1"/>
          <p:nvPr userDrawn="1"/>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259EF-35C8-4C25-9C58-8506779B9947}"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12/13/2021</a:t>
            </a:fld>
            <a:r>
              <a:rPr kumimoji="0" lang="en-US" sz="1400" b="0" i="0" u="none" strike="noStrike" kern="1200" cap="none" spc="0" normalizeH="0" baseline="0" noProof="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692669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TextBox 10"/>
          <p:cNvSpPr txBox="1"/>
          <p:nvPr userDrawn="1"/>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259EF-35C8-4C25-9C58-8506779B9947}"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12/13/2021</a:t>
            </a:fld>
            <a:r>
              <a:rPr kumimoji="0" lang="en-US" sz="1400" b="0" i="0" u="none" strike="noStrike" kern="1200" cap="none" spc="0" normalizeH="0" baseline="0" noProof="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4691787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TextBox 6"/>
          <p:cNvSpPr txBox="1"/>
          <p:nvPr userDrawn="1"/>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259EF-35C8-4C25-9C58-8506779B9947}"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12/13/2021</a:t>
            </a:fld>
            <a:r>
              <a:rPr kumimoji="0" lang="en-US" sz="1400" b="0" i="0" u="none" strike="noStrike" kern="1200" cap="none" spc="0" normalizeH="0" baseline="0" noProof="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107458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6" name="TextBox 5"/>
          <p:cNvSpPr txBox="1"/>
          <p:nvPr userDrawn="1"/>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259EF-35C8-4C25-9C58-8506779B9947}"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12/13/2021</a:t>
            </a:fld>
            <a:r>
              <a:rPr kumimoji="0" lang="en-US" sz="1400" b="0" i="0" u="none" strike="noStrike" kern="1200" cap="none" spc="0" normalizeH="0" baseline="0" noProof="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39853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84709" y="2276110"/>
            <a:ext cx="9205823" cy="646331"/>
          </a:xfrm>
          <a:prstGeom prst="rect">
            <a:avLst/>
          </a:prstGeom>
          <a:noFill/>
        </p:spPr>
        <p:txBody>
          <a:bodyPr wrap="square" rtlCol="0">
            <a:spAutoFit/>
          </a:bodyPr>
          <a:lstStyle/>
          <a:p>
            <a:pPr marL="0" indent="0">
              <a:buNone/>
            </a:pPr>
            <a:r>
              <a:rPr lang="en-US"/>
              <a:t>Except where otherwise noted, this work by the </a:t>
            </a:r>
            <a:r>
              <a:rPr lang="en-US">
                <a:hlinkClick r:id="rId4"/>
              </a:rPr>
              <a:t>Office of Superintendent of Public Instruction </a:t>
            </a:r>
            <a:r>
              <a:rPr lang="en-US"/>
              <a:t>is licensed under a </a:t>
            </a:r>
            <a:r>
              <a:rPr lang="en-US">
                <a:hlinkClick r:id="rId5"/>
              </a:rPr>
              <a:t>Creative Commons 4.0 International License</a:t>
            </a:r>
            <a:r>
              <a:rPr lang="en-US"/>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a:t>Creative Commons</a:t>
            </a:r>
          </a:p>
        </p:txBody>
      </p:sp>
    </p:spTree>
    <p:extLst>
      <p:ext uri="{BB962C8B-B14F-4D97-AF65-F5344CB8AC3E}">
        <p14:creationId xmlns:p14="http://schemas.microsoft.com/office/powerpoint/2010/main" val="3534297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t>facebook.com/</a:t>
            </a:r>
            <a:r>
              <a:rPr lang="en-US" sz="2000" err="1"/>
              <a:t>waospi</a:t>
            </a:r>
            <a:endParaRPr lang="en-US" sz="200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t>twitter.com/</a:t>
            </a:r>
            <a:r>
              <a:rPr lang="en-US" sz="2000" err="1"/>
              <a:t>waospi</a:t>
            </a:r>
            <a:endParaRPr lang="en-US" sz="200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t>youtube.com/</a:t>
            </a:r>
            <a:r>
              <a:rPr lang="en-US" sz="2000" err="1"/>
              <a:t>waospi</a:t>
            </a:r>
            <a:endParaRPr lang="en-US" sz="200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a:t>medium.com/</a:t>
            </a:r>
            <a:r>
              <a:rPr lang="en-US" sz="2000" err="1"/>
              <a:t>waospi</a:t>
            </a:r>
            <a:endParaRPr lang="en-US" sz="200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a:t>linkedin.com/company/</a:t>
            </a:r>
            <a:r>
              <a:rPr lang="en-US" sz="2000" err="1"/>
              <a:t>waospi</a:t>
            </a:r>
            <a:endParaRPr lang="en-US" sz="200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t>k12.wa.us</a:t>
            </a:r>
          </a:p>
        </p:txBody>
      </p:sp>
    </p:spTree>
    <p:extLst>
      <p:ext uri="{BB962C8B-B14F-4D97-AF65-F5344CB8AC3E}">
        <p14:creationId xmlns:p14="http://schemas.microsoft.com/office/powerpoint/2010/main" val="1688171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TextBox 8"/>
          <p:cNvSpPr txBox="1"/>
          <p:nvPr userDrawn="1"/>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259EF-35C8-4C25-9C58-8506779B9947}"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12/13/2021</a:t>
            </a:fld>
            <a:r>
              <a:rPr kumimoji="0" lang="en-US" sz="1400" b="0" i="0" u="none" strike="noStrike" kern="1200" cap="none" spc="0" normalizeH="0" baseline="0" noProof="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107971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TextBox 8"/>
          <p:cNvSpPr txBox="1"/>
          <p:nvPr userDrawn="1"/>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259EF-35C8-4C25-9C58-8506779B9947}"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12/13/2021</a:t>
            </a:fld>
            <a:r>
              <a:rPr kumimoji="0" lang="en-US" sz="1400" b="0" i="0" u="none" strike="noStrike" kern="1200" cap="none" spc="0" normalizeH="0" baseline="0" noProof="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128422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rot="16200000">
            <a:off x="4005830" y="-1400027"/>
            <a:ext cx="4188236" cy="105416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TextBox 8"/>
          <p:cNvSpPr txBox="1"/>
          <p:nvPr userDrawn="1"/>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259EF-35C8-4C25-9C58-8506779B9947}"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12/13/2021</a:t>
            </a:fld>
            <a:r>
              <a:rPr kumimoji="0" lang="en-US" sz="1400" b="0" i="0" u="none" strike="noStrike" kern="1200" cap="none" spc="0" normalizeH="0" baseline="0" noProof="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26131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273561"/>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22705862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1808170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7" name="Rectangle 6"/>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chemeClr val="tx1"/>
                </a:solidFill>
                <a:latin typeface="Segoe UI" panose="020B0502040204020203" pitchFamily="34" charset="0"/>
                <a:cs typeface="Segoe UI" panose="020B0502040204020203" pitchFamily="34" charset="0"/>
              </a:rPr>
              <a:t>Vision</a:t>
            </a:r>
          </a:p>
        </p:txBody>
      </p:sp>
      <p:sp>
        <p:nvSpPr>
          <p:cNvPr id="10" name="TextBox 9"/>
          <p:cNvSpPr txBox="1"/>
          <p:nvPr userDrawn="1"/>
        </p:nvSpPr>
        <p:spPr>
          <a:xfrm>
            <a:off x="4967785" y="504967"/>
            <a:ext cx="6878472" cy="646331"/>
          </a:xfrm>
          <a:prstGeom prst="rect">
            <a:avLst/>
          </a:prstGeom>
          <a:noFill/>
        </p:spPr>
        <p:txBody>
          <a:bodyPr wrap="square" rtlCol="0">
            <a:spAutoFit/>
          </a:bodyPr>
          <a:lstStyle/>
          <a:p>
            <a:r>
              <a:rPr lang="en-US" sz="1800" b="0" i="1" kern="1200">
                <a:solidFill>
                  <a:srgbClr val="40403D"/>
                </a:solidFill>
                <a:effectLst/>
                <a:latin typeface="Segoe UI" panose="020B0502040204020203" pitchFamily="34" charset="0"/>
                <a:ea typeface="+mn-ea"/>
                <a:cs typeface="Segoe UI" panose="020B0502040204020203" pitchFamily="34" charset="0"/>
              </a:rPr>
              <a:t>All students prepared for post-secondary pathways, careers, and civic engagement.</a:t>
            </a:r>
          </a:p>
        </p:txBody>
      </p:sp>
      <p:sp>
        <p:nvSpPr>
          <p:cNvPr id="11" name="TextBox 10"/>
          <p:cNvSpPr txBox="1"/>
          <p:nvPr userDrawn="1"/>
        </p:nvSpPr>
        <p:spPr>
          <a:xfrm>
            <a:off x="477672" y="1504061"/>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Mission</a:t>
            </a:r>
          </a:p>
        </p:txBody>
      </p:sp>
      <p:sp>
        <p:nvSpPr>
          <p:cNvPr id="12" name="TextBox 11"/>
          <p:cNvSpPr txBox="1"/>
          <p:nvPr userDrawn="1"/>
        </p:nvSpPr>
        <p:spPr>
          <a:xfrm>
            <a:off x="4967785" y="1504061"/>
            <a:ext cx="6878472" cy="1477328"/>
          </a:xfrm>
          <a:prstGeom prst="rect">
            <a:avLst/>
          </a:prstGeom>
          <a:noFill/>
        </p:spPr>
        <p:txBody>
          <a:bodyPr wrap="square" rtlCol="0">
            <a:spAutoFit/>
          </a:bodyPr>
          <a:lstStyle/>
          <a:p>
            <a:r>
              <a:rPr lang="en-US" sz="1800" b="0" i="0" kern="1200">
                <a:solidFill>
                  <a:srgbClr val="40403D"/>
                </a:solidFill>
                <a:effectLst/>
                <a:latin typeface="Segoe UI" panose="020B0502040204020203" pitchFamily="34" charset="0"/>
                <a:ea typeface="+mn-ea"/>
                <a:cs typeface="Segoe UI" panose="020B0502040204020203" pitchFamily="34" charset="0"/>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p>
        </p:txBody>
      </p:sp>
      <p:sp>
        <p:nvSpPr>
          <p:cNvPr id="13" name="TextBox 12"/>
          <p:cNvSpPr txBox="1"/>
          <p:nvPr userDrawn="1"/>
        </p:nvSpPr>
        <p:spPr>
          <a:xfrm>
            <a:off x="477672" y="3334152"/>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Values</a:t>
            </a:r>
          </a:p>
        </p:txBody>
      </p:sp>
      <p:sp>
        <p:nvSpPr>
          <p:cNvPr id="14" name="TextBox 13"/>
          <p:cNvSpPr txBox="1"/>
          <p:nvPr userDrawn="1"/>
        </p:nvSpPr>
        <p:spPr>
          <a:xfrm>
            <a:off x="4967785" y="3334152"/>
            <a:ext cx="6878472" cy="1200329"/>
          </a:xfrm>
          <a:prstGeom prst="rect">
            <a:avLst/>
          </a:prstGeom>
          <a:noFill/>
        </p:spPr>
        <p:txBody>
          <a:bodyPr wrap="square" rtlCol="0">
            <a:spAutoFit/>
          </a:bodyPr>
          <a:lstStyle/>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Ensuring Equity</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Collaboration and Service</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Achieving Excellence through Continuous Improvement</a:t>
            </a:r>
          </a:p>
          <a:p>
            <a:pPr marL="285750" indent="-285750">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Focus on the Whole Child</a:t>
            </a:r>
          </a:p>
        </p:txBody>
      </p:sp>
    </p:spTree>
    <p:extLst>
      <p:ext uri="{BB962C8B-B14F-4D97-AF65-F5344CB8AC3E}">
        <p14:creationId xmlns:p14="http://schemas.microsoft.com/office/powerpoint/2010/main" val="2929019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quity Statement">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l="26488" r="27543"/>
          <a:stretch/>
        </p:blipFill>
        <p:spPr>
          <a:xfrm>
            <a:off x="0" y="0"/>
            <a:ext cx="4728754" cy="6858000"/>
          </a:xfrm>
          <a:prstGeom prst="rect">
            <a:avLst/>
          </a:prstGeom>
        </p:spPr>
      </p:pic>
      <p:sp>
        <p:nvSpPr>
          <p:cNvPr id="12" name="Rectangle 11"/>
          <p:cNvSpPr/>
          <p:nvPr userDrawn="1"/>
        </p:nvSpPr>
        <p:spPr>
          <a:xfrm>
            <a:off x="-2721" y="0"/>
            <a:ext cx="4730569" cy="6858000"/>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4148" y="5699184"/>
            <a:ext cx="5491238" cy="918735"/>
          </a:xfrm>
          <a:prstGeom prst="rect">
            <a:avLst/>
          </a:prstGeom>
        </p:spPr>
      </p:pic>
      <p:sp>
        <p:nvSpPr>
          <p:cNvPr id="9" name="TextBox 8"/>
          <p:cNvSpPr txBox="1"/>
          <p:nvPr userDrawn="1"/>
        </p:nvSpPr>
        <p:spPr>
          <a:xfrm>
            <a:off x="477672" y="504967"/>
            <a:ext cx="3875964" cy="584775"/>
          </a:xfrm>
          <a:prstGeom prst="rect">
            <a:avLst/>
          </a:prstGeom>
          <a:noFill/>
        </p:spPr>
        <p:txBody>
          <a:bodyPr wrap="square" rtlCol="0">
            <a:spAutoFit/>
          </a:bodyPr>
          <a:lstStyle/>
          <a:p>
            <a:pPr algn="r"/>
            <a:r>
              <a:rPr lang="en-US" sz="3200" b="1">
                <a:solidFill>
                  <a:srgbClr val="40403D"/>
                </a:solidFill>
                <a:latin typeface="Segoe UI" panose="020B0502040204020203" pitchFamily="34" charset="0"/>
                <a:cs typeface="Segoe UI" panose="020B0502040204020203" pitchFamily="34" charset="0"/>
              </a:rPr>
              <a:t>Equity Statement</a:t>
            </a:r>
          </a:p>
        </p:txBody>
      </p:sp>
      <p:sp>
        <p:nvSpPr>
          <p:cNvPr id="10" name="TextBox 9"/>
          <p:cNvSpPr txBox="1"/>
          <p:nvPr userDrawn="1"/>
        </p:nvSpPr>
        <p:spPr>
          <a:xfrm>
            <a:off x="4967785" y="504967"/>
            <a:ext cx="6878472" cy="4755148"/>
          </a:xfrm>
          <a:prstGeom prst="rect">
            <a:avLst/>
          </a:prstGeom>
          <a:noFill/>
        </p:spPr>
        <p:txBody>
          <a:bodyPr wrap="square" rtlCol="0">
            <a:spAutoFit/>
          </a:bodyPr>
          <a:lstStyle/>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Each student, family, and community possesses strengths and cultural knowledge that benefits their peers, educators, and schools.</a:t>
            </a:r>
          </a:p>
          <a:p>
            <a:pPr>
              <a:spcAft>
                <a:spcPts val="600"/>
              </a:spcAft>
            </a:pPr>
            <a:r>
              <a:rPr lang="en-US" sz="1800" b="0" i="0" kern="1200">
                <a:solidFill>
                  <a:srgbClr val="40403D"/>
                </a:solidFill>
                <a:effectLst/>
                <a:latin typeface="Segoe UI" panose="020B0502040204020203" pitchFamily="34" charset="0"/>
                <a:ea typeface="+mn-ea"/>
                <a:cs typeface="Segoe UI" panose="020B0502040204020203" pitchFamily="34" charset="0"/>
              </a:rPr>
              <a:t>Ensuring educational equity:</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p>
          <a:p>
            <a:pPr marL="285750" indent="-285750">
              <a:spcAft>
                <a:spcPts val="600"/>
              </a:spcAft>
              <a:buFont typeface="Arial" panose="020B0604020202020204" pitchFamily="34" charset="0"/>
              <a:buChar char="•"/>
            </a:pPr>
            <a:r>
              <a:rPr lang="en-US" sz="1800" b="0" i="0" kern="1200">
                <a:solidFill>
                  <a:srgbClr val="40403D"/>
                </a:solidFill>
                <a:effectLst/>
                <a:latin typeface="Segoe UI" panose="020B0502040204020203" pitchFamily="34" charset="0"/>
                <a:ea typeface="+mn-ea"/>
                <a:cs typeface="Segoe UI" panose="020B0502040204020203" pitchFamily="34" charset="0"/>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p>
        </p:txBody>
      </p:sp>
    </p:spTree>
    <p:extLst>
      <p:ext uri="{BB962C8B-B14F-4D97-AF65-F5344CB8AC3E}">
        <p14:creationId xmlns:p14="http://schemas.microsoft.com/office/powerpoint/2010/main" val="34429311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Slide 1">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 t="6339" r="119" b="44733"/>
          <a:stretch/>
        </p:blipFill>
        <p:spPr>
          <a:xfrm>
            <a:off x="0" y="-29029"/>
            <a:ext cx="12192000" cy="3976914"/>
          </a:xfrm>
          <a:prstGeom prst="rect">
            <a:avLst/>
          </a:prstGeom>
        </p:spPr>
      </p:pic>
      <p:sp>
        <p:nvSpPr>
          <p:cNvPr id="6" name="Rectangle 5"/>
          <p:cNvSpPr/>
          <p:nvPr userDrawn="1"/>
        </p:nvSpPr>
        <p:spPr>
          <a:xfrm>
            <a:off x="0" y="-29029"/>
            <a:ext cx="12192000" cy="4005943"/>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262945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20757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34501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790644"/>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34693831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12/13/2021</a:t>
            </a:fld>
            <a:endParaRPr lang="en-US"/>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07660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3553" b="37518"/>
          <a:stretch/>
        </p:blipFill>
        <p:spPr>
          <a:xfrm>
            <a:off x="-35170" y="-55790"/>
            <a:ext cx="12227169" cy="3976915"/>
          </a:xfrm>
          <a:prstGeom prst="rect">
            <a:avLst/>
          </a:prstGeom>
        </p:spPr>
      </p:pic>
      <p:sp>
        <p:nvSpPr>
          <p:cNvPr id="6" name="Rectangle 5"/>
          <p:cNvSpPr/>
          <p:nvPr userDrawn="1"/>
        </p:nvSpPr>
        <p:spPr>
          <a:xfrm>
            <a:off x="-35170" y="-55790"/>
            <a:ext cx="12262339"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531380"/>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1"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12/13/2021</a:t>
            </a:fld>
            <a:endParaRPr lang="en-US"/>
          </a:p>
        </p:txBody>
      </p:sp>
      <p:sp>
        <p:nvSpPr>
          <p:cNvPr id="12"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36929702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12/13/2021</a:t>
            </a:fld>
            <a:endParaRPr lang="en-US"/>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19853163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12/13/2021</a:t>
            </a:fld>
            <a:endParaRPr lang="en-US"/>
          </a:p>
        </p:txBody>
      </p:sp>
      <p:sp>
        <p:nvSpPr>
          <p:cNvPr id="15"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951482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0"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12/13/2021</a:t>
            </a:fld>
            <a:endParaRPr lang="en-US"/>
          </a:p>
        </p:txBody>
      </p:sp>
      <p:sp>
        <p:nvSpPr>
          <p:cNvPr id="11" name="Slide Number Placeholder 7"/>
          <p:cNvSpPr>
            <a:spLocks noGrp="1"/>
          </p:cNvSpPr>
          <p:nvPr>
            <p:ph type="sldNum" sz="quarter" idx="12"/>
          </p:nvPr>
        </p:nvSpPr>
        <p:spPr>
          <a:xfrm>
            <a:off x="8610600" y="6234543"/>
            <a:ext cx="2743200" cy="365125"/>
          </a:xfrm>
          <a:prstGeom prst="rect">
            <a:avLst/>
          </a:prstGeom>
        </p:spPr>
        <p:txBody>
          <a:bodyPr/>
          <a:lstStyle/>
          <a:p>
            <a:pPr algn="r"/>
            <a:fld id="{37BE888B-438C-4896-AE45-D605BA6EAF48}" type="slidenum">
              <a:rPr lang="en-US" smtClean="0"/>
              <a:pPr algn="r"/>
              <a:t>‹#›</a:t>
            </a:fld>
            <a:endParaRPr lang="en-US"/>
          </a:p>
        </p:txBody>
      </p:sp>
    </p:spTree>
    <p:extLst>
      <p:ext uri="{BB962C8B-B14F-4D97-AF65-F5344CB8AC3E}">
        <p14:creationId xmlns:p14="http://schemas.microsoft.com/office/powerpoint/2010/main" val="16167078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12/13/2021</a:t>
            </a:fld>
            <a:endParaRPr lang="en-US"/>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a:p>
        </p:txBody>
      </p:sp>
    </p:spTree>
    <p:extLst>
      <p:ext uri="{BB962C8B-B14F-4D97-AF65-F5344CB8AC3E}">
        <p14:creationId xmlns:p14="http://schemas.microsoft.com/office/powerpoint/2010/main" val="21842784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reativeCommonsNotic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9"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12/13/2021</a:t>
            </a:fld>
            <a:endParaRPr lang="en-US"/>
          </a:p>
        </p:txBody>
      </p:sp>
      <p:sp>
        <p:nvSpPr>
          <p:cNvPr id="10"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a:p>
        </p:txBody>
      </p:sp>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72707" y="2402615"/>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84709" y="2276110"/>
            <a:ext cx="9205823" cy="646331"/>
          </a:xfrm>
          <a:prstGeom prst="rect">
            <a:avLst/>
          </a:prstGeom>
          <a:noFill/>
        </p:spPr>
        <p:txBody>
          <a:bodyPr wrap="square" rtlCol="0">
            <a:spAutoFit/>
          </a:bodyPr>
          <a:lstStyle/>
          <a:p>
            <a:pPr marL="0" indent="0">
              <a:buNone/>
            </a:pPr>
            <a:r>
              <a:rPr lang="en-US"/>
              <a:t>Except where otherwise noted, this work by the </a:t>
            </a:r>
            <a:r>
              <a:rPr lang="en-US">
                <a:hlinkClick r:id="rId4"/>
              </a:rPr>
              <a:t>Office of Superintendent of Public Instruction </a:t>
            </a:r>
            <a:r>
              <a:rPr lang="en-US"/>
              <a:t>is licensed under a </a:t>
            </a:r>
            <a:r>
              <a:rPr lang="en-US">
                <a:hlinkClick r:id="rId5"/>
              </a:rPr>
              <a:t>Creative Commons 4.0 International License</a:t>
            </a:r>
            <a:r>
              <a:rPr lang="en-US"/>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r>
              <a:rPr lang="en-US" sz="4400"/>
              <a:t>Creative Commons</a:t>
            </a:r>
          </a:p>
        </p:txBody>
      </p:sp>
    </p:spTree>
    <p:extLst>
      <p:ext uri="{BB962C8B-B14F-4D97-AF65-F5344CB8AC3E}">
        <p14:creationId xmlns:p14="http://schemas.microsoft.com/office/powerpoint/2010/main" val="33110865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ocialMedi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t>facebook.com/</a:t>
            </a:r>
            <a:r>
              <a:rPr lang="en-US" sz="2000" err="1"/>
              <a:t>waospi</a:t>
            </a:r>
            <a:endParaRPr lang="en-US" sz="2000"/>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t>twitter.com/</a:t>
            </a:r>
            <a:r>
              <a:rPr lang="en-US" sz="2000" err="1"/>
              <a:t>waospi</a:t>
            </a:r>
            <a:endParaRPr lang="en-US" sz="2000"/>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t>youtube.com/</a:t>
            </a:r>
            <a:r>
              <a:rPr lang="en-US" sz="2000" err="1"/>
              <a:t>waospi</a:t>
            </a:r>
            <a:endParaRPr lang="en-US" sz="2000"/>
          </a:p>
        </p:txBody>
      </p:sp>
      <p:sp>
        <p:nvSpPr>
          <p:cNvPr id="21" name="TextBox 20"/>
          <p:cNvSpPr txBox="1"/>
          <p:nvPr userDrawn="1"/>
        </p:nvSpPr>
        <p:spPr>
          <a:xfrm>
            <a:off x="2605893" y="5733118"/>
            <a:ext cx="3179035" cy="400110"/>
          </a:xfrm>
          <a:prstGeom prst="rect">
            <a:avLst/>
          </a:prstGeom>
          <a:noFill/>
        </p:spPr>
        <p:txBody>
          <a:bodyPr wrap="square" rtlCol="0">
            <a:spAutoFit/>
          </a:bodyPr>
          <a:lstStyle/>
          <a:p>
            <a:r>
              <a:rPr lang="en-US" sz="2000"/>
              <a:t>medium.com/</a:t>
            </a:r>
            <a:r>
              <a:rPr lang="en-US" sz="2000" err="1"/>
              <a:t>waospi</a:t>
            </a:r>
            <a:endParaRPr lang="en-US" sz="2000"/>
          </a:p>
        </p:txBody>
      </p:sp>
      <p:sp>
        <p:nvSpPr>
          <p:cNvPr id="22" name="TextBox 21"/>
          <p:cNvSpPr txBox="1"/>
          <p:nvPr userDrawn="1"/>
        </p:nvSpPr>
        <p:spPr>
          <a:xfrm>
            <a:off x="7151608" y="5629554"/>
            <a:ext cx="3677862" cy="400110"/>
          </a:xfrm>
          <a:prstGeom prst="rect">
            <a:avLst/>
          </a:prstGeom>
          <a:noFill/>
        </p:spPr>
        <p:txBody>
          <a:bodyPr wrap="square" rtlCol="0">
            <a:spAutoFit/>
          </a:bodyPr>
          <a:lstStyle/>
          <a:p>
            <a:r>
              <a:rPr lang="en-US" sz="2000"/>
              <a:t>linkedin.com/company/</a:t>
            </a:r>
            <a:r>
              <a:rPr lang="en-US" sz="2000" err="1"/>
              <a:t>waospi</a:t>
            </a:r>
            <a:endParaRPr lang="en-US" sz="2000"/>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t>k12.wa.us</a:t>
            </a:r>
          </a:p>
        </p:txBody>
      </p:sp>
    </p:spTree>
    <p:extLst>
      <p:ext uri="{BB962C8B-B14F-4D97-AF65-F5344CB8AC3E}">
        <p14:creationId xmlns:p14="http://schemas.microsoft.com/office/powerpoint/2010/main" val="15174101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12/13/2021</a:t>
            </a:fld>
            <a:endParaRPr lang="en-US"/>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a:p>
        </p:txBody>
      </p:sp>
    </p:spTree>
    <p:extLst>
      <p:ext uri="{BB962C8B-B14F-4D97-AF65-F5344CB8AC3E}">
        <p14:creationId xmlns:p14="http://schemas.microsoft.com/office/powerpoint/2010/main" val="1840973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12/13/2021</a:t>
            </a:fld>
            <a:endParaRPr lang="en-US"/>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a:p>
        </p:txBody>
      </p:sp>
    </p:spTree>
    <p:extLst>
      <p:ext uri="{BB962C8B-B14F-4D97-AF65-F5344CB8AC3E}">
        <p14:creationId xmlns:p14="http://schemas.microsoft.com/office/powerpoint/2010/main" val="178280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rot="16200000">
            <a:off x="4005830" y="-1400027"/>
            <a:ext cx="4188236" cy="105416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7"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fld id="{06293F0E-E5A6-4B0A-8C81-4FE16869D8A1}" type="datetime1">
              <a:rPr lang="en-US" smtClean="0"/>
              <a:pPr/>
              <a:t>12/13/2021</a:t>
            </a:fld>
            <a:endParaRPr lang="en-US"/>
          </a:p>
        </p:txBody>
      </p:sp>
      <p:sp>
        <p:nvSpPr>
          <p:cNvPr id="8" name="Slide Number Placeholder 7"/>
          <p:cNvSpPr>
            <a:spLocks noGrp="1"/>
          </p:cNvSpPr>
          <p:nvPr>
            <p:ph type="sldNum" sz="quarter" idx="12"/>
          </p:nvPr>
        </p:nvSpPr>
        <p:spPr>
          <a:xfrm>
            <a:off x="8610600" y="6234543"/>
            <a:ext cx="2743200" cy="365125"/>
          </a:xfrm>
          <a:prstGeom prst="rect">
            <a:avLst/>
          </a:prstGeom>
        </p:spPr>
        <p:txBody>
          <a:bodyPr/>
          <a:lstStyle>
            <a:lvl1pPr algn="r">
              <a:defRPr/>
            </a:lvl1pPr>
          </a:lstStyle>
          <a:p>
            <a:fld id="{37BE888B-438C-4896-AE45-D605BA6EAF48}" type="slidenum">
              <a:rPr lang="en-US" smtClean="0"/>
              <a:pPr/>
              <a:t>‹#›</a:t>
            </a:fld>
            <a:endParaRPr lang="en-US"/>
          </a:p>
        </p:txBody>
      </p:sp>
    </p:spTree>
    <p:extLst>
      <p:ext uri="{BB962C8B-B14F-4D97-AF65-F5344CB8AC3E}">
        <p14:creationId xmlns:p14="http://schemas.microsoft.com/office/powerpoint/2010/main" val="1266794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9727" b="13875"/>
          <a:stretch/>
        </p:blipFill>
        <p:spPr>
          <a:xfrm>
            <a:off x="0" y="0"/>
            <a:ext cx="12192000" cy="3949019"/>
          </a:xfrm>
          <a:prstGeom prst="rect">
            <a:avLst/>
          </a:prstGeom>
        </p:spPr>
      </p:pic>
      <p:sp>
        <p:nvSpPr>
          <p:cNvPr id="6" name="Rectangle 5"/>
          <p:cNvSpPr/>
          <p:nvPr userDrawn="1"/>
        </p:nvSpPr>
        <p:spPr>
          <a:xfrm>
            <a:off x="0" y="-27895"/>
            <a:ext cx="12192000" cy="397691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05490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47665" y="1333251"/>
            <a:ext cx="2737153" cy="457951"/>
          </a:xfrm>
          <a:prstGeom prst="rect">
            <a:avLst/>
          </a:prstGeom>
        </p:spPr>
      </p:pic>
    </p:spTree>
    <p:extLst>
      <p:ext uri="{BB962C8B-B14F-4D97-AF65-F5344CB8AC3E}">
        <p14:creationId xmlns:p14="http://schemas.microsoft.com/office/powerpoint/2010/main" val="212072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2" name="Title 1"/>
          <p:cNvSpPr>
            <a:spLocks noGrp="1"/>
          </p:cNvSpPr>
          <p:nvPr>
            <p:ph type="title"/>
          </p:nvPr>
        </p:nvSpPr>
        <p:spPr>
          <a:xfrm>
            <a:off x="803031" y="4462341"/>
            <a:ext cx="10515600" cy="1325563"/>
          </a:xfrm>
        </p:spPr>
        <p:txBody>
          <a:bodyPr/>
          <a:lstStyle>
            <a:lvl1pPr>
              <a:defRPr baseline="0"/>
            </a:lvl1pPr>
          </a:lstStyle>
          <a:p>
            <a:endParaRPr lang="en-US" dirty="0"/>
          </a:p>
        </p:txBody>
      </p:sp>
      <p:sp>
        <p:nvSpPr>
          <p:cNvPr id="5" name="Picture Placeholder 4"/>
          <p:cNvSpPr>
            <a:spLocks noGrp="1"/>
          </p:cNvSpPr>
          <p:nvPr>
            <p:ph type="pic" sz="quarter" idx="10"/>
          </p:nvPr>
        </p:nvSpPr>
        <p:spPr>
          <a:xfrm>
            <a:off x="0" y="0"/>
            <a:ext cx="12192000" cy="3921125"/>
          </a:xfrm>
        </p:spPr>
        <p:txBody>
          <a:bodyPr/>
          <a:lstStyle>
            <a:lvl1pPr marL="0" indent="0">
              <a:buNone/>
              <a:defRPr/>
            </a:lvl1pPr>
          </a:lstStyle>
          <a:p>
            <a:endParaRPr lang="en-US" dirty="0"/>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28183" r="-283" b="23686"/>
          <a:stretch/>
        </p:blipFill>
        <p:spPr>
          <a:xfrm>
            <a:off x="-1" y="18854"/>
            <a:ext cx="12226565" cy="3912123"/>
          </a:xfrm>
          <a:prstGeom prst="rect">
            <a:avLst/>
          </a:prstGeom>
        </p:spPr>
      </p:pic>
      <p:sp>
        <p:nvSpPr>
          <p:cNvPr id="6" name="Rectangle 5"/>
          <p:cNvSpPr/>
          <p:nvPr userDrawn="1"/>
        </p:nvSpPr>
        <p:spPr>
          <a:xfrm>
            <a:off x="-2" y="0"/>
            <a:ext cx="12226566" cy="3945874"/>
          </a:xfrm>
          <a:prstGeom prst="rect">
            <a:avLst/>
          </a:prstGeom>
          <a:solidFill>
            <a:srgbClr val="FBC63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27615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6" name="Rectangle 5"/>
          <p:cNvSpPr/>
          <p:nvPr userDrawn="1"/>
        </p:nvSpPr>
        <p:spPr>
          <a:xfrm>
            <a:off x="-188686" y="-203200"/>
            <a:ext cx="6299200" cy="72644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dirty="0">
                <a:solidFill>
                  <a:srgbClr val="F7F5EB"/>
                </a:solidFill>
                <a:latin typeface="Segoe UI" panose="020B0502040204020203" pitchFamily="34" charset="0"/>
                <a:cs typeface="Segoe UI" panose="020B0502040204020203" pitchFamily="34" charset="0"/>
              </a:rPr>
              <a:t>Section Title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271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5"/>
          <p:cNvSpPr>
            <a:spLocks noGrp="1"/>
          </p:cNvSpPr>
          <p:nvPr>
            <p:ph type="dt" sz="half" idx="10"/>
          </p:nvPr>
        </p:nvSpPr>
        <p:spPr>
          <a:xfrm>
            <a:off x="4633988" y="6234543"/>
            <a:ext cx="2743200" cy="365125"/>
          </a:xfrm>
          <a:prstGeom prst="rect">
            <a:avLst/>
          </a:prstGeom>
        </p:spPr>
        <p:txBody>
          <a:bodyPr/>
          <a:lstStyle>
            <a:lvl1pPr algn="ctr">
              <a:defRPr/>
            </a:lvl1pPr>
          </a:lstStyle>
          <a:p>
            <a:endParaRPr lang="en-US" dirty="0"/>
          </a:p>
        </p:txBody>
      </p:sp>
      <p:sp>
        <p:nvSpPr>
          <p:cNvPr id="13" name="Slide Number Placeholder 7"/>
          <p:cNvSpPr>
            <a:spLocks noGrp="1"/>
          </p:cNvSpPr>
          <p:nvPr>
            <p:ph type="sldNum" sz="quarter" idx="12"/>
          </p:nvPr>
        </p:nvSpPr>
        <p:spPr>
          <a:xfrm>
            <a:off x="8610600" y="6234543"/>
            <a:ext cx="2743200" cy="365125"/>
          </a:xfrm>
          <a:prstGeom prst="rect">
            <a:avLst/>
          </a:prstGeom>
        </p:spPr>
        <p:txBody>
          <a:bodyPr/>
          <a:lstStyle/>
          <a:p>
            <a:fld id="{37BE888B-438C-4896-AE45-D605BA6EAF48}" type="slidenum">
              <a:rPr lang="en-US" smtClean="0"/>
              <a:t>‹#›</a:t>
            </a:fld>
            <a:endParaRPr lang="en-US"/>
          </a:p>
        </p:txBody>
      </p:sp>
    </p:spTree>
    <p:extLst>
      <p:ext uri="{BB962C8B-B14F-4D97-AF65-F5344CB8AC3E}">
        <p14:creationId xmlns:p14="http://schemas.microsoft.com/office/powerpoint/2010/main" val="2165465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theme" Target="../theme/theme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203428"/>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3" r:id="rId4"/>
    <p:sldLayoutId id="2147483667" r:id="rId5"/>
    <p:sldLayoutId id="2147483668" r:id="rId6"/>
    <p:sldLayoutId id="2147483669" r:id="rId7"/>
    <p:sldLayoutId id="2147483666" r:id="rId8"/>
    <p:sldLayoutId id="2147483650" r:id="rId9"/>
    <p:sldLayoutId id="2147483651" r:id="rId10"/>
    <p:sldLayoutId id="2147483652" r:id="rId11"/>
    <p:sldLayoutId id="2147483653" r:id="rId12"/>
    <p:sldLayoutId id="2147483654" r:id="rId13"/>
    <p:sldLayoutId id="2147483655" r:id="rId14"/>
    <p:sldLayoutId id="2147483670" r:id="rId15"/>
    <p:sldLayoutId id="2147483671" r:id="rId16"/>
    <p:sldLayoutId id="2147483656" r:id="rId17"/>
    <p:sldLayoutId id="2147483657" r:id="rId18"/>
    <p:sldLayoutId id="2147483658" r:id="rId19"/>
    <p:sldLayoutId id="2147483659"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7885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19766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8.png"/><Relationship Id="rId7" Type="http://schemas.openxmlformats.org/officeDocument/2006/relationships/diagramColors" Target="../diagrams/colors5.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14.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hyperlink" Target="https://washingtonstatereportcard.ospi.k12.wa.us/ReportCard"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JI18ArrvNQU" TargetMode="Externa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9.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8.xml"/><Relationship Id="rId1" Type="http://schemas.openxmlformats.org/officeDocument/2006/relationships/slideLayout" Target="../slideLayouts/slideLayout49.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6.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native-land.ca/" TargetMode="Externa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8DB5-BB22-4BC1-BA78-2B7EE5E195DB}"/>
              </a:ext>
            </a:extLst>
          </p:cNvPr>
          <p:cNvSpPr>
            <a:spLocks noGrp="1"/>
          </p:cNvSpPr>
          <p:nvPr>
            <p:ph type="title"/>
          </p:nvPr>
        </p:nvSpPr>
        <p:spPr/>
        <p:txBody>
          <a:bodyPr/>
          <a:lstStyle/>
          <a:p>
            <a:r>
              <a:rPr lang="en-US" dirty="0"/>
              <a:t>Proposed Meeting Structure for GATE Advisory 2021-2022</a:t>
            </a:r>
          </a:p>
        </p:txBody>
      </p:sp>
      <p:graphicFrame>
        <p:nvGraphicFramePr>
          <p:cNvPr id="6" name="Content Placeholder 5" descr="color blocks">
            <a:extLst>
              <a:ext uri="{FF2B5EF4-FFF2-40B4-BE49-F238E27FC236}">
                <a16:creationId xmlns:a16="http://schemas.microsoft.com/office/drawing/2014/main" id="{5E13466B-6DD5-4326-8C94-E932287880F7}"/>
              </a:ext>
            </a:extLst>
          </p:cNvPr>
          <p:cNvGraphicFramePr>
            <a:graphicFrameLocks noGrp="1"/>
          </p:cNvGraphicFramePr>
          <p:nvPr>
            <p:ph idx="1"/>
            <p:extLst>
              <p:ext uri="{D42A27DB-BD31-4B8C-83A1-F6EECF244321}">
                <p14:modId xmlns:p14="http://schemas.microsoft.com/office/powerpoint/2010/main" val="3274947598"/>
              </p:ext>
            </p:extLst>
          </p:nvPr>
        </p:nvGraphicFramePr>
        <p:xfrm>
          <a:off x="838200" y="1620078"/>
          <a:ext cx="10515600" cy="4461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BA17A584-9C89-4001-8B6E-6E775F8D6D75}"/>
              </a:ext>
            </a:extLst>
          </p:cNvPr>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12/13/2021</a:t>
            </a:fld>
            <a:r>
              <a:rPr lang="en-US" sz="1400" dirty="0"/>
              <a:t>  |  </a:t>
            </a:r>
            <a:fld id="{F1B50846-C5CC-4F37-A96F-6F914AFF4F68}" type="slidenum">
              <a:rPr lang="en-US" sz="1400" smtClean="0"/>
              <a:pPr algn="r"/>
              <a:t>1</a:t>
            </a:fld>
            <a:endParaRPr lang="en-US" sz="1400" dirty="0"/>
          </a:p>
        </p:txBody>
      </p:sp>
    </p:spTree>
    <p:extLst>
      <p:ext uri="{BB962C8B-B14F-4D97-AF65-F5344CB8AC3E}">
        <p14:creationId xmlns:p14="http://schemas.microsoft.com/office/powerpoint/2010/main" val="2974848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FBD5-E7CF-4D6C-8DAA-5EB4F08BD836}"/>
              </a:ext>
            </a:extLst>
          </p:cNvPr>
          <p:cNvSpPr>
            <a:spLocks noGrp="1"/>
          </p:cNvSpPr>
          <p:nvPr>
            <p:ph type="title"/>
          </p:nvPr>
        </p:nvSpPr>
        <p:spPr/>
        <p:txBody>
          <a:bodyPr/>
          <a:lstStyle/>
          <a:p>
            <a:r>
              <a:rPr lang="en-US" dirty="0"/>
              <a:t>Equity Pause</a:t>
            </a:r>
          </a:p>
        </p:txBody>
      </p:sp>
      <p:graphicFrame>
        <p:nvGraphicFramePr>
          <p:cNvPr id="4" name="Content Placeholder 3" descr="icons">
            <a:extLst>
              <a:ext uri="{FF2B5EF4-FFF2-40B4-BE49-F238E27FC236}">
                <a16:creationId xmlns:a16="http://schemas.microsoft.com/office/drawing/2014/main" id="{6F8E7F24-7819-499B-B5D5-FD3C24A69F8A}"/>
              </a:ext>
            </a:extLst>
          </p:cNvPr>
          <p:cNvGraphicFramePr>
            <a:graphicFrameLocks noGrp="1"/>
          </p:cNvGraphicFramePr>
          <p:nvPr>
            <p:ph idx="1"/>
            <p:extLst>
              <p:ext uri="{D42A27DB-BD31-4B8C-83A1-F6EECF244321}">
                <p14:modId xmlns:p14="http://schemas.microsoft.com/office/powerpoint/2010/main" val="1664356590"/>
              </p:ext>
            </p:extLst>
          </p:nvPr>
        </p:nvGraphicFramePr>
        <p:xfrm>
          <a:off x="838200" y="1825625"/>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99473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pic>
        <p:nvPicPr>
          <p:cNvPr id="5" name="Picture Placeholder 2" title="heart with beat "/>
          <p:cNvPicPr>
            <a:picLocks noChangeAspect="1"/>
          </p:cNvPicPr>
          <p:nvPr/>
        </p:nvPicPr>
        <p:blipFill>
          <a:blip r:embed="rId3">
            <a:duotone>
              <a:schemeClr val="accent2">
                <a:shade val="45000"/>
                <a:satMod val="135000"/>
              </a:schemeClr>
              <a:prstClr val="white"/>
            </a:duotone>
          </a:blip>
          <a:srcRect t="1620" b="1620"/>
          <a:stretch>
            <a:fillRect/>
          </a:stretch>
        </p:blipFill>
        <p:spPr>
          <a:xfrm>
            <a:off x="6996917" y="1836554"/>
            <a:ext cx="4644274" cy="3667160"/>
          </a:xfrm>
          <a:prstGeom prst="rect">
            <a:avLst/>
          </a:prstGeom>
        </p:spPr>
      </p:pic>
      <p:graphicFrame>
        <p:nvGraphicFramePr>
          <p:cNvPr id="7" name="Diagram 6" descr="color blocks">
            <a:extLst>
              <a:ext uri="{FF2B5EF4-FFF2-40B4-BE49-F238E27FC236}">
                <a16:creationId xmlns:a16="http://schemas.microsoft.com/office/drawing/2014/main" id="{F83A3CB4-1592-4AC9-81CF-480DFE9A649D}"/>
              </a:ext>
            </a:extLst>
          </p:cNvPr>
          <p:cNvGraphicFramePr/>
          <p:nvPr>
            <p:extLst>
              <p:ext uri="{D42A27DB-BD31-4B8C-83A1-F6EECF244321}">
                <p14:modId xmlns:p14="http://schemas.microsoft.com/office/powerpoint/2010/main" val="1510136996"/>
              </p:ext>
            </p:extLst>
          </p:nvPr>
        </p:nvGraphicFramePr>
        <p:xfrm>
          <a:off x="838200" y="1471559"/>
          <a:ext cx="5945658" cy="43976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12/13/2021</a:t>
            </a:fld>
            <a:r>
              <a:rPr lang="en-US" sz="1400" dirty="0"/>
              <a:t>  |  </a:t>
            </a:r>
            <a:fld id="{F1B50846-C5CC-4F37-A96F-6F914AFF4F68}" type="slidenum">
              <a:rPr lang="en-US" sz="1400" smtClean="0"/>
              <a:pPr algn="r"/>
              <a:t>11</a:t>
            </a:fld>
            <a:endParaRPr lang="en-US" sz="1400" dirty="0"/>
          </a:p>
        </p:txBody>
      </p:sp>
    </p:spTree>
    <p:extLst>
      <p:ext uri="{BB962C8B-B14F-4D97-AF65-F5344CB8AC3E}">
        <p14:creationId xmlns:p14="http://schemas.microsoft.com/office/powerpoint/2010/main" val="4141331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3F7B-21DE-41AB-B6AA-147CDB5CA09E}"/>
              </a:ext>
            </a:extLst>
          </p:cNvPr>
          <p:cNvSpPr>
            <a:spLocks noGrp="1"/>
          </p:cNvSpPr>
          <p:nvPr>
            <p:ph type="title"/>
          </p:nvPr>
        </p:nvSpPr>
        <p:spPr>
          <a:xfrm>
            <a:off x="838200" y="365126"/>
            <a:ext cx="10515600" cy="579092"/>
          </a:xfrm>
        </p:spPr>
        <p:txBody>
          <a:bodyPr>
            <a:normAutofit fontScale="90000"/>
          </a:bodyPr>
          <a:lstStyle/>
          <a:p>
            <a:pPr algn="ctr"/>
            <a:r>
              <a:rPr lang="en-US" dirty="0"/>
              <a:t>Duties</a:t>
            </a:r>
          </a:p>
        </p:txBody>
      </p:sp>
      <p:graphicFrame>
        <p:nvGraphicFramePr>
          <p:cNvPr id="6" name="Content Placeholder 5" descr="color blocks">
            <a:extLst>
              <a:ext uri="{FF2B5EF4-FFF2-40B4-BE49-F238E27FC236}">
                <a16:creationId xmlns:a16="http://schemas.microsoft.com/office/drawing/2014/main" id="{DBFE77A2-48C8-44B8-9AE1-725FA2F3EC3D}"/>
              </a:ext>
            </a:extLst>
          </p:cNvPr>
          <p:cNvGraphicFramePr>
            <a:graphicFrameLocks noGrp="1"/>
          </p:cNvGraphicFramePr>
          <p:nvPr>
            <p:ph idx="1"/>
            <p:extLst>
              <p:ext uri="{D42A27DB-BD31-4B8C-83A1-F6EECF244321}">
                <p14:modId xmlns:p14="http://schemas.microsoft.com/office/powerpoint/2010/main" val="4239572310"/>
              </p:ext>
            </p:extLst>
          </p:nvPr>
        </p:nvGraphicFramePr>
        <p:xfrm>
          <a:off x="838200" y="944218"/>
          <a:ext cx="10515600" cy="52379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E566B48-00EE-441A-88C9-5F79D5D5CD08}"/>
              </a:ext>
            </a:extLst>
          </p:cNvPr>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12/13/2021</a:t>
            </a:fld>
            <a:r>
              <a:rPr lang="en-US" sz="1400" dirty="0"/>
              <a:t>  |  </a:t>
            </a:r>
            <a:fld id="{F1B50846-C5CC-4F37-A96F-6F914AFF4F68}" type="slidenum">
              <a:rPr lang="en-US" sz="1400" smtClean="0"/>
              <a:pPr algn="r"/>
              <a:t>12</a:t>
            </a:fld>
            <a:endParaRPr lang="en-US" sz="1400" dirty="0"/>
          </a:p>
        </p:txBody>
      </p:sp>
    </p:spTree>
    <p:extLst>
      <p:ext uri="{BB962C8B-B14F-4D97-AF65-F5344CB8AC3E}">
        <p14:creationId xmlns:p14="http://schemas.microsoft.com/office/powerpoint/2010/main" val="164299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Facilitators</a:t>
            </a:r>
          </a:p>
        </p:txBody>
      </p:sp>
      <p:graphicFrame>
        <p:nvGraphicFramePr>
          <p:cNvPr id="10" name="Content Placeholder 9" descr="staff photos"/>
          <p:cNvGraphicFramePr>
            <a:graphicFrameLocks noGrp="1"/>
          </p:cNvGraphicFramePr>
          <p:nvPr>
            <p:ph idx="1"/>
            <p:extLst>
              <p:ext uri="{D42A27DB-BD31-4B8C-83A1-F6EECF244321}">
                <p14:modId xmlns:p14="http://schemas.microsoft.com/office/powerpoint/2010/main" val="2234272114"/>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12/13/2021</a:t>
            </a:fld>
            <a:r>
              <a:rPr lang="en-US" sz="1400" dirty="0"/>
              <a:t>  |  </a:t>
            </a:r>
            <a:fld id="{F1B50846-C5CC-4F37-A96F-6F914AFF4F68}" type="slidenum">
              <a:rPr lang="en-US" sz="1400" smtClean="0"/>
              <a:pPr algn="r"/>
              <a:t>13</a:t>
            </a:fld>
            <a:endParaRPr lang="en-US" sz="1400" dirty="0"/>
          </a:p>
        </p:txBody>
      </p:sp>
    </p:spTree>
    <p:extLst>
      <p:ext uri="{BB962C8B-B14F-4D97-AF65-F5344CB8AC3E}">
        <p14:creationId xmlns:p14="http://schemas.microsoft.com/office/powerpoint/2010/main" val="3723883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66416-4792-4897-AC45-16EB4C61703D}"/>
              </a:ext>
            </a:extLst>
          </p:cNvPr>
          <p:cNvSpPr>
            <a:spLocks noGrp="1"/>
          </p:cNvSpPr>
          <p:nvPr>
            <p:ph type="title"/>
          </p:nvPr>
        </p:nvSpPr>
        <p:spPr>
          <a:xfrm>
            <a:off x="838200" y="365125"/>
            <a:ext cx="10515600" cy="1165501"/>
          </a:xfrm>
        </p:spPr>
        <p:txBody>
          <a:bodyPr>
            <a:noAutofit/>
          </a:bodyPr>
          <a:lstStyle/>
          <a:p>
            <a:pPr lvl="0" algn="ctr"/>
            <a:r>
              <a:rPr lang="en-US" sz="3200" dirty="0"/>
              <a:t>GATE Advisory Committee Membership</a:t>
            </a:r>
            <a:br>
              <a:rPr lang="en-US" sz="2000" dirty="0"/>
            </a:br>
            <a:r>
              <a:rPr lang="en-US" sz="2000" i="1" dirty="0"/>
              <a:t>K-12 and state agencies that work with youth who have disengaged or are at risk of disengagement with school. </a:t>
            </a:r>
            <a:br>
              <a:rPr lang="en-US" sz="2000" dirty="0"/>
            </a:br>
            <a:r>
              <a:rPr lang="en-US" sz="2000" dirty="0"/>
              <a:t>The following agencies shall appoint representatives to the advisory committee:</a:t>
            </a:r>
            <a:br>
              <a:rPr lang="en-US" sz="2000" dirty="0"/>
            </a:br>
            <a:endParaRPr lang="en-US" sz="2000" dirty="0"/>
          </a:p>
        </p:txBody>
      </p:sp>
      <p:graphicFrame>
        <p:nvGraphicFramePr>
          <p:cNvPr id="4" name="Content Placeholder 3" descr="color blocks">
            <a:extLst>
              <a:ext uri="{FF2B5EF4-FFF2-40B4-BE49-F238E27FC236}">
                <a16:creationId xmlns:a16="http://schemas.microsoft.com/office/drawing/2014/main" id="{2EA909F1-0F98-4131-B3B9-F9F54AC86D79}"/>
              </a:ext>
            </a:extLst>
          </p:cNvPr>
          <p:cNvGraphicFramePr>
            <a:graphicFrameLocks noGrp="1"/>
          </p:cNvGraphicFramePr>
          <p:nvPr>
            <p:ph idx="1"/>
            <p:extLst>
              <p:ext uri="{D42A27DB-BD31-4B8C-83A1-F6EECF244321}">
                <p14:modId xmlns:p14="http://schemas.microsoft.com/office/powerpoint/2010/main" val="1398559470"/>
              </p:ext>
            </p:extLst>
          </p:nvPr>
        </p:nvGraphicFramePr>
        <p:xfrm>
          <a:off x="530087" y="1182757"/>
          <a:ext cx="11131825" cy="5675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B71D035-CAD8-4E78-B06C-5E171A9434E8}"/>
              </a:ext>
            </a:extLst>
          </p:cNvPr>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12/13/2021</a:t>
            </a:fld>
            <a:r>
              <a:rPr lang="en-US" sz="1400" dirty="0"/>
              <a:t>  |  </a:t>
            </a:r>
            <a:fld id="{F1B50846-C5CC-4F37-A96F-6F914AFF4F68}" type="slidenum">
              <a:rPr lang="en-US" sz="1400" smtClean="0"/>
              <a:pPr algn="r"/>
              <a:t>14</a:t>
            </a:fld>
            <a:endParaRPr lang="en-US" sz="1400" dirty="0"/>
          </a:p>
        </p:txBody>
      </p:sp>
    </p:spTree>
    <p:extLst>
      <p:ext uri="{BB962C8B-B14F-4D97-AF65-F5344CB8AC3E}">
        <p14:creationId xmlns:p14="http://schemas.microsoft.com/office/powerpoint/2010/main" val="598404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50F05-22EF-4347-B0B1-B82A36A5EC15}"/>
              </a:ext>
            </a:extLst>
          </p:cNvPr>
          <p:cNvSpPr>
            <a:spLocks noGrp="1"/>
          </p:cNvSpPr>
          <p:nvPr>
            <p:ph type="title"/>
          </p:nvPr>
        </p:nvSpPr>
        <p:spPr/>
        <p:txBody>
          <a:bodyPr/>
          <a:lstStyle/>
          <a:p>
            <a:r>
              <a:rPr lang="en-US" dirty="0"/>
              <a:t>Renaming Convention</a:t>
            </a:r>
          </a:p>
        </p:txBody>
      </p:sp>
      <p:graphicFrame>
        <p:nvGraphicFramePr>
          <p:cNvPr id="4" name="Content Placeholder 3" descr="color blocks with arrows">
            <a:extLst>
              <a:ext uri="{FF2B5EF4-FFF2-40B4-BE49-F238E27FC236}">
                <a16:creationId xmlns:a16="http://schemas.microsoft.com/office/drawing/2014/main" id="{3DF103C4-EFA7-4938-921B-A9255ABFF0E3}"/>
              </a:ext>
            </a:extLst>
          </p:cNvPr>
          <p:cNvGraphicFramePr>
            <a:graphicFrameLocks noGrp="1"/>
          </p:cNvGraphicFramePr>
          <p:nvPr>
            <p:ph idx="1"/>
            <p:extLst>
              <p:ext uri="{D42A27DB-BD31-4B8C-83A1-F6EECF244321}">
                <p14:modId xmlns:p14="http://schemas.microsoft.com/office/powerpoint/2010/main" val="3335542606"/>
              </p:ext>
            </p:extLst>
          </p:nvPr>
        </p:nvGraphicFramePr>
        <p:xfrm>
          <a:off x="838200" y="1690688"/>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5226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952D2-A65C-4D15-BD85-F91D6215DB3B}"/>
              </a:ext>
            </a:extLst>
          </p:cNvPr>
          <p:cNvSpPr>
            <a:spLocks noGrp="1"/>
          </p:cNvSpPr>
          <p:nvPr>
            <p:ph type="title"/>
          </p:nvPr>
        </p:nvSpPr>
        <p:spPr/>
        <p:txBody>
          <a:bodyPr/>
          <a:lstStyle/>
          <a:p>
            <a:pPr algn="ctr"/>
            <a:r>
              <a:rPr lang="en-US" dirty="0"/>
              <a:t>Getting to Know One Another</a:t>
            </a:r>
          </a:p>
        </p:txBody>
      </p:sp>
      <p:graphicFrame>
        <p:nvGraphicFramePr>
          <p:cNvPr id="4" name="Content Placeholder 3" descr="color blocks">
            <a:extLst>
              <a:ext uri="{FF2B5EF4-FFF2-40B4-BE49-F238E27FC236}">
                <a16:creationId xmlns:a16="http://schemas.microsoft.com/office/drawing/2014/main" id="{EC7A06EE-AE6C-4936-8BAC-55F069CEB5A2}"/>
              </a:ext>
            </a:extLst>
          </p:cNvPr>
          <p:cNvGraphicFramePr>
            <a:graphicFrameLocks noGrp="1"/>
          </p:cNvGraphicFramePr>
          <p:nvPr>
            <p:ph idx="1"/>
            <p:extLst>
              <p:ext uri="{D42A27DB-BD31-4B8C-83A1-F6EECF244321}">
                <p14:modId xmlns:p14="http://schemas.microsoft.com/office/powerpoint/2010/main" val="3695081314"/>
              </p:ext>
            </p:extLst>
          </p:nvPr>
        </p:nvGraphicFramePr>
        <p:xfrm>
          <a:off x="838200" y="1825625"/>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7460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0AF6-3EE8-4420-98F4-00F4163D21FE}"/>
              </a:ext>
            </a:extLst>
          </p:cNvPr>
          <p:cNvSpPr>
            <a:spLocks noGrp="1"/>
          </p:cNvSpPr>
          <p:nvPr>
            <p:ph type="title"/>
          </p:nvPr>
        </p:nvSpPr>
        <p:spPr>
          <a:xfrm>
            <a:off x="838200" y="365125"/>
            <a:ext cx="10515600" cy="720725"/>
          </a:xfrm>
        </p:spPr>
        <p:txBody>
          <a:bodyPr/>
          <a:lstStyle/>
          <a:p>
            <a:pPr algn="ctr"/>
            <a:r>
              <a:rPr lang="en-US" dirty="0"/>
              <a:t>Building Bridges </a:t>
            </a:r>
          </a:p>
        </p:txBody>
      </p:sp>
      <p:graphicFrame>
        <p:nvGraphicFramePr>
          <p:cNvPr id="4" name="Content Placeholder 3" descr="color blocks with arrows">
            <a:extLst>
              <a:ext uri="{FF2B5EF4-FFF2-40B4-BE49-F238E27FC236}">
                <a16:creationId xmlns:a16="http://schemas.microsoft.com/office/drawing/2014/main" id="{9D20C167-814F-4C92-8BC7-B09F1E3C679C}"/>
              </a:ext>
            </a:extLst>
          </p:cNvPr>
          <p:cNvGraphicFramePr>
            <a:graphicFrameLocks noGrp="1"/>
          </p:cNvGraphicFramePr>
          <p:nvPr>
            <p:ph idx="1"/>
            <p:extLst>
              <p:ext uri="{D42A27DB-BD31-4B8C-83A1-F6EECF244321}">
                <p14:modId xmlns:p14="http://schemas.microsoft.com/office/powerpoint/2010/main" val="3815989552"/>
              </p:ext>
            </p:extLst>
          </p:nvPr>
        </p:nvGraphicFramePr>
        <p:xfrm>
          <a:off x="838200" y="1428750"/>
          <a:ext cx="10515600" cy="4652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292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54FC0-D2EE-425F-B701-C92262D5E787}"/>
              </a:ext>
            </a:extLst>
          </p:cNvPr>
          <p:cNvSpPr>
            <a:spLocks noGrp="1"/>
          </p:cNvSpPr>
          <p:nvPr>
            <p:ph type="title"/>
          </p:nvPr>
        </p:nvSpPr>
        <p:spPr/>
        <p:txBody>
          <a:bodyPr/>
          <a:lstStyle/>
          <a:p>
            <a:pPr algn="ctr"/>
            <a:r>
              <a:rPr lang="en-US" dirty="0"/>
              <a:t>GATE Advisory Purpose </a:t>
            </a:r>
          </a:p>
        </p:txBody>
      </p:sp>
      <p:graphicFrame>
        <p:nvGraphicFramePr>
          <p:cNvPr id="5" name="Content Placeholder 4">
            <a:extLst>
              <a:ext uri="{FF2B5EF4-FFF2-40B4-BE49-F238E27FC236}">
                <a16:creationId xmlns:a16="http://schemas.microsoft.com/office/drawing/2014/main" id="{F758E236-2E1B-4CDB-90C7-C265C62813C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428847866"/>
              </p:ext>
            </p:extLst>
          </p:nvPr>
        </p:nvGraphicFramePr>
        <p:xfrm>
          <a:off x="838200" y="1825625"/>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CD2B43F2-D6BB-413D-AE9B-CE3A715A1ABA}"/>
              </a:ext>
            </a:extLst>
          </p:cNvPr>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12/13/2021</a:t>
            </a:fld>
            <a:r>
              <a:rPr lang="en-US" sz="1400" dirty="0"/>
              <a:t>  |  </a:t>
            </a:r>
            <a:fld id="{F1B50846-C5CC-4F37-A96F-6F914AFF4F68}" type="slidenum">
              <a:rPr lang="en-US" sz="1400" smtClean="0"/>
              <a:pPr algn="r"/>
              <a:t>18</a:t>
            </a:fld>
            <a:endParaRPr lang="en-US" sz="1400" dirty="0"/>
          </a:p>
        </p:txBody>
      </p:sp>
    </p:spTree>
    <p:extLst>
      <p:ext uri="{BB962C8B-B14F-4D97-AF65-F5344CB8AC3E}">
        <p14:creationId xmlns:p14="http://schemas.microsoft.com/office/powerpoint/2010/main" val="2514896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DBBEA-C08B-4A79-97FF-E01BE7199788}"/>
              </a:ext>
            </a:extLst>
          </p:cNvPr>
          <p:cNvSpPr>
            <a:spLocks noGrp="1"/>
          </p:cNvSpPr>
          <p:nvPr>
            <p:ph type="title"/>
          </p:nvPr>
        </p:nvSpPr>
        <p:spPr>
          <a:xfrm>
            <a:off x="838200" y="365126"/>
            <a:ext cx="10515600" cy="857388"/>
          </a:xfrm>
        </p:spPr>
        <p:txBody>
          <a:bodyPr/>
          <a:lstStyle/>
          <a:p>
            <a:pPr algn="ctr"/>
            <a:r>
              <a:rPr lang="en-US" dirty="0"/>
              <a:t>GATE  Advisory Activities</a:t>
            </a:r>
          </a:p>
        </p:txBody>
      </p:sp>
      <p:graphicFrame>
        <p:nvGraphicFramePr>
          <p:cNvPr id="7" name="Diagram 6" descr="color block">
            <a:extLst>
              <a:ext uri="{FF2B5EF4-FFF2-40B4-BE49-F238E27FC236}">
                <a16:creationId xmlns:a16="http://schemas.microsoft.com/office/drawing/2014/main" id="{B431AB4A-2534-47FC-AB83-80B356B88C6F}"/>
              </a:ext>
            </a:extLst>
          </p:cNvPr>
          <p:cNvGraphicFramePr/>
          <p:nvPr>
            <p:extLst>
              <p:ext uri="{D42A27DB-BD31-4B8C-83A1-F6EECF244321}">
                <p14:modId xmlns:p14="http://schemas.microsoft.com/office/powerpoint/2010/main" val="1299108021"/>
              </p:ext>
            </p:extLst>
          </p:nvPr>
        </p:nvGraphicFramePr>
        <p:xfrm>
          <a:off x="549082" y="1117359"/>
          <a:ext cx="3565718" cy="5114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descr="color blocks">
            <a:extLst>
              <a:ext uri="{FF2B5EF4-FFF2-40B4-BE49-F238E27FC236}">
                <a16:creationId xmlns:a16="http://schemas.microsoft.com/office/drawing/2014/main" id="{216606C6-7209-4B84-9CD2-4B415E1C4D76}"/>
              </a:ext>
            </a:extLst>
          </p:cNvPr>
          <p:cNvGraphicFramePr>
            <a:graphicFrameLocks noGrp="1"/>
          </p:cNvGraphicFramePr>
          <p:nvPr>
            <p:ph idx="1"/>
            <p:extLst>
              <p:ext uri="{D42A27DB-BD31-4B8C-83A1-F6EECF244321}">
                <p14:modId xmlns:p14="http://schemas.microsoft.com/office/powerpoint/2010/main" val="1314555551"/>
              </p:ext>
            </p:extLst>
          </p:nvPr>
        </p:nvGraphicFramePr>
        <p:xfrm>
          <a:off x="4313582" y="1222514"/>
          <a:ext cx="7040217" cy="500932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TextBox 7">
            <a:extLst>
              <a:ext uri="{FF2B5EF4-FFF2-40B4-BE49-F238E27FC236}">
                <a16:creationId xmlns:a16="http://schemas.microsoft.com/office/drawing/2014/main" id="{A0CFD8B4-F1A9-4BD3-BD55-1A411E84AE80}"/>
              </a:ext>
            </a:extLst>
          </p:cNvPr>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12/13/2021</a:t>
            </a:fld>
            <a:r>
              <a:rPr lang="en-US" sz="1400" dirty="0"/>
              <a:t>  |  </a:t>
            </a:r>
            <a:fld id="{F1B50846-C5CC-4F37-A96F-6F914AFF4F68}" type="slidenum">
              <a:rPr lang="en-US" sz="1400" smtClean="0"/>
              <a:pPr algn="r"/>
              <a:t>19</a:t>
            </a:fld>
            <a:endParaRPr lang="en-US" sz="1400" dirty="0"/>
          </a:p>
        </p:txBody>
      </p:sp>
    </p:spTree>
    <p:extLst>
      <p:ext uri="{BB962C8B-B14F-4D97-AF65-F5344CB8AC3E}">
        <p14:creationId xmlns:p14="http://schemas.microsoft.com/office/powerpoint/2010/main" val="1066649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01AE9-D1DA-4263-8298-F9AB1ABF729E}"/>
              </a:ext>
            </a:extLst>
          </p:cNvPr>
          <p:cNvSpPr>
            <a:spLocks noGrp="1"/>
          </p:cNvSpPr>
          <p:nvPr>
            <p:ph type="title"/>
          </p:nvPr>
        </p:nvSpPr>
        <p:spPr/>
        <p:txBody>
          <a:bodyPr/>
          <a:lstStyle/>
          <a:p>
            <a:r>
              <a:rPr lang="en-US" dirty="0"/>
              <a:t>Run of Show Notes</a:t>
            </a:r>
          </a:p>
        </p:txBody>
      </p:sp>
      <p:graphicFrame>
        <p:nvGraphicFramePr>
          <p:cNvPr id="4" name="Content Placeholder 3">
            <a:extLst>
              <a:ext uri="{FF2B5EF4-FFF2-40B4-BE49-F238E27FC236}">
                <a16:creationId xmlns:a16="http://schemas.microsoft.com/office/drawing/2014/main" id="{38840DB9-15A5-4081-908A-CFCA0DA48CC0}"/>
              </a:ext>
            </a:extLst>
          </p:cNvPr>
          <p:cNvGraphicFramePr>
            <a:graphicFrameLocks noGrp="1"/>
          </p:cNvGraphicFramePr>
          <p:nvPr>
            <p:ph idx="1"/>
            <p:extLst>
              <p:ext uri="{D42A27DB-BD31-4B8C-83A1-F6EECF244321}">
                <p14:modId xmlns:p14="http://schemas.microsoft.com/office/powerpoint/2010/main" val="594740280"/>
              </p:ext>
            </p:extLst>
          </p:nvPr>
        </p:nvGraphicFramePr>
        <p:xfrm>
          <a:off x="838200" y="1568450"/>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1907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5"/>
            <a:ext cx="10515600" cy="1108743"/>
          </a:xfrm>
        </p:spPr>
        <p:txBody>
          <a:bodyPr>
            <a:normAutofit/>
          </a:bodyPr>
          <a:lstStyle/>
          <a:p>
            <a:pPr algn="ctr"/>
            <a:r>
              <a:rPr lang="en-US" sz="3600" dirty="0"/>
              <a:t>Statewide Trends</a:t>
            </a:r>
          </a:p>
        </p:txBody>
      </p:sp>
      <p:pic>
        <p:nvPicPr>
          <p:cNvPr id="7" name="Picture 6" descr="Created by Dolly Holmes&#10;from the Noun Project" title="Washington State"/>
          <p:cNvPicPr>
            <a:picLocks noChangeAspect="1"/>
          </p:cNvPicPr>
          <p:nvPr/>
        </p:nvPicPr>
        <p:blipFill>
          <a:blip r:embed="rId3">
            <a:duotone>
              <a:schemeClr val="accent3">
                <a:shade val="45000"/>
                <a:satMod val="135000"/>
              </a:schemeClr>
              <a:prstClr val="white"/>
            </a:duotone>
          </a:blip>
          <a:stretch>
            <a:fillRect/>
          </a:stretch>
        </p:blipFill>
        <p:spPr>
          <a:xfrm>
            <a:off x="410205" y="1615993"/>
            <a:ext cx="4111211" cy="2610853"/>
          </a:xfrm>
          <a:prstGeom prst="rect">
            <a:avLst/>
          </a:prstGeom>
        </p:spPr>
      </p:pic>
      <p:sp>
        <p:nvSpPr>
          <p:cNvPr id="13" name="Rectangle 12"/>
          <p:cNvSpPr/>
          <p:nvPr/>
        </p:nvSpPr>
        <p:spPr>
          <a:xfrm>
            <a:off x="1671218" y="2008628"/>
            <a:ext cx="2512489"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83%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Graduated</a:t>
            </a:r>
            <a:r>
              <a:rPr kumimoji="0" lang="en-US" b="0" i="0" u="none" strike="noStrike" kern="1200" cap="none" spc="0" normalizeH="0" noProof="0" dirty="0">
                <a:ln>
                  <a:noFill/>
                </a:ln>
                <a:solidFill>
                  <a:schemeClr val="bg1"/>
                </a:solidFill>
                <a:effectLst/>
                <a:uLnTx/>
                <a:uFillTx/>
                <a:latin typeface="Segoe UI" panose="020B0502040204020203" pitchFamily="34" charset="0"/>
                <a:ea typeface="+mn-ea"/>
                <a:cs typeface="Segoe UI" panose="020B0502040204020203" pitchFamily="34" charset="0"/>
              </a:rPr>
              <a:t> in 4 years Class of </a:t>
            </a:r>
            <a:r>
              <a:rPr kumimoji="0" lang="en-US" b="0" i="0" u="none" strike="noStrike" kern="1200" cap="none" spc="0" normalizeH="0" baseline="0" noProof="0" dirty="0">
                <a:ln>
                  <a:noFill/>
                </a:ln>
                <a:solidFill>
                  <a:schemeClr val="bg1"/>
                </a:solidFill>
                <a:effectLst/>
                <a:uLnTx/>
                <a:uFillTx/>
                <a:latin typeface="Segoe UI" panose="020B0502040204020203" pitchFamily="34" charset="0"/>
                <a:ea typeface="+mn-ea"/>
                <a:cs typeface="Segoe UI" panose="020B0502040204020203" pitchFamily="34" charset="0"/>
              </a:rPr>
              <a:t>2020</a:t>
            </a:r>
          </a:p>
        </p:txBody>
      </p:sp>
      <p:grpSp>
        <p:nvGrpSpPr>
          <p:cNvPr id="9" name="Group 8" title="Students "/>
          <p:cNvGrpSpPr/>
          <p:nvPr/>
        </p:nvGrpSpPr>
        <p:grpSpPr>
          <a:xfrm>
            <a:off x="1110286" y="4387337"/>
            <a:ext cx="2446122" cy="1157286"/>
            <a:chOff x="255547" y="5089072"/>
            <a:chExt cx="2446122" cy="1157286"/>
          </a:xfrm>
        </p:grpSpPr>
        <p:pic>
          <p:nvPicPr>
            <p:cNvPr id="10" name="Picture 9" title="Students"/>
            <p:cNvPicPr>
              <a:picLocks noChangeAspect="1"/>
            </p:cNvPicPr>
            <p:nvPr/>
          </p:nvPicPr>
          <p:blipFill>
            <a:blip r:embed="rId4">
              <a:duotone>
                <a:schemeClr val="accent1">
                  <a:shade val="45000"/>
                  <a:satMod val="135000"/>
                </a:schemeClr>
                <a:prstClr val="white"/>
              </a:duotone>
            </a:blip>
            <a:stretch>
              <a:fillRect/>
            </a:stretch>
          </p:blipFill>
          <p:spPr>
            <a:xfrm>
              <a:off x="255547" y="5089072"/>
              <a:ext cx="1223061" cy="1157286"/>
            </a:xfrm>
            <a:prstGeom prst="rect">
              <a:avLst/>
            </a:prstGeom>
          </p:spPr>
        </p:pic>
        <p:pic>
          <p:nvPicPr>
            <p:cNvPr id="11" name="Picture 10" title="Students"/>
            <p:cNvPicPr>
              <a:picLocks noChangeAspect="1"/>
            </p:cNvPicPr>
            <p:nvPr/>
          </p:nvPicPr>
          <p:blipFill>
            <a:blip r:embed="rId4">
              <a:duotone>
                <a:schemeClr val="accent3">
                  <a:shade val="45000"/>
                  <a:satMod val="135000"/>
                </a:schemeClr>
                <a:prstClr val="white"/>
              </a:duotone>
            </a:blip>
            <a:stretch>
              <a:fillRect/>
            </a:stretch>
          </p:blipFill>
          <p:spPr>
            <a:xfrm>
              <a:off x="1478608" y="5089072"/>
              <a:ext cx="1223061" cy="1157286"/>
            </a:xfrm>
            <a:prstGeom prst="rect">
              <a:avLst/>
            </a:prstGeom>
          </p:spPr>
        </p:pic>
        <p:pic>
          <p:nvPicPr>
            <p:cNvPr id="12" name="Picture 11" title="Students"/>
            <p:cNvPicPr>
              <a:picLocks noChangeAspect="1"/>
            </p:cNvPicPr>
            <p:nvPr/>
          </p:nvPicPr>
          <p:blipFill rotWithShape="1">
            <a:blip r:embed="rId4">
              <a:duotone>
                <a:schemeClr val="accent3">
                  <a:shade val="45000"/>
                  <a:satMod val="135000"/>
                </a:schemeClr>
                <a:prstClr val="white"/>
              </a:duotone>
            </a:blip>
            <a:srcRect l="49864"/>
            <a:stretch/>
          </p:blipFill>
          <p:spPr>
            <a:xfrm>
              <a:off x="865414" y="5089072"/>
              <a:ext cx="613194" cy="1157286"/>
            </a:xfrm>
            <a:prstGeom prst="rect">
              <a:avLst/>
            </a:prstGeom>
          </p:spPr>
        </p:pic>
      </p:grpSp>
      <p:pic>
        <p:nvPicPr>
          <p:cNvPr id="15" name="Picture 14" title="Students">
            <a:extLst>
              <a:ext uri="{FF2B5EF4-FFF2-40B4-BE49-F238E27FC236}">
                <a16:creationId xmlns:a16="http://schemas.microsoft.com/office/drawing/2014/main" id="{9B8C78A0-F930-43E5-A918-5170F7CD0101}"/>
              </a:ext>
            </a:extLst>
          </p:cNvPr>
          <p:cNvPicPr>
            <a:picLocks noChangeAspect="1"/>
          </p:cNvPicPr>
          <p:nvPr/>
        </p:nvPicPr>
        <p:blipFill rotWithShape="1">
          <a:blip r:embed="rId4">
            <a:duotone>
              <a:schemeClr val="accent3">
                <a:shade val="45000"/>
                <a:satMod val="135000"/>
              </a:schemeClr>
              <a:prstClr val="white"/>
            </a:duotone>
          </a:blip>
          <a:srcRect r="49864"/>
          <a:stretch/>
        </p:blipFill>
        <p:spPr>
          <a:xfrm>
            <a:off x="3521969" y="4387337"/>
            <a:ext cx="613194" cy="1157286"/>
          </a:xfrm>
          <a:prstGeom prst="rect">
            <a:avLst/>
          </a:prstGeom>
        </p:spPr>
      </p:pic>
      <p:pic>
        <p:nvPicPr>
          <p:cNvPr id="3" name="Picture 2" descr="report card snapshot showing graduation  percentages by student groups. ">
            <a:extLst>
              <a:ext uri="{FF2B5EF4-FFF2-40B4-BE49-F238E27FC236}">
                <a16:creationId xmlns:a16="http://schemas.microsoft.com/office/drawing/2014/main" id="{D5B4A616-126D-4036-A711-7F95AA21BB00}"/>
              </a:ext>
            </a:extLst>
          </p:cNvPr>
          <p:cNvPicPr>
            <a:picLocks noChangeAspect="1"/>
          </p:cNvPicPr>
          <p:nvPr/>
        </p:nvPicPr>
        <p:blipFill>
          <a:blip r:embed="rId5"/>
          <a:stretch>
            <a:fillRect/>
          </a:stretch>
        </p:blipFill>
        <p:spPr>
          <a:xfrm>
            <a:off x="4720808" y="1615993"/>
            <a:ext cx="7154790" cy="4147498"/>
          </a:xfrm>
          <a:prstGeom prst="rect">
            <a:avLst/>
          </a:prstGeom>
        </p:spPr>
      </p:pic>
      <p:sp>
        <p:nvSpPr>
          <p:cNvPr id="14" name="TextBox 13"/>
          <p:cNvSpPr txBox="1"/>
          <p:nvPr/>
        </p:nvSpPr>
        <p:spPr>
          <a:xfrm>
            <a:off x="6780944" y="6550223"/>
            <a:ext cx="5411056" cy="307777"/>
          </a:xfrm>
          <a:prstGeom prst="rect">
            <a:avLst/>
          </a:prstGeom>
          <a:noFill/>
        </p:spPr>
        <p:txBody>
          <a:bodyPr wrap="square" rtlCol="0">
            <a:spAutoFit/>
          </a:bodyPr>
          <a:lstStyle/>
          <a:p>
            <a:pPr algn="r"/>
            <a:r>
              <a:rPr lang="en-US" sz="1400" dirty="0">
                <a:solidFill>
                  <a:srgbClr val="244A5F"/>
                </a:solidFill>
                <a:latin typeface="Calibri" panose="020F0502020204030204"/>
                <a:hlinkClick r:id="rId6"/>
              </a:rPr>
              <a:t>OSPI Report Card </a:t>
            </a:r>
            <a:r>
              <a:rPr lang="en-US" sz="1400" dirty="0">
                <a:solidFill>
                  <a:srgbClr val="244A5F"/>
                </a:solidFill>
                <a:latin typeface="Calibri" panose="020F0502020204030204"/>
              </a:rPr>
              <a:t>| </a:t>
            </a:r>
            <a:fld id="{96E05FBB-89F4-4632-BA24-0505E72AE67A}" type="datetime1">
              <a:rPr lang="en-US" sz="1400" smtClean="0"/>
              <a:pPr algn="r"/>
              <a:t>12/13/2021</a:t>
            </a:fld>
            <a:r>
              <a:rPr lang="en-US" sz="1400" dirty="0"/>
              <a:t>  |  </a:t>
            </a:r>
            <a:fld id="{F1B50846-C5CC-4F37-A96F-6F914AFF4F68}" type="slidenum">
              <a:rPr lang="en-US" sz="1400" smtClean="0"/>
              <a:pPr algn="r"/>
              <a:t>20</a:t>
            </a:fld>
            <a:endParaRPr lang="en-US" sz="1400" dirty="0"/>
          </a:p>
        </p:txBody>
      </p:sp>
    </p:spTree>
    <p:extLst>
      <p:ext uri="{BB962C8B-B14F-4D97-AF65-F5344CB8AC3E}">
        <p14:creationId xmlns:p14="http://schemas.microsoft.com/office/powerpoint/2010/main" val="3990122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Implications for Recovery &amp; Acceleration</a:t>
            </a:r>
          </a:p>
        </p:txBody>
      </p:sp>
      <p:graphicFrame>
        <p:nvGraphicFramePr>
          <p:cNvPr id="4" name="Content Placeholder 3" title="icons"/>
          <p:cNvGraphicFramePr>
            <a:graphicFrameLocks noGrp="1"/>
          </p:cNvGraphicFramePr>
          <p:nvPr>
            <p:ph idx="1"/>
            <p:extLst>
              <p:ext uri="{D42A27DB-BD31-4B8C-83A1-F6EECF244321}">
                <p14:modId xmlns:p14="http://schemas.microsoft.com/office/powerpoint/2010/main" val="2101696827"/>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12/13/2021</a:t>
            </a:fld>
            <a:r>
              <a:rPr lang="en-US" sz="1400" dirty="0"/>
              <a:t>  |  </a:t>
            </a:r>
            <a:fld id="{F1B50846-C5CC-4F37-A96F-6F914AFF4F68}" type="slidenum">
              <a:rPr lang="en-US" sz="1400" smtClean="0"/>
              <a:pPr algn="r"/>
              <a:t>21</a:t>
            </a:fld>
            <a:endParaRPr lang="en-US" sz="1400" dirty="0"/>
          </a:p>
        </p:txBody>
      </p:sp>
    </p:spTree>
    <p:extLst>
      <p:ext uri="{BB962C8B-B14F-4D97-AF65-F5344CB8AC3E}">
        <p14:creationId xmlns:p14="http://schemas.microsoft.com/office/powerpoint/2010/main" val="4207701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Big Ideas</a:t>
            </a:r>
          </a:p>
        </p:txBody>
      </p:sp>
      <p:graphicFrame>
        <p:nvGraphicFramePr>
          <p:cNvPr id="4" name="Content Placeholder 6" title="color block with icons "/>
          <p:cNvGraphicFramePr>
            <a:graphicFrameLocks noGrp="1"/>
          </p:cNvGraphicFramePr>
          <p:nvPr>
            <p:ph idx="1"/>
            <p:extLst>
              <p:ext uri="{D42A27DB-BD31-4B8C-83A1-F6EECF244321}">
                <p14:modId xmlns:p14="http://schemas.microsoft.com/office/powerpoint/2010/main" val="2302997040"/>
              </p:ext>
            </p:extLst>
          </p:nvPr>
        </p:nvGraphicFramePr>
        <p:xfrm>
          <a:off x="838200" y="1882775"/>
          <a:ext cx="10515600" cy="3927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12/13/2021</a:t>
            </a:fld>
            <a:r>
              <a:rPr lang="en-US" sz="1400" dirty="0"/>
              <a:t>  |  </a:t>
            </a:r>
            <a:fld id="{F1B50846-C5CC-4F37-A96F-6F914AFF4F68}" type="slidenum">
              <a:rPr lang="en-US" sz="1400" smtClean="0"/>
              <a:pPr algn="r"/>
              <a:t>22</a:t>
            </a:fld>
            <a:endParaRPr lang="en-US" sz="1400" dirty="0"/>
          </a:p>
        </p:txBody>
      </p:sp>
    </p:spTree>
    <p:extLst>
      <p:ext uri="{BB962C8B-B14F-4D97-AF65-F5344CB8AC3E}">
        <p14:creationId xmlns:p14="http://schemas.microsoft.com/office/powerpoint/2010/main" val="691253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&amp; Polling </a:t>
            </a:r>
            <a:r>
              <a:rPr lang="en-US" dirty="0">
                <a:solidFill>
                  <a:srgbClr val="FFFFFF"/>
                </a:solidFill>
              </a:rPr>
              <a:t>1</a:t>
            </a:r>
          </a:p>
        </p:txBody>
      </p:sp>
      <p:graphicFrame>
        <p:nvGraphicFramePr>
          <p:cNvPr id="8" name="Content Placeholder 7" descr="color blocks">
            <a:extLst>
              <a:ext uri="{FF2B5EF4-FFF2-40B4-BE49-F238E27FC236}">
                <a16:creationId xmlns:a16="http://schemas.microsoft.com/office/drawing/2014/main" id="{7578A888-9D70-4997-A73D-F596FBCB2DAD}"/>
              </a:ext>
            </a:extLst>
          </p:cNvPr>
          <p:cNvGraphicFramePr>
            <a:graphicFrameLocks noGrp="1"/>
          </p:cNvGraphicFramePr>
          <p:nvPr>
            <p:ph idx="1"/>
            <p:extLst>
              <p:ext uri="{D42A27DB-BD31-4B8C-83A1-F6EECF244321}">
                <p14:modId xmlns:p14="http://schemas.microsoft.com/office/powerpoint/2010/main" val="1290736767"/>
              </p:ext>
            </p:extLst>
          </p:nvPr>
        </p:nvGraphicFramePr>
        <p:xfrm>
          <a:off x="838200" y="1690688"/>
          <a:ext cx="5682504" cy="4002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title="Question Mark "/>
          <p:cNvPicPr>
            <a:picLocks noChangeAspect="1"/>
          </p:cNvPicPr>
          <p:nvPr/>
        </p:nvPicPr>
        <p:blipFill>
          <a:blip r:embed="rId8">
            <a:duotone>
              <a:schemeClr val="accent2">
                <a:shade val="45000"/>
                <a:satMod val="135000"/>
              </a:schemeClr>
              <a:prstClr val="white"/>
            </a:duotone>
          </a:blip>
          <a:stretch>
            <a:fillRect/>
          </a:stretch>
        </p:blipFill>
        <p:spPr>
          <a:xfrm>
            <a:off x="7499759" y="1825625"/>
            <a:ext cx="3563474" cy="3449653"/>
          </a:xfrm>
          <a:prstGeom prst="rect">
            <a:avLst/>
          </a:prstGeom>
        </p:spPr>
      </p:pic>
      <p:sp>
        <p:nvSpPr>
          <p:cNvPr id="7" name="TextBox 6"/>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12/13/2021</a:t>
            </a:fld>
            <a:r>
              <a:rPr lang="en-US" sz="1400" dirty="0"/>
              <a:t>  |  </a:t>
            </a:r>
            <a:fld id="{F1B50846-C5CC-4F37-A96F-6F914AFF4F68}" type="slidenum">
              <a:rPr lang="en-US" sz="1400" smtClean="0"/>
              <a:pPr algn="r"/>
              <a:t>23</a:t>
            </a:fld>
            <a:endParaRPr lang="en-US" sz="1400" dirty="0"/>
          </a:p>
        </p:txBody>
      </p:sp>
    </p:spTree>
    <p:extLst>
      <p:ext uri="{BB962C8B-B14F-4D97-AF65-F5344CB8AC3E}">
        <p14:creationId xmlns:p14="http://schemas.microsoft.com/office/powerpoint/2010/main" val="733743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Title 3">
            <a:extLst>
              <a:ext uri="{FF2B5EF4-FFF2-40B4-BE49-F238E27FC236}">
                <a16:creationId xmlns:a16="http://schemas.microsoft.com/office/drawing/2014/main" id="{080E30C7-1A00-4F81-9E2C-6C3624D31D4F}"/>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b="1" kern="1200" dirty="0">
                <a:solidFill>
                  <a:srgbClr val="080808"/>
                </a:solidFill>
                <a:latin typeface="+mj-lt"/>
                <a:ea typeface="+mj-ea"/>
                <a:cs typeface="+mj-cs"/>
              </a:rPr>
              <a:t>Modeling Best Practices</a:t>
            </a:r>
            <a:br>
              <a:rPr lang="en-US" sz="3600" kern="1200" dirty="0">
                <a:solidFill>
                  <a:srgbClr val="080808"/>
                </a:solidFill>
                <a:latin typeface="+mj-lt"/>
                <a:ea typeface="+mj-ea"/>
                <a:cs typeface="+mj-cs"/>
              </a:rPr>
            </a:br>
            <a:r>
              <a:rPr lang="en-US" sz="3600" dirty="0">
                <a:solidFill>
                  <a:srgbClr val="080808"/>
                </a:solidFill>
              </a:rPr>
              <a:t>PUSH for Dreams &amp; Hilltop Heritage Middle School</a:t>
            </a:r>
            <a:endParaRPr lang="en-US" sz="3600" kern="1200" dirty="0">
              <a:solidFill>
                <a:srgbClr val="080808"/>
              </a:solidFill>
              <a:latin typeface="+mj-lt"/>
              <a:ea typeface="+mj-ea"/>
              <a:cs typeface="+mj-cs"/>
            </a:endParaRP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8448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135D3A-A239-4A3D-AF2C-0A3F4B73D733}"/>
              </a:ext>
            </a:extLst>
          </p:cNvPr>
          <p:cNvSpPr>
            <a:spLocks noGrp="1"/>
          </p:cNvSpPr>
          <p:nvPr>
            <p:ph type="title"/>
          </p:nvPr>
        </p:nvSpPr>
        <p:spPr/>
        <p:txBody>
          <a:bodyPr/>
          <a:lstStyle/>
          <a:p>
            <a:r>
              <a:rPr lang="en-US" dirty="0"/>
              <a:t>Push for Dreams</a:t>
            </a:r>
            <a:r>
              <a:rPr lang="en-US" baseline="0" dirty="0"/>
              <a:t> Leadership Academy Video</a:t>
            </a:r>
            <a:endParaRPr lang="en-US" dirty="0"/>
          </a:p>
        </p:txBody>
      </p:sp>
      <p:pic>
        <p:nvPicPr>
          <p:cNvPr id="6" name="Picture 5" descr="link to Push for Dreams video">
            <a:hlinkClick r:id="rId3"/>
            <a:extLst>
              <a:ext uri="{FF2B5EF4-FFF2-40B4-BE49-F238E27FC236}">
                <a16:creationId xmlns:a16="http://schemas.microsoft.com/office/drawing/2014/main" id="{95D34B19-6F0D-43B5-8588-C10DB0BCBD07}"/>
              </a:ext>
            </a:extLst>
          </p:cNvPr>
          <p:cNvPicPr>
            <a:picLocks noChangeAspect="1"/>
          </p:cNvPicPr>
          <p:nvPr/>
        </p:nvPicPr>
        <p:blipFill>
          <a:blip r:embed="rId4"/>
          <a:stretch>
            <a:fillRect/>
          </a:stretch>
        </p:blipFill>
        <p:spPr>
          <a:xfrm>
            <a:off x="0" y="20209"/>
            <a:ext cx="12192000" cy="6837791"/>
          </a:xfrm>
          <a:prstGeom prst="rect">
            <a:avLst/>
          </a:prstGeom>
        </p:spPr>
      </p:pic>
    </p:spTree>
    <p:extLst>
      <p:ext uri="{BB962C8B-B14F-4D97-AF65-F5344CB8AC3E}">
        <p14:creationId xmlns:p14="http://schemas.microsoft.com/office/powerpoint/2010/main" val="3821457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0A92D-3BE2-4D48-8B9C-26AB5ABD7345}"/>
              </a:ext>
            </a:extLst>
          </p:cNvPr>
          <p:cNvSpPr>
            <a:spLocks noGrp="1"/>
          </p:cNvSpPr>
          <p:nvPr>
            <p:ph type="title"/>
          </p:nvPr>
        </p:nvSpPr>
        <p:spPr/>
        <p:txBody>
          <a:bodyPr/>
          <a:lstStyle/>
          <a:p>
            <a:pPr algn="ctr"/>
            <a:r>
              <a:rPr lang="en-US" dirty="0"/>
              <a:t>Panelists</a:t>
            </a:r>
          </a:p>
        </p:txBody>
      </p:sp>
      <p:graphicFrame>
        <p:nvGraphicFramePr>
          <p:cNvPr id="4" name="Content Placeholder 3" descr="photos of panelists">
            <a:extLst>
              <a:ext uri="{FF2B5EF4-FFF2-40B4-BE49-F238E27FC236}">
                <a16:creationId xmlns:a16="http://schemas.microsoft.com/office/drawing/2014/main" id="{53CF850D-8508-4417-9DAC-8814DF98DD36}"/>
              </a:ext>
            </a:extLst>
          </p:cNvPr>
          <p:cNvGraphicFramePr>
            <a:graphicFrameLocks noGrp="1"/>
          </p:cNvGraphicFramePr>
          <p:nvPr>
            <p:ph idx="1"/>
            <p:extLst>
              <p:ext uri="{D42A27DB-BD31-4B8C-83A1-F6EECF244321}">
                <p14:modId xmlns:p14="http://schemas.microsoft.com/office/powerpoint/2010/main" val="3227425836"/>
              </p:ext>
            </p:extLst>
          </p:nvPr>
        </p:nvGraphicFramePr>
        <p:xfrm>
          <a:off x="838200" y="1825625"/>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39600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7EA59-ACA0-4DAA-BADE-91CCDB21B35C}"/>
              </a:ext>
            </a:extLst>
          </p:cNvPr>
          <p:cNvSpPr>
            <a:spLocks noGrp="1"/>
          </p:cNvSpPr>
          <p:nvPr>
            <p:ph type="title"/>
          </p:nvPr>
        </p:nvSpPr>
        <p:spPr>
          <a:xfrm>
            <a:off x="838200" y="212651"/>
            <a:ext cx="10515600" cy="632638"/>
          </a:xfrm>
        </p:spPr>
        <p:txBody>
          <a:bodyPr>
            <a:normAutofit fontScale="90000"/>
          </a:bodyPr>
          <a:lstStyle/>
          <a:p>
            <a:pPr algn="ctr"/>
            <a:r>
              <a:rPr lang="en-US" dirty="0"/>
              <a:t>Panel Questions</a:t>
            </a:r>
          </a:p>
        </p:txBody>
      </p:sp>
      <p:graphicFrame>
        <p:nvGraphicFramePr>
          <p:cNvPr id="4" name="Content Placeholder 3" descr="color blocks">
            <a:extLst>
              <a:ext uri="{FF2B5EF4-FFF2-40B4-BE49-F238E27FC236}">
                <a16:creationId xmlns:a16="http://schemas.microsoft.com/office/drawing/2014/main" id="{EC441B7A-69DF-4004-AA98-176247642105}"/>
              </a:ext>
            </a:extLst>
          </p:cNvPr>
          <p:cNvGraphicFramePr>
            <a:graphicFrameLocks noGrp="1"/>
          </p:cNvGraphicFramePr>
          <p:nvPr>
            <p:ph idx="1"/>
            <p:extLst>
              <p:ext uri="{D42A27DB-BD31-4B8C-83A1-F6EECF244321}">
                <p14:modId xmlns:p14="http://schemas.microsoft.com/office/powerpoint/2010/main" val="2016998520"/>
              </p:ext>
            </p:extLst>
          </p:nvPr>
        </p:nvGraphicFramePr>
        <p:xfrm>
          <a:off x="838200" y="940981"/>
          <a:ext cx="10515600" cy="5013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3091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28EB1-2650-4E86-A2B9-62197971BA21}"/>
              </a:ext>
            </a:extLst>
          </p:cNvPr>
          <p:cNvSpPr>
            <a:spLocks noGrp="1"/>
          </p:cNvSpPr>
          <p:nvPr>
            <p:ph type="title"/>
          </p:nvPr>
        </p:nvSpPr>
        <p:spPr/>
        <p:txBody>
          <a:bodyPr/>
          <a:lstStyle/>
          <a:p>
            <a:pPr algn="ctr"/>
            <a:r>
              <a:rPr lang="en-US" dirty="0"/>
              <a:t>Building Bridges Capacity Grants</a:t>
            </a:r>
          </a:p>
        </p:txBody>
      </p:sp>
      <p:graphicFrame>
        <p:nvGraphicFramePr>
          <p:cNvPr id="6" name="Diagram 5" descr="color blocks">
            <a:extLst>
              <a:ext uri="{FF2B5EF4-FFF2-40B4-BE49-F238E27FC236}">
                <a16:creationId xmlns:a16="http://schemas.microsoft.com/office/drawing/2014/main" id="{D78DFD0E-B9D9-4D12-9280-90D7DD4008E3}"/>
              </a:ext>
            </a:extLst>
          </p:cNvPr>
          <p:cNvGraphicFramePr/>
          <p:nvPr>
            <p:extLst>
              <p:ext uri="{D42A27DB-BD31-4B8C-83A1-F6EECF244321}">
                <p14:modId xmlns:p14="http://schemas.microsoft.com/office/powerpoint/2010/main" val="2451308001"/>
              </p:ext>
            </p:extLst>
          </p:nvPr>
        </p:nvGraphicFramePr>
        <p:xfrm>
          <a:off x="838200" y="1690689"/>
          <a:ext cx="10515600" cy="4399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1122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C5D6-DDA2-450E-8754-4CDE4B799195}"/>
              </a:ext>
            </a:extLst>
          </p:cNvPr>
          <p:cNvSpPr>
            <a:spLocks noGrp="1"/>
          </p:cNvSpPr>
          <p:nvPr>
            <p:ph type="title"/>
          </p:nvPr>
        </p:nvSpPr>
        <p:spPr/>
        <p:txBody>
          <a:bodyPr/>
          <a:lstStyle/>
          <a:p>
            <a:pPr algn="ctr"/>
            <a:r>
              <a:rPr lang="en-US" dirty="0"/>
              <a:t>Reflection Time</a:t>
            </a:r>
          </a:p>
        </p:txBody>
      </p:sp>
      <p:graphicFrame>
        <p:nvGraphicFramePr>
          <p:cNvPr id="4" name="Content Placeholder 3" descr="color blocks">
            <a:extLst>
              <a:ext uri="{FF2B5EF4-FFF2-40B4-BE49-F238E27FC236}">
                <a16:creationId xmlns:a16="http://schemas.microsoft.com/office/drawing/2014/main" id="{0E2D6067-6FF9-4016-B8DC-4AD6B8B216C7}"/>
              </a:ext>
            </a:extLst>
          </p:cNvPr>
          <p:cNvGraphicFramePr>
            <a:graphicFrameLocks noGrp="1"/>
          </p:cNvGraphicFramePr>
          <p:nvPr>
            <p:ph idx="1"/>
            <p:extLst>
              <p:ext uri="{D42A27DB-BD31-4B8C-83A1-F6EECF244321}">
                <p14:modId xmlns:p14="http://schemas.microsoft.com/office/powerpoint/2010/main" val="1568813066"/>
              </p:ext>
            </p:extLst>
          </p:nvPr>
        </p:nvGraphicFramePr>
        <p:xfrm>
          <a:off x="838200" y="1612561"/>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1343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C16EC-9AD2-42E0-85FC-39951784D45E}"/>
              </a:ext>
            </a:extLst>
          </p:cNvPr>
          <p:cNvSpPr>
            <a:spLocks noGrp="1"/>
          </p:cNvSpPr>
          <p:nvPr>
            <p:ph type="title"/>
          </p:nvPr>
        </p:nvSpPr>
        <p:spPr>
          <a:xfrm>
            <a:off x="838200" y="66675"/>
            <a:ext cx="10515600" cy="609601"/>
          </a:xfrm>
        </p:spPr>
        <p:txBody>
          <a:bodyPr>
            <a:normAutofit fontScale="90000"/>
          </a:bodyPr>
          <a:lstStyle/>
          <a:p>
            <a:pPr algn="ctr"/>
            <a:r>
              <a:rPr lang="en-US" dirty="0"/>
              <a:t>Aspirational Agenda</a:t>
            </a:r>
          </a:p>
        </p:txBody>
      </p:sp>
      <p:graphicFrame>
        <p:nvGraphicFramePr>
          <p:cNvPr id="4" name="Table 4">
            <a:extLst>
              <a:ext uri="{FF2B5EF4-FFF2-40B4-BE49-F238E27FC236}">
                <a16:creationId xmlns:a16="http://schemas.microsoft.com/office/drawing/2014/main" id="{D7BDCB62-800F-435D-8BA1-9D69C110D973}"/>
              </a:ext>
            </a:extLst>
          </p:cNvPr>
          <p:cNvGraphicFramePr>
            <a:graphicFrameLocks noGrp="1"/>
          </p:cNvGraphicFramePr>
          <p:nvPr>
            <p:ph idx="1"/>
            <p:extLst>
              <p:ext uri="{D42A27DB-BD31-4B8C-83A1-F6EECF244321}">
                <p14:modId xmlns:p14="http://schemas.microsoft.com/office/powerpoint/2010/main" val="1892916978"/>
              </p:ext>
            </p:extLst>
          </p:nvPr>
        </p:nvGraphicFramePr>
        <p:xfrm>
          <a:off x="0" y="753184"/>
          <a:ext cx="12191999" cy="6104815"/>
        </p:xfrm>
        <a:graphic>
          <a:graphicData uri="http://schemas.openxmlformats.org/drawingml/2006/table">
            <a:tbl>
              <a:tblPr firstRow="1" bandRow="1">
                <a:tableStyleId>{21E4AEA4-8DFA-4A89-87EB-49C32662AFE0}</a:tableStyleId>
              </a:tblPr>
              <a:tblGrid>
                <a:gridCol w="1126434">
                  <a:extLst>
                    <a:ext uri="{9D8B030D-6E8A-4147-A177-3AD203B41FA5}">
                      <a16:colId xmlns:a16="http://schemas.microsoft.com/office/drawing/2014/main" val="1402399218"/>
                    </a:ext>
                  </a:extLst>
                </a:gridCol>
                <a:gridCol w="3531291">
                  <a:extLst>
                    <a:ext uri="{9D8B030D-6E8A-4147-A177-3AD203B41FA5}">
                      <a16:colId xmlns:a16="http://schemas.microsoft.com/office/drawing/2014/main" val="2107841147"/>
                    </a:ext>
                  </a:extLst>
                </a:gridCol>
                <a:gridCol w="7534274">
                  <a:extLst>
                    <a:ext uri="{9D8B030D-6E8A-4147-A177-3AD203B41FA5}">
                      <a16:colId xmlns:a16="http://schemas.microsoft.com/office/drawing/2014/main" val="1956331648"/>
                    </a:ext>
                  </a:extLst>
                </a:gridCol>
              </a:tblGrid>
              <a:tr h="371480">
                <a:tc>
                  <a:txBody>
                    <a:bodyPr/>
                    <a:lstStyle/>
                    <a:p>
                      <a:r>
                        <a:rPr lang="en-US" dirty="0"/>
                        <a:t>Time</a:t>
                      </a:r>
                    </a:p>
                  </a:txBody>
                  <a:tcPr/>
                </a:tc>
                <a:tc>
                  <a:txBody>
                    <a:bodyPr/>
                    <a:lstStyle/>
                    <a:p>
                      <a:r>
                        <a:rPr lang="en-US" dirty="0"/>
                        <a:t>Topic</a:t>
                      </a:r>
                    </a:p>
                  </a:txBody>
                  <a:tcPr/>
                </a:tc>
                <a:tc>
                  <a:txBody>
                    <a:bodyPr/>
                    <a:lstStyle/>
                    <a:p>
                      <a:r>
                        <a:rPr lang="en-US" dirty="0"/>
                        <a:t>Speakers</a:t>
                      </a:r>
                    </a:p>
                  </a:txBody>
                  <a:tcPr/>
                </a:tc>
                <a:extLst>
                  <a:ext uri="{0D108BD9-81ED-4DB2-BD59-A6C34878D82A}">
                    <a16:rowId xmlns:a16="http://schemas.microsoft.com/office/drawing/2014/main" val="646114089"/>
                  </a:ext>
                </a:extLst>
              </a:tr>
              <a:tr h="431998">
                <a:tc>
                  <a:txBody>
                    <a:bodyPr/>
                    <a:lstStyle/>
                    <a:p>
                      <a:r>
                        <a:rPr lang="en-US" dirty="0"/>
                        <a:t>9:00</a:t>
                      </a:r>
                    </a:p>
                  </a:txBody>
                  <a:tcPr/>
                </a:tc>
                <a:tc>
                  <a:txBody>
                    <a:bodyPr/>
                    <a:lstStyle/>
                    <a:p>
                      <a:r>
                        <a:rPr lang="en-US" dirty="0"/>
                        <a:t>Welcome</a:t>
                      </a:r>
                    </a:p>
                  </a:txBody>
                  <a:tcPr/>
                </a:tc>
                <a:tc>
                  <a:txBody>
                    <a:bodyPr/>
                    <a:lstStyle/>
                    <a:p>
                      <a:r>
                        <a:rPr lang="en-US" dirty="0"/>
                        <a:t>Michaela Miller, Deputy Superintendent for at OSPI</a:t>
                      </a:r>
                    </a:p>
                  </a:txBody>
                  <a:tcPr/>
                </a:tc>
                <a:extLst>
                  <a:ext uri="{0D108BD9-81ED-4DB2-BD59-A6C34878D82A}">
                    <a16:rowId xmlns:a16="http://schemas.microsoft.com/office/drawing/2014/main" val="4051976618"/>
                  </a:ext>
                </a:extLst>
              </a:tr>
              <a:tr h="548091">
                <a:tc>
                  <a:txBody>
                    <a:bodyPr/>
                    <a:lstStyle/>
                    <a:p>
                      <a:r>
                        <a:rPr lang="en-US" dirty="0"/>
                        <a:t>9:15</a:t>
                      </a:r>
                    </a:p>
                  </a:txBody>
                  <a:tcPr/>
                </a:tc>
                <a:tc>
                  <a:txBody>
                    <a:bodyPr/>
                    <a:lstStyle/>
                    <a:p>
                      <a:r>
                        <a:rPr lang="en-US" dirty="0"/>
                        <a:t>Vision mission, Objectives, intros </a:t>
                      </a:r>
                    </a:p>
                  </a:txBody>
                  <a:tcPr/>
                </a:tc>
                <a:tc>
                  <a:txBody>
                    <a:bodyPr/>
                    <a:lstStyle/>
                    <a:p>
                      <a:r>
                        <a:rPr lang="en-US" dirty="0"/>
                        <a:t>Kefi Andersen, System Improvement Program Supervisor Lead at OSPI</a:t>
                      </a:r>
                    </a:p>
                  </a:txBody>
                  <a:tcPr/>
                </a:tc>
                <a:extLst>
                  <a:ext uri="{0D108BD9-81ED-4DB2-BD59-A6C34878D82A}">
                    <a16:rowId xmlns:a16="http://schemas.microsoft.com/office/drawing/2014/main" val="1250559027"/>
                  </a:ext>
                </a:extLst>
              </a:tr>
              <a:tr h="548091">
                <a:tc>
                  <a:txBody>
                    <a:bodyPr/>
                    <a:lstStyle/>
                    <a:p>
                      <a:r>
                        <a:rPr lang="en-US" dirty="0"/>
                        <a:t>9:25</a:t>
                      </a:r>
                    </a:p>
                  </a:txBody>
                  <a:tcPr/>
                </a:tc>
                <a:tc>
                  <a:txBody>
                    <a:bodyPr/>
                    <a:lstStyle/>
                    <a:p>
                      <a:r>
                        <a:rPr lang="en-US" dirty="0"/>
                        <a:t>Get to know your group</a:t>
                      </a:r>
                    </a:p>
                  </a:txBody>
                  <a:tcPr/>
                </a:tc>
                <a:tc>
                  <a:txBody>
                    <a:bodyPr/>
                    <a:lstStyle/>
                    <a:p>
                      <a:r>
                        <a:rPr lang="en-US" dirty="0"/>
                        <a:t>Kefi Andersen, System Improvement Program Supervisor Lead at OSPI</a:t>
                      </a:r>
                    </a:p>
                  </a:txBody>
                  <a:tcPr/>
                </a:tc>
                <a:extLst>
                  <a:ext uri="{0D108BD9-81ED-4DB2-BD59-A6C34878D82A}">
                    <a16:rowId xmlns:a16="http://schemas.microsoft.com/office/drawing/2014/main" val="373083693"/>
                  </a:ext>
                </a:extLst>
              </a:tr>
              <a:tr h="928701">
                <a:tc>
                  <a:txBody>
                    <a:bodyPr/>
                    <a:lstStyle/>
                    <a:p>
                      <a:r>
                        <a:rPr lang="en-US" dirty="0"/>
                        <a:t>9:35</a:t>
                      </a:r>
                    </a:p>
                  </a:txBody>
                  <a:tcPr/>
                </a:tc>
                <a:tc>
                  <a:txBody>
                    <a:bodyPr/>
                    <a:lstStyle/>
                    <a:p>
                      <a:r>
                        <a:rPr lang="en-US" dirty="0"/>
                        <a:t>About Building Bridges &amp; Washington data to establish why </a:t>
                      </a:r>
                    </a:p>
                  </a:txBody>
                  <a:tcPr/>
                </a:tc>
                <a:tc>
                  <a:txBody>
                    <a:bodyPr/>
                    <a:lstStyle/>
                    <a:p>
                      <a:r>
                        <a:rPr lang="en-US" dirty="0"/>
                        <a:t>Dixie Grunenfelder, Executive Director for Student Engagement &amp; Supports at OSPI</a:t>
                      </a:r>
                    </a:p>
                  </a:txBody>
                  <a:tcPr/>
                </a:tc>
                <a:extLst>
                  <a:ext uri="{0D108BD9-81ED-4DB2-BD59-A6C34878D82A}">
                    <a16:rowId xmlns:a16="http://schemas.microsoft.com/office/drawing/2014/main" val="2424184378"/>
                  </a:ext>
                </a:extLst>
              </a:tr>
              <a:tr h="1056703">
                <a:tc>
                  <a:txBody>
                    <a:bodyPr/>
                    <a:lstStyle/>
                    <a:p>
                      <a:r>
                        <a:rPr lang="en-US" dirty="0"/>
                        <a:t>9:40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Modeling Best Practices: PUSH for Dreams Partnership with Hilltop Heritage Middle School</a:t>
                      </a:r>
                    </a:p>
                  </a:txBody>
                  <a:tcPr/>
                </a:tc>
                <a:tc>
                  <a:txBody>
                    <a:bodyPr/>
                    <a:lstStyle/>
                    <a:p>
                      <a:r>
                        <a:rPr lang="en-US" dirty="0"/>
                        <a:t>Dr. Timmie  Foster, College Readiness Program Supervisor Lead at OSPI</a:t>
                      </a:r>
                    </a:p>
                    <a:p>
                      <a:r>
                        <a:rPr lang="en-US" dirty="0"/>
                        <a:t>Dr. John Gaines, Founder of PUSH for Dreams</a:t>
                      </a:r>
                    </a:p>
                    <a:p>
                      <a:r>
                        <a:rPr lang="en-US" dirty="0"/>
                        <a:t>Geno Munoz, Counselor at Hilltop Heritage Middle School</a:t>
                      </a:r>
                    </a:p>
                  </a:txBody>
                  <a:tcPr/>
                </a:tc>
                <a:extLst>
                  <a:ext uri="{0D108BD9-81ED-4DB2-BD59-A6C34878D82A}">
                    <a16:rowId xmlns:a16="http://schemas.microsoft.com/office/drawing/2014/main" val="2790718356"/>
                  </a:ext>
                </a:extLst>
              </a:tr>
              <a:tr h="371480">
                <a:tc>
                  <a:txBody>
                    <a:bodyPr/>
                    <a:lstStyle/>
                    <a:p>
                      <a:r>
                        <a:rPr lang="en-US" dirty="0"/>
                        <a:t>10:15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Break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3419851822"/>
                  </a:ext>
                </a:extLst>
              </a:tr>
              <a:tr h="548091">
                <a:tc>
                  <a:txBody>
                    <a:bodyPr/>
                    <a:lstStyle/>
                    <a:p>
                      <a:r>
                        <a:rPr lang="en-US" dirty="0"/>
                        <a:t>10:25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Discussion group protocol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Kefi Andersen, System Improvement Program Supervisor Lead at OSPI</a:t>
                      </a:r>
                    </a:p>
                  </a:txBody>
                  <a:tcPr/>
                </a:tc>
                <a:extLst>
                  <a:ext uri="{0D108BD9-81ED-4DB2-BD59-A6C34878D82A}">
                    <a16:rowId xmlns:a16="http://schemas.microsoft.com/office/drawing/2014/main" val="868529127"/>
                  </a:ext>
                </a:extLst>
              </a:tr>
              <a:tr h="650090">
                <a:tc>
                  <a:txBody>
                    <a:bodyPr/>
                    <a:lstStyle/>
                    <a:p>
                      <a:r>
                        <a:rPr lang="en-US" dirty="0"/>
                        <a:t>11:30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Sharing Events and Needs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Dixie Grunenfelder, Executive Director for Student Engagement &amp; Supports at OSPI</a:t>
                      </a:r>
                    </a:p>
                  </a:txBody>
                  <a:tcPr/>
                </a:tc>
                <a:extLst>
                  <a:ext uri="{0D108BD9-81ED-4DB2-BD59-A6C34878D82A}">
                    <a16:rowId xmlns:a16="http://schemas.microsoft.com/office/drawing/2014/main" val="2563173265"/>
                  </a:ext>
                </a:extLst>
              </a:tr>
              <a:tr h="650090">
                <a:tc>
                  <a:txBody>
                    <a:bodyPr/>
                    <a:lstStyle/>
                    <a:p>
                      <a:r>
                        <a:rPr lang="en-US" dirty="0"/>
                        <a:t>11:45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 &amp; Evaluation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Dixie Grunenfelder, Executive Director for Student Engagement &amp; Supports at OSPI</a:t>
                      </a:r>
                    </a:p>
                  </a:txBody>
                  <a:tcPr/>
                </a:tc>
                <a:extLst>
                  <a:ext uri="{0D108BD9-81ED-4DB2-BD59-A6C34878D82A}">
                    <a16:rowId xmlns:a16="http://schemas.microsoft.com/office/drawing/2014/main" val="575000220"/>
                  </a:ext>
                </a:extLst>
              </a:tr>
            </a:tbl>
          </a:graphicData>
        </a:graphic>
      </p:graphicFrame>
    </p:spTree>
    <p:extLst>
      <p:ext uri="{BB962C8B-B14F-4D97-AF65-F5344CB8AC3E}">
        <p14:creationId xmlns:p14="http://schemas.microsoft.com/office/powerpoint/2010/main" val="1160482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a:t>
            </a:r>
          </a:p>
        </p:txBody>
      </p:sp>
      <p:graphicFrame>
        <p:nvGraphicFramePr>
          <p:cNvPr id="4" name="Content Placeholder 3" descr="connecting circles "/>
          <p:cNvGraphicFramePr>
            <a:graphicFrameLocks noGrp="1"/>
          </p:cNvGraphicFramePr>
          <p:nvPr>
            <p:ph idx="1"/>
            <p:extLst>
              <p:ext uri="{D42A27DB-BD31-4B8C-83A1-F6EECF244321}">
                <p14:modId xmlns:p14="http://schemas.microsoft.com/office/powerpoint/2010/main" val="1532354889"/>
              </p:ext>
            </p:extLst>
          </p:nvPr>
        </p:nvGraphicFramePr>
        <p:xfrm>
          <a:off x="838200" y="1606169"/>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12/13/2021</a:t>
            </a:fld>
            <a:r>
              <a:rPr kumimoji="0" lang="en-US" sz="1400" b="0" i="0" u="none" strike="noStrike" kern="1200" cap="none" spc="0" normalizeH="0" baseline="0" noProof="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a:ln>
                <a:noFill/>
              </a:ln>
              <a:solidFill>
                <a:srgbClr val="40403D"/>
              </a:solidFill>
              <a:effectLst/>
              <a:uLnTx/>
              <a:uFillTx/>
              <a:latin typeface="Segoe UI"/>
              <a:ea typeface="+mn-ea"/>
              <a:cs typeface="+mn-cs"/>
            </a:endParaRPr>
          </a:p>
        </p:txBody>
      </p:sp>
      <p:sp>
        <p:nvSpPr>
          <p:cNvPr id="5" name="TextBox 4"/>
          <p:cNvSpPr txBox="1"/>
          <p:nvPr/>
        </p:nvSpPr>
        <p:spPr>
          <a:xfrm>
            <a:off x="1691640" y="3108960"/>
            <a:ext cx="249631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0403D"/>
                </a:solidFill>
                <a:effectLst/>
                <a:uLnTx/>
                <a:uFillTx/>
                <a:latin typeface="Segoe UI"/>
                <a:ea typeface="+mn-ea"/>
                <a:cs typeface="+mn-cs"/>
              </a:rPr>
              <a:t>Let’s meet back at 10:27</a:t>
            </a:r>
            <a:endParaRPr kumimoji="0" lang="en-US" sz="3200" b="0" i="0" u="none" strike="noStrike" kern="1200" cap="none" spc="0" normalizeH="0" baseline="0" noProof="0" dirty="0">
              <a:ln>
                <a:noFill/>
              </a:ln>
              <a:solidFill>
                <a:srgbClr val="40403D"/>
              </a:solidFill>
              <a:effectLst/>
              <a:highlight>
                <a:srgbClr val="FFFF00"/>
              </a:highlight>
              <a:uLnTx/>
              <a:uFillTx/>
              <a:latin typeface="Segoe UI"/>
              <a:ea typeface="+mn-ea"/>
              <a:cs typeface="+mn-cs"/>
            </a:endParaRPr>
          </a:p>
        </p:txBody>
      </p:sp>
    </p:spTree>
    <p:extLst>
      <p:ext uri="{BB962C8B-B14F-4D97-AF65-F5344CB8AC3E}">
        <p14:creationId xmlns:p14="http://schemas.microsoft.com/office/powerpoint/2010/main" val="1605313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descr="people  around a map">
            <a:extLst>
              <a:ext uri="{FF2B5EF4-FFF2-40B4-BE49-F238E27FC236}">
                <a16:creationId xmlns:a16="http://schemas.microsoft.com/office/drawing/2014/main" id="{906DBCB3-9BE6-431F-BB18-E5E16FDB7AA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3"/>
          <a:stretch/>
        </p:blipFill>
        <p:spPr>
          <a:xfrm>
            <a:off x="20" y="-22"/>
            <a:ext cx="12191977" cy="6858022"/>
          </a:xfrm>
          <a:prstGeom prst="rect">
            <a:avLst/>
          </a:prstGeom>
        </p:spPr>
      </p:pic>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34DC38A-8C3A-44F5-9BFF-15F05A333AEF}"/>
              </a:ext>
            </a:extLst>
          </p:cNvPr>
          <p:cNvSpPr>
            <a:spLocks noGrp="1"/>
          </p:cNvSpPr>
          <p:nvPr>
            <p:ph type="title"/>
          </p:nvPr>
        </p:nvSpPr>
        <p:spPr>
          <a:xfrm>
            <a:off x="233596" y="569576"/>
            <a:ext cx="3581024" cy="1416242"/>
          </a:xfrm>
          <a:solidFill>
            <a:schemeClr val="accent3">
              <a:alpha val="60000"/>
            </a:schemeClr>
          </a:solidFill>
        </p:spPr>
        <p:txBody>
          <a:bodyPr vert="horz" lIns="91440" tIns="45720" rIns="91440" bIns="45720" rtlCol="0" anchor="t">
            <a:normAutofit fontScale="90000"/>
          </a:bodyPr>
          <a:lstStyle/>
          <a:p>
            <a:r>
              <a:rPr lang="en-US" sz="5200" dirty="0">
                <a:solidFill>
                  <a:srgbClr val="FFFFFF"/>
                </a:solidFill>
              </a:rPr>
              <a:t>Small Group Discussions</a:t>
            </a: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580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B0D110-441D-49AD-8389-8675419FEB86}"/>
              </a:ext>
            </a:extLst>
          </p:cNvPr>
          <p:cNvSpPr>
            <a:spLocks noGrp="1"/>
          </p:cNvSpPr>
          <p:nvPr>
            <p:ph type="title"/>
          </p:nvPr>
        </p:nvSpPr>
        <p:spPr/>
        <p:txBody>
          <a:bodyPr/>
          <a:lstStyle/>
          <a:p>
            <a:pPr algn="ctr"/>
            <a:r>
              <a:rPr lang="en-US" dirty="0"/>
              <a:t>Discussion Protocol Big Picture</a:t>
            </a:r>
          </a:p>
        </p:txBody>
      </p:sp>
      <p:graphicFrame>
        <p:nvGraphicFramePr>
          <p:cNvPr id="7" name="Content Placeholder 6" descr="color blocks and icons">
            <a:extLst>
              <a:ext uri="{FF2B5EF4-FFF2-40B4-BE49-F238E27FC236}">
                <a16:creationId xmlns:a16="http://schemas.microsoft.com/office/drawing/2014/main" id="{4BAD03DB-AECF-42C9-99D9-7CFA19F9011C}"/>
              </a:ext>
            </a:extLst>
          </p:cNvPr>
          <p:cNvGraphicFramePr>
            <a:graphicFrameLocks noGrp="1"/>
          </p:cNvGraphicFramePr>
          <p:nvPr>
            <p:ph idx="1"/>
            <p:extLst>
              <p:ext uri="{D42A27DB-BD31-4B8C-83A1-F6EECF244321}">
                <p14:modId xmlns:p14="http://schemas.microsoft.com/office/powerpoint/2010/main" val="1064409806"/>
              </p:ext>
            </p:extLst>
          </p:nvPr>
        </p:nvGraphicFramePr>
        <p:xfrm>
          <a:off x="838200" y="1825625"/>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4706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F4AF-CBF7-4FB1-AB14-872593321DE8}"/>
              </a:ext>
            </a:extLst>
          </p:cNvPr>
          <p:cNvSpPr>
            <a:spLocks noGrp="1"/>
          </p:cNvSpPr>
          <p:nvPr>
            <p:ph type="title"/>
          </p:nvPr>
        </p:nvSpPr>
        <p:spPr>
          <a:xfrm>
            <a:off x="838200" y="132042"/>
            <a:ext cx="10515600" cy="1325563"/>
          </a:xfrm>
        </p:spPr>
        <p:txBody>
          <a:bodyPr/>
          <a:lstStyle/>
          <a:p>
            <a:pPr algn="ctr"/>
            <a:r>
              <a:rPr lang="en-US" dirty="0"/>
              <a:t>Round 1</a:t>
            </a:r>
          </a:p>
        </p:txBody>
      </p:sp>
      <p:graphicFrame>
        <p:nvGraphicFramePr>
          <p:cNvPr id="4" name="Content Placeholder 3" descr="color blocks">
            <a:extLst>
              <a:ext uri="{FF2B5EF4-FFF2-40B4-BE49-F238E27FC236}">
                <a16:creationId xmlns:a16="http://schemas.microsoft.com/office/drawing/2014/main" id="{CCF029F9-A50E-418E-90EB-5D128C623371}"/>
              </a:ext>
            </a:extLst>
          </p:cNvPr>
          <p:cNvGraphicFramePr>
            <a:graphicFrameLocks noGrp="1"/>
          </p:cNvGraphicFramePr>
          <p:nvPr>
            <p:ph idx="1"/>
            <p:extLst>
              <p:ext uri="{D42A27DB-BD31-4B8C-83A1-F6EECF244321}">
                <p14:modId xmlns:p14="http://schemas.microsoft.com/office/powerpoint/2010/main" val="535807519"/>
              </p:ext>
            </p:extLst>
          </p:nvPr>
        </p:nvGraphicFramePr>
        <p:xfrm>
          <a:off x="838200" y="1574614"/>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2483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F4AF-CBF7-4FB1-AB14-872593321DE8}"/>
              </a:ext>
            </a:extLst>
          </p:cNvPr>
          <p:cNvSpPr>
            <a:spLocks noGrp="1"/>
          </p:cNvSpPr>
          <p:nvPr>
            <p:ph type="title"/>
          </p:nvPr>
        </p:nvSpPr>
        <p:spPr>
          <a:xfrm>
            <a:off x="838200" y="113505"/>
            <a:ext cx="10515600" cy="1325563"/>
          </a:xfrm>
        </p:spPr>
        <p:txBody>
          <a:bodyPr/>
          <a:lstStyle/>
          <a:p>
            <a:pPr algn="ctr"/>
            <a:r>
              <a:rPr lang="en-US" dirty="0"/>
              <a:t>Round 2</a:t>
            </a:r>
          </a:p>
        </p:txBody>
      </p:sp>
      <p:graphicFrame>
        <p:nvGraphicFramePr>
          <p:cNvPr id="4" name="Content Placeholder 3" descr="color blocks">
            <a:extLst>
              <a:ext uri="{FF2B5EF4-FFF2-40B4-BE49-F238E27FC236}">
                <a16:creationId xmlns:a16="http://schemas.microsoft.com/office/drawing/2014/main" id="{CCF029F9-A50E-418E-90EB-5D128C623371}"/>
              </a:ext>
            </a:extLst>
          </p:cNvPr>
          <p:cNvGraphicFramePr>
            <a:graphicFrameLocks noGrp="1"/>
          </p:cNvGraphicFramePr>
          <p:nvPr>
            <p:ph idx="1"/>
            <p:extLst>
              <p:ext uri="{D42A27DB-BD31-4B8C-83A1-F6EECF244321}">
                <p14:modId xmlns:p14="http://schemas.microsoft.com/office/powerpoint/2010/main" val="1686284351"/>
              </p:ext>
            </p:extLst>
          </p:nvPr>
        </p:nvGraphicFramePr>
        <p:xfrm>
          <a:off x="838200" y="1488141"/>
          <a:ext cx="10515600" cy="45935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4674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F4AF-CBF7-4FB1-AB14-872593321DE8}"/>
              </a:ext>
            </a:extLst>
          </p:cNvPr>
          <p:cNvSpPr>
            <a:spLocks noGrp="1"/>
          </p:cNvSpPr>
          <p:nvPr>
            <p:ph type="title"/>
          </p:nvPr>
        </p:nvSpPr>
        <p:spPr>
          <a:xfrm>
            <a:off x="838200" y="105148"/>
            <a:ext cx="10515600" cy="1325563"/>
          </a:xfrm>
        </p:spPr>
        <p:txBody>
          <a:bodyPr/>
          <a:lstStyle/>
          <a:p>
            <a:pPr algn="ctr"/>
            <a:r>
              <a:rPr lang="en-US" dirty="0"/>
              <a:t>Round 3</a:t>
            </a:r>
          </a:p>
        </p:txBody>
      </p:sp>
      <p:graphicFrame>
        <p:nvGraphicFramePr>
          <p:cNvPr id="4" name="Content Placeholder 3" descr="color blocks">
            <a:extLst>
              <a:ext uri="{FF2B5EF4-FFF2-40B4-BE49-F238E27FC236}">
                <a16:creationId xmlns:a16="http://schemas.microsoft.com/office/drawing/2014/main" id="{CCF029F9-A50E-418E-90EB-5D128C623371}"/>
              </a:ext>
            </a:extLst>
          </p:cNvPr>
          <p:cNvGraphicFramePr>
            <a:graphicFrameLocks noGrp="1"/>
          </p:cNvGraphicFramePr>
          <p:nvPr>
            <p:ph idx="1"/>
            <p:extLst>
              <p:ext uri="{D42A27DB-BD31-4B8C-83A1-F6EECF244321}">
                <p14:modId xmlns:p14="http://schemas.microsoft.com/office/powerpoint/2010/main" val="403625159"/>
              </p:ext>
            </p:extLst>
          </p:nvPr>
        </p:nvGraphicFramePr>
        <p:xfrm>
          <a:off x="838200" y="1165412"/>
          <a:ext cx="10515600" cy="4665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7599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F71E1-7222-4AAA-8F09-4E2868E64195}"/>
              </a:ext>
            </a:extLst>
          </p:cNvPr>
          <p:cNvSpPr>
            <a:spLocks noGrp="1"/>
          </p:cNvSpPr>
          <p:nvPr>
            <p:ph type="title"/>
          </p:nvPr>
        </p:nvSpPr>
        <p:spPr/>
        <p:txBody>
          <a:bodyPr/>
          <a:lstStyle/>
          <a:p>
            <a:r>
              <a:rPr lang="en-US" dirty="0"/>
              <a:t>Debrief </a:t>
            </a:r>
          </a:p>
        </p:txBody>
      </p:sp>
      <p:graphicFrame>
        <p:nvGraphicFramePr>
          <p:cNvPr id="4" name="Content Placeholder 3" descr="arrows facing backward  and forward">
            <a:extLst>
              <a:ext uri="{FF2B5EF4-FFF2-40B4-BE49-F238E27FC236}">
                <a16:creationId xmlns:a16="http://schemas.microsoft.com/office/drawing/2014/main" id="{52306A68-3C6C-4059-9526-B72F6E9C48DA}"/>
              </a:ext>
            </a:extLst>
          </p:cNvPr>
          <p:cNvGraphicFramePr>
            <a:graphicFrameLocks noGrp="1"/>
          </p:cNvGraphicFramePr>
          <p:nvPr>
            <p:ph idx="1"/>
            <p:extLst>
              <p:ext uri="{D42A27DB-BD31-4B8C-83A1-F6EECF244321}">
                <p14:modId xmlns:p14="http://schemas.microsoft.com/office/powerpoint/2010/main" val="1523167568"/>
              </p:ext>
            </p:extLst>
          </p:nvPr>
        </p:nvGraphicFramePr>
        <p:xfrm>
          <a:off x="838200" y="1825625"/>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4640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304B-5DFF-49F2-9D34-701E1A334B19}"/>
              </a:ext>
            </a:extLst>
          </p:cNvPr>
          <p:cNvSpPr>
            <a:spLocks noGrp="1"/>
          </p:cNvSpPr>
          <p:nvPr>
            <p:ph type="title"/>
          </p:nvPr>
        </p:nvSpPr>
        <p:spPr/>
        <p:txBody>
          <a:bodyPr/>
          <a:lstStyle/>
          <a:p>
            <a:r>
              <a:rPr lang="en-US" dirty="0"/>
              <a:t>Collaboration Opportunities</a:t>
            </a:r>
          </a:p>
        </p:txBody>
      </p:sp>
    </p:spTree>
    <p:extLst>
      <p:ext uri="{BB962C8B-B14F-4D97-AF65-F5344CB8AC3E}">
        <p14:creationId xmlns:p14="http://schemas.microsoft.com/office/powerpoint/2010/main" val="2981906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7E0909-4890-480F-A02F-3903F3EA2688}"/>
              </a:ext>
            </a:extLst>
          </p:cNvPr>
          <p:cNvSpPr>
            <a:spLocks noGrp="1"/>
          </p:cNvSpPr>
          <p:nvPr>
            <p:ph type="title"/>
          </p:nvPr>
        </p:nvSpPr>
        <p:spPr/>
        <p:txBody>
          <a:bodyPr/>
          <a:lstStyle/>
          <a:p>
            <a:pPr algn="ctr"/>
            <a:r>
              <a:rPr lang="en-US" dirty="0"/>
              <a:t>Let’s Do This Together!</a:t>
            </a:r>
          </a:p>
        </p:txBody>
      </p:sp>
      <p:graphicFrame>
        <p:nvGraphicFramePr>
          <p:cNvPr id="5" name="Diagram 4" descr="icons">
            <a:extLst>
              <a:ext uri="{FF2B5EF4-FFF2-40B4-BE49-F238E27FC236}">
                <a16:creationId xmlns:a16="http://schemas.microsoft.com/office/drawing/2014/main" id="{68272872-544A-4F28-8CCC-870782F2E854}"/>
              </a:ext>
            </a:extLst>
          </p:cNvPr>
          <p:cNvGraphicFramePr/>
          <p:nvPr>
            <p:extLst>
              <p:ext uri="{D42A27DB-BD31-4B8C-83A1-F6EECF244321}">
                <p14:modId xmlns:p14="http://schemas.microsoft.com/office/powerpoint/2010/main" val="2205029051"/>
              </p:ext>
            </p:extLst>
          </p:nvPr>
        </p:nvGraphicFramePr>
        <p:xfrm>
          <a:off x="838200" y="1541721"/>
          <a:ext cx="10515600" cy="4476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4253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118" y="258799"/>
            <a:ext cx="10949763" cy="1325563"/>
          </a:xfrm>
        </p:spPr>
        <p:txBody>
          <a:bodyPr>
            <a:normAutofit/>
          </a:bodyPr>
          <a:lstStyle/>
          <a:p>
            <a:pPr algn="ctr"/>
            <a:r>
              <a:rPr lang="en-US" sz="4000" dirty="0"/>
              <a:t>How can you commit to elevating today’s work? </a:t>
            </a:r>
          </a:p>
        </p:txBody>
      </p:sp>
      <p:graphicFrame>
        <p:nvGraphicFramePr>
          <p:cNvPr id="4" name="Content Placeholder 3" title="circles filling gradually"/>
          <p:cNvGraphicFramePr>
            <a:graphicFrameLocks noGrp="1"/>
          </p:cNvGraphicFramePr>
          <p:nvPr>
            <p:ph idx="1"/>
            <p:extLst>
              <p:ext uri="{D42A27DB-BD31-4B8C-83A1-F6EECF244321}">
                <p14:modId xmlns:p14="http://schemas.microsoft.com/office/powerpoint/2010/main" val="3575080810"/>
              </p:ext>
            </p:extLst>
          </p:nvPr>
        </p:nvGraphicFramePr>
        <p:xfrm>
          <a:off x="838199" y="2458021"/>
          <a:ext cx="10515600" cy="4256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entagon 4" title="pointer shape"/>
          <p:cNvSpPr/>
          <p:nvPr/>
        </p:nvSpPr>
        <p:spPr>
          <a:xfrm>
            <a:off x="4674946" y="6055629"/>
            <a:ext cx="7369532" cy="658480"/>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dirty="0"/>
              <a:t>Do you have a next step? Tell us in the chat!</a:t>
            </a:r>
          </a:p>
        </p:txBody>
      </p:sp>
    </p:spTree>
    <p:extLst>
      <p:ext uri="{BB962C8B-B14F-4D97-AF65-F5344CB8AC3E}">
        <p14:creationId xmlns:p14="http://schemas.microsoft.com/office/powerpoint/2010/main" val="2309696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BBAA7-A1BE-4434-92F0-A5B89F1430C9}"/>
              </a:ext>
            </a:extLst>
          </p:cNvPr>
          <p:cNvSpPr>
            <a:spLocks noGrp="1"/>
          </p:cNvSpPr>
          <p:nvPr>
            <p:ph type="title"/>
          </p:nvPr>
        </p:nvSpPr>
        <p:spPr/>
        <p:txBody>
          <a:bodyPr/>
          <a:lstStyle/>
          <a:p>
            <a:r>
              <a:rPr lang="en-US" dirty="0">
                <a:solidFill>
                  <a:srgbClr val="FFFFFF"/>
                </a:solidFill>
              </a:rPr>
              <a:t>YouTube</a:t>
            </a:r>
          </a:p>
        </p:txBody>
      </p:sp>
      <p:pic>
        <p:nvPicPr>
          <p:cNvPr id="6" name="Content Placeholder 5" descr="YouTube logo">
            <a:extLst>
              <a:ext uri="{FF2B5EF4-FFF2-40B4-BE49-F238E27FC236}">
                <a16:creationId xmlns:a16="http://schemas.microsoft.com/office/drawing/2014/main" id="{2BCDD656-7D0B-42C3-980A-A3D87E8AB75C}"/>
              </a:ext>
            </a:extLst>
          </p:cNvPr>
          <p:cNvPicPr>
            <a:picLocks noGrp="1" noChangeAspect="1"/>
          </p:cNvPicPr>
          <p:nvPr>
            <p:ph sz="half" idx="1"/>
          </p:nvPr>
        </p:nvPicPr>
        <p:blipFill>
          <a:blip r:embed="rId3"/>
          <a:stretch>
            <a:fillRect/>
          </a:stretch>
        </p:blipFill>
        <p:spPr>
          <a:xfrm>
            <a:off x="3473594" y="1185863"/>
            <a:ext cx="4524375" cy="1009650"/>
          </a:xfrm>
          <a:prstGeom prst="rect">
            <a:avLst/>
          </a:prstGeom>
        </p:spPr>
      </p:pic>
      <p:graphicFrame>
        <p:nvGraphicFramePr>
          <p:cNvPr id="7" name="Diagram 6" descr="color blocks">
            <a:extLst>
              <a:ext uri="{FF2B5EF4-FFF2-40B4-BE49-F238E27FC236}">
                <a16:creationId xmlns:a16="http://schemas.microsoft.com/office/drawing/2014/main" id="{68F3EADC-A049-431D-B1D7-62E3F367DC34}"/>
              </a:ext>
            </a:extLst>
          </p:cNvPr>
          <p:cNvGraphicFramePr/>
          <p:nvPr>
            <p:extLst>
              <p:ext uri="{D42A27DB-BD31-4B8C-83A1-F6EECF244321}">
                <p14:modId xmlns:p14="http://schemas.microsoft.com/office/powerpoint/2010/main" val="2959550629"/>
              </p:ext>
            </p:extLst>
          </p:nvPr>
        </p:nvGraphicFramePr>
        <p:xfrm>
          <a:off x="605702" y="2211822"/>
          <a:ext cx="10748097" cy="38625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41309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Resources</a:t>
            </a:r>
          </a:p>
        </p:txBody>
      </p:sp>
    </p:spTree>
    <p:extLst>
      <p:ext uri="{BB962C8B-B14F-4D97-AF65-F5344CB8AC3E}">
        <p14:creationId xmlns:p14="http://schemas.microsoft.com/office/powerpoint/2010/main" val="999574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a:t>
            </a:r>
          </a:p>
        </p:txBody>
      </p:sp>
      <p:graphicFrame>
        <p:nvGraphicFramePr>
          <p:cNvPr id="4" name="Content Placeholder 6" title="color blocks"/>
          <p:cNvGraphicFramePr>
            <a:graphicFrameLocks noGrp="1"/>
          </p:cNvGraphicFramePr>
          <p:nvPr>
            <p:ph idx="1"/>
            <p:extLst>
              <p:ext uri="{D42A27DB-BD31-4B8C-83A1-F6EECF244321}">
                <p14:modId xmlns:p14="http://schemas.microsoft.com/office/powerpoint/2010/main" val="814319114"/>
              </p:ext>
            </p:extLst>
          </p:nvPr>
        </p:nvGraphicFramePr>
        <p:xfrm>
          <a:off x="838200" y="1520043"/>
          <a:ext cx="10515600" cy="4290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12/13/2021</a:t>
            </a:fld>
            <a:r>
              <a:rPr lang="en-US" sz="1400" dirty="0"/>
              <a:t>  |  </a:t>
            </a:r>
            <a:fld id="{F1B50846-C5CC-4F37-A96F-6F914AFF4F68}" type="slidenum">
              <a:rPr lang="en-US" sz="1400" smtClean="0"/>
              <a:pPr algn="r"/>
              <a:t>41</a:t>
            </a:fld>
            <a:endParaRPr lang="en-US" sz="1400" dirty="0"/>
          </a:p>
        </p:txBody>
      </p:sp>
    </p:spTree>
    <p:extLst>
      <p:ext uri="{BB962C8B-B14F-4D97-AF65-F5344CB8AC3E}">
        <p14:creationId xmlns:p14="http://schemas.microsoft.com/office/powerpoint/2010/main" val="548715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Next Meetings</a:t>
            </a:r>
          </a:p>
        </p:txBody>
      </p:sp>
      <p:sp>
        <p:nvSpPr>
          <p:cNvPr id="3" name="Content Placeholder 2"/>
          <p:cNvSpPr>
            <a:spLocks noGrp="1"/>
          </p:cNvSpPr>
          <p:nvPr>
            <p:ph idx="1"/>
          </p:nvPr>
        </p:nvSpPr>
        <p:spPr>
          <a:xfrm>
            <a:off x="651831" y="2599399"/>
            <a:ext cx="5813885" cy="2618678"/>
          </a:xfrm>
        </p:spPr>
        <p:txBody>
          <a:bodyPr>
            <a:normAutofit lnSpcReduction="10000"/>
          </a:bodyPr>
          <a:lstStyle/>
          <a:p>
            <a:pPr marL="0" indent="0" algn="ctr">
              <a:buNone/>
            </a:pPr>
            <a:r>
              <a:rPr lang="en-US" sz="4000" dirty="0"/>
              <a:t>Register for:</a:t>
            </a:r>
          </a:p>
          <a:p>
            <a:pPr marL="0" indent="0" algn="ctr">
              <a:buNone/>
            </a:pPr>
            <a:r>
              <a:rPr lang="en-US" sz="4000" b="1" dirty="0"/>
              <a:t>April 19, 2022</a:t>
            </a:r>
          </a:p>
          <a:p>
            <a:pPr marL="0" indent="0" algn="ctr">
              <a:buNone/>
            </a:pPr>
            <a:r>
              <a:rPr lang="en-US" sz="4000" b="1" dirty="0"/>
              <a:t>June 21, 2022</a:t>
            </a:r>
          </a:p>
          <a:p>
            <a:pPr marL="0" indent="0" algn="ctr">
              <a:buNone/>
            </a:pPr>
            <a:r>
              <a:rPr lang="en-US" sz="4000" dirty="0"/>
              <a:t>9:00</a:t>
            </a:r>
            <a:r>
              <a:rPr lang="en-US" sz="4000" b="1" dirty="0"/>
              <a:t> </a:t>
            </a:r>
            <a:r>
              <a:rPr lang="en-US" sz="4000" dirty="0"/>
              <a:t>a.m. – 12:00 p.m.</a:t>
            </a:r>
          </a:p>
        </p:txBody>
      </p:sp>
      <p:pic>
        <p:nvPicPr>
          <p:cNvPr id="5" name="Picture 4" descr="Created by Saeful Muslim&#10;from the Noun Project" title="grad cap icon"/>
          <p:cNvPicPr>
            <a:picLocks noChangeAspect="1"/>
          </p:cNvPicPr>
          <p:nvPr/>
        </p:nvPicPr>
        <p:blipFill>
          <a:blip r:embed="rId3">
            <a:duotone>
              <a:schemeClr val="accent2">
                <a:shade val="45000"/>
                <a:satMod val="135000"/>
              </a:schemeClr>
              <a:prstClr val="white"/>
            </a:duotone>
          </a:blip>
          <a:stretch>
            <a:fillRect/>
          </a:stretch>
        </p:blipFill>
        <p:spPr>
          <a:xfrm>
            <a:off x="6912514" y="1394833"/>
            <a:ext cx="3774085" cy="4126413"/>
          </a:xfrm>
          <a:prstGeom prst="rect">
            <a:avLst/>
          </a:prstGeom>
        </p:spPr>
      </p:pic>
      <p:sp>
        <p:nvSpPr>
          <p:cNvPr id="7" name="TextBox 6"/>
          <p:cNvSpPr txBox="1"/>
          <p:nvPr/>
        </p:nvSpPr>
        <p:spPr>
          <a:xfrm>
            <a:off x="10628852" y="6550223"/>
            <a:ext cx="1563148" cy="307777"/>
          </a:xfrm>
          <a:prstGeom prst="rect">
            <a:avLst/>
          </a:prstGeom>
          <a:noFill/>
        </p:spPr>
        <p:txBody>
          <a:bodyPr wrap="square" rtlCol="0">
            <a:spAutoFit/>
          </a:bodyPr>
          <a:lstStyle/>
          <a:p>
            <a:pPr algn="r"/>
            <a:fld id="{96E05FBB-89F4-4632-BA24-0505E72AE67A}" type="datetime1">
              <a:rPr lang="en-US" sz="1400" smtClean="0"/>
              <a:pPr algn="r"/>
              <a:t>12/13/2021</a:t>
            </a:fld>
            <a:r>
              <a:rPr lang="en-US" sz="1400" dirty="0"/>
              <a:t>  |  </a:t>
            </a:r>
            <a:fld id="{F1B50846-C5CC-4F37-A96F-6F914AFF4F68}" type="slidenum">
              <a:rPr lang="en-US" sz="1400" smtClean="0"/>
              <a:pPr algn="r"/>
              <a:t>42</a:t>
            </a:fld>
            <a:endParaRPr lang="en-US" sz="1400" dirty="0"/>
          </a:p>
        </p:txBody>
      </p:sp>
    </p:spTree>
    <p:extLst>
      <p:ext uri="{BB962C8B-B14F-4D97-AF65-F5344CB8AC3E}">
        <p14:creationId xmlns:p14="http://schemas.microsoft.com/office/powerpoint/2010/main" val="794103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title="venn diagram of circles"/>
          <p:cNvGraphicFramePr/>
          <p:nvPr>
            <p:extLst>
              <p:ext uri="{D42A27DB-BD31-4B8C-83A1-F6EECF244321}">
                <p14:modId xmlns:p14="http://schemas.microsoft.com/office/powerpoint/2010/main" val="4018802211"/>
              </p:ext>
            </p:extLst>
          </p:nvPr>
        </p:nvGraphicFramePr>
        <p:xfrm>
          <a:off x="803304" y="1033152"/>
          <a:ext cx="10784793" cy="5058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838200" y="365125"/>
            <a:ext cx="10515600" cy="822407"/>
          </a:xfrm>
        </p:spPr>
        <p:txBody>
          <a:bodyPr/>
          <a:lstStyle/>
          <a:p>
            <a:pPr algn="ctr"/>
            <a:r>
              <a:rPr lang="en-US" dirty="0"/>
              <a:t>Evaluation </a:t>
            </a:r>
          </a:p>
        </p:txBody>
      </p:sp>
      <p:sp>
        <p:nvSpPr>
          <p:cNvPr id="8" name="TextBox 7"/>
          <p:cNvSpPr txBox="1"/>
          <p:nvPr/>
        </p:nvSpPr>
        <p:spPr>
          <a:xfrm>
            <a:off x="6688477" y="6550223"/>
            <a:ext cx="5503524" cy="307777"/>
          </a:xfrm>
          <a:prstGeom prst="rect">
            <a:avLst/>
          </a:prstGeom>
          <a:noFill/>
        </p:spPr>
        <p:txBody>
          <a:bodyPr wrap="square" rtlCol="0">
            <a:spAutoFit/>
          </a:bodyPr>
          <a:lstStyle/>
          <a:p>
            <a:pPr algn="r"/>
            <a:fld id="{96E05FBB-89F4-4632-BA24-0505E72AE67A}" type="datetime1">
              <a:rPr lang="en-US" sz="1400" smtClean="0"/>
              <a:pPr algn="r"/>
              <a:t>12/13/2021</a:t>
            </a:fld>
            <a:r>
              <a:rPr lang="en-US" sz="1400" dirty="0"/>
              <a:t>  |  </a:t>
            </a:r>
            <a:fld id="{F1B50846-C5CC-4F37-A96F-6F914AFF4F68}" type="slidenum">
              <a:rPr lang="en-US" sz="1400" smtClean="0"/>
              <a:pPr algn="r"/>
              <a:t>43</a:t>
            </a:fld>
            <a:endParaRPr lang="en-US" sz="1400" dirty="0"/>
          </a:p>
        </p:txBody>
      </p:sp>
    </p:spTree>
    <p:extLst>
      <p:ext uri="{BB962C8B-B14F-4D97-AF65-F5344CB8AC3E}">
        <p14:creationId xmlns:p14="http://schemas.microsoft.com/office/powerpoint/2010/main" val="2237772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827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171" y="772886"/>
            <a:ext cx="6063343" cy="4386943"/>
          </a:xfrm>
        </p:spPr>
        <p:txBody>
          <a:bodyPr>
            <a:noAutofit/>
          </a:bodyPr>
          <a:lstStyle/>
          <a:p>
            <a:pPr algn="ctr"/>
            <a:r>
              <a:rPr lang="en-US" sz="4800" dirty="0"/>
              <a:t>Welcome to GATE Advisory!</a:t>
            </a:r>
            <a:br>
              <a:rPr lang="en-US" sz="4800" dirty="0"/>
            </a:br>
            <a:br>
              <a:rPr lang="en-US" sz="4800" dirty="0"/>
            </a:br>
            <a:r>
              <a:rPr lang="en-US" sz="2400" dirty="0"/>
              <a:t>Focus: </a:t>
            </a:r>
            <a:br>
              <a:rPr lang="en-US" sz="4800" dirty="0"/>
            </a:br>
            <a:r>
              <a:rPr lang="en-US" sz="4800" dirty="0"/>
              <a:t>Responding to the COVID-19 Pandemic</a:t>
            </a:r>
          </a:p>
        </p:txBody>
      </p:sp>
      <p:sp>
        <p:nvSpPr>
          <p:cNvPr id="4" name="Flowchart: Manual Input 3" title="Color Block"/>
          <p:cNvSpPr/>
          <p:nvPr/>
        </p:nvSpPr>
        <p:spPr>
          <a:xfrm rot="5400000">
            <a:off x="-1204332" y="1204333"/>
            <a:ext cx="6858002" cy="4449336"/>
          </a:xfrm>
          <a:prstGeom prst="flowChartManualInp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TextBox 6"/>
          <p:cNvSpPr txBox="1"/>
          <p:nvPr/>
        </p:nvSpPr>
        <p:spPr>
          <a:xfrm>
            <a:off x="355535" y="2274838"/>
            <a:ext cx="3546088" cy="2308324"/>
          </a:xfrm>
          <a:prstGeom prst="rect">
            <a:avLst/>
          </a:prstGeom>
          <a:noFill/>
        </p:spPr>
        <p:txBody>
          <a:bodyPr wrap="square" rtlCol="0">
            <a:spAutoFit/>
          </a:bodyPr>
          <a:lstStyle/>
          <a:p>
            <a:r>
              <a:rPr lang="en-US" sz="4800" dirty="0">
                <a:solidFill>
                  <a:schemeClr val="bg2"/>
                </a:solidFill>
              </a:rPr>
              <a:t>Graduation A Team  Effort</a:t>
            </a:r>
          </a:p>
        </p:txBody>
      </p:sp>
      <p:pic>
        <p:nvPicPr>
          <p:cNvPr id="8" name="Picture 7" title="ospi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1435" y="5512110"/>
            <a:ext cx="5491238" cy="918735"/>
          </a:xfrm>
          <a:prstGeom prst="rect">
            <a:avLst/>
          </a:prstGeom>
        </p:spPr>
      </p:pic>
    </p:spTree>
    <p:extLst>
      <p:ext uri="{BB962C8B-B14F-4D97-AF65-F5344CB8AC3E}">
        <p14:creationId xmlns:p14="http://schemas.microsoft.com/office/powerpoint/2010/main" val="142402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3">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35676"/>
          </a:xfrm>
        </p:spPr>
        <p:txBody>
          <a:bodyPr/>
          <a:lstStyle/>
          <a:p>
            <a:r>
              <a:rPr lang="en-US" dirty="0"/>
              <a:t>Welcome</a:t>
            </a:r>
          </a:p>
        </p:txBody>
      </p:sp>
      <p:sp>
        <p:nvSpPr>
          <p:cNvPr id="6" name="Oval Callout 5" descr="speech bubble"/>
          <p:cNvSpPr/>
          <p:nvPr/>
        </p:nvSpPr>
        <p:spPr>
          <a:xfrm>
            <a:off x="2039816" y="1230924"/>
            <a:ext cx="8475784" cy="4668716"/>
          </a:xfrm>
          <a:prstGeom prst="wedgeEllipseCallout">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7F5EB"/>
              </a:solidFill>
              <a:effectLst/>
              <a:uLnTx/>
              <a:uFillTx/>
              <a:latin typeface="Segoe UI"/>
              <a:ea typeface="+mn-ea"/>
              <a:cs typeface="+mn-cs"/>
            </a:endParaRPr>
          </a:p>
        </p:txBody>
      </p:sp>
      <p:pic>
        <p:nvPicPr>
          <p:cNvPr id="4" name="Picture 3" descr="A person in a red shirt&#10;&#10;Description automatically generated">
            <a:extLst>
              <a:ext uri="{FF2B5EF4-FFF2-40B4-BE49-F238E27FC236}">
                <a16:creationId xmlns:a16="http://schemas.microsoft.com/office/drawing/2014/main" id="{CD94860F-B5CF-427D-90E8-119256167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144" y="2054847"/>
            <a:ext cx="2435190" cy="3020869"/>
          </a:xfrm>
          <a:prstGeom prst="rect">
            <a:avLst/>
          </a:prstGeom>
        </p:spPr>
      </p:pic>
      <p:sp>
        <p:nvSpPr>
          <p:cNvPr id="5" name="TextBox 4">
            <a:extLst>
              <a:ext uri="{FF2B5EF4-FFF2-40B4-BE49-F238E27FC236}">
                <a16:creationId xmlns:a16="http://schemas.microsoft.com/office/drawing/2014/main" id="{E95BB8D7-A248-46C3-B93E-795889D8957B}"/>
              </a:ext>
            </a:extLst>
          </p:cNvPr>
          <p:cNvSpPr txBox="1"/>
          <p:nvPr/>
        </p:nvSpPr>
        <p:spPr>
          <a:xfrm>
            <a:off x="6186407" y="2274838"/>
            <a:ext cx="40831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40403D"/>
                </a:solidFill>
                <a:effectLst/>
                <a:uLnTx/>
                <a:uFillTx/>
                <a:latin typeface="Segoe UI"/>
                <a:ea typeface="+mn-ea"/>
                <a:cs typeface="+mn-cs"/>
              </a:rPr>
              <a:t>Dr. Michaela Miller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40403D"/>
                </a:solidFill>
                <a:effectLst/>
                <a:uLnTx/>
                <a:uFillTx/>
                <a:latin typeface="Segoe UI"/>
                <a:ea typeface="+mn-ea"/>
                <a:cs typeface="+mn-cs"/>
              </a:rPr>
              <a:t>Deputy Superintendent</a:t>
            </a:r>
          </a:p>
        </p:txBody>
      </p:sp>
    </p:spTree>
    <p:extLst>
      <p:ext uri="{BB962C8B-B14F-4D97-AF65-F5344CB8AC3E}">
        <p14:creationId xmlns:p14="http://schemas.microsoft.com/office/powerpoint/2010/main" val="145991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01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631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9FD83-B1B7-4E24-B31A-84CE5C759A09}"/>
              </a:ext>
            </a:extLst>
          </p:cNvPr>
          <p:cNvSpPr>
            <a:spLocks noGrp="1"/>
          </p:cNvSpPr>
          <p:nvPr>
            <p:ph type="title"/>
          </p:nvPr>
        </p:nvSpPr>
        <p:spPr/>
        <p:txBody>
          <a:bodyPr/>
          <a:lstStyle/>
          <a:p>
            <a:r>
              <a:rPr lang="en-US" dirty="0"/>
              <a:t>Ancestral Lands Map</a:t>
            </a:r>
          </a:p>
        </p:txBody>
      </p:sp>
      <p:pic>
        <p:nvPicPr>
          <p:cNvPr id="4" name="Picture 3" descr="ancestral  lands  map">
            <a:extLst>
              <a:ext uri="{FF2B5EF4-FFF2-40B4-BE49-F238E27FC236}">
                <a16:creationId xmlns:a16="http://schemas.microsoft.com/office/drawing/2014/main" id="{ADE88AA2-0D4A-4871-8F4C-989108A2FB7F}"/>
              </a:ext>
            </a:extLst>
          </p:cNvPr>
          <p:cNvPicPr>
            <a:picLocks noChangeAspect="1"/>
          </p:cNvPicPr>
          <p:nvPr/>
        </p:nvPicPr>
        <p:blipFill>
          <a:blip r:embed="rId3"/>
          <a:stretch>
            <a:fillRect/>
          </a:stretch>
        </p:blipFill>
        <p:spPr>
          <a:xfrm>
            <a:off x="0" y="-838567"/>
            <a:ext cx="12192000" cy="7720630"/>
          </a:xfrm>
          <a:prstGeom prst="rect">
            <a:avLst/>
          </a:prstGeom>
        </p:spPr>
      </p:pic>
      <p:sp>
        <p:nvSpPr>
          <p:cNvPr id="7" name="TextBox 6">
            <a:extLst>
              <a:ext uri="{FF2B5EF4-FFF2-40B4-BE49-F238E27FC236}">
                <a16:creationId xmlns:a16="http://schemas.microsoft.com/office/drawing/2014/main" id="{EBD1AAB1-0F01-445E-8A6F-61354AE311C7}"/>
              </a:ext>
            </a:extLst>
          </p:cNvPr>
          <p:cNvSpPr txBox="1"/>
          <p:nvPr/>
        </p:nvSpPr>
        <p:spPr>
          <a:xfrm>
            <a:off x="8329863" y="77977"/>
            <a:ext cx="3443037"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Segoe UI"/>
              </a:rPr>
              <a:t>Ancestral Lands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bg1"/>
                </a:solidFill>
                <a:effectLst/>
                <a:uLnTx/>
                <a:uFillTx/>
                <a:latin typeface="Segoe UI"/>
                <a:ea typeface="+mn-ea"/>
                <a:cs typeface="+mn-cs"/>
              </a:rPr>
              <a:t>Share your location in the Chat</a:t>
            </a:r>
          </a:p>
        </p:txBody>
      </p:sp>
      <p:sp>
        <p:nvSpPr>
          <p:cNvPr id="8" name="TextBox 7">
            <a:extLst>
              <a:ext uri="{FF2B5EF4-FFF2-40B4-BE49-F238E27FC236}">
                <a16:creationId xmlns:a16="http://schemas.microsoft.com/office/drawing/2014/main" id="{C2C1FEF4-60B8-4361-8245-F6ECD419C630}"/>
              </a:ext>
            </a:extLst>
          </p:cNvPr>
          <p:cNvSpPr txBox="1"/>
          <p:nvPr/>
        </p:nvSpPr>
        <p:spPr>
          <a:xfrm>
            <a:off x="7283624" y="6626134"/>
            <a:ext cx="4889326" cy="307777"/>
          </a:xfrm>
          <a:prstGeom prst="rect">
            <a:avLst/>
          </a:prstGeom>
          <a:noFill/>
        </p:spPr>
        <p:txBody>
          <a:bodyPr wrap="square" rtlCol="0">
            <a:spAutoFit/>
          </a:bodyPr>
          <a:lstStyle/>
          <a:p>
            <a:pPr lvl="0" algn="r">
              <a:defRPr/>
            </a:pPr>
            <a:r>
              <a:rPr kumimoji="0" lang="en-US" sz="1400" b="0" i="0" u="none" strike="noStrike" kern="1200" cap="none" spc="0" normalizeH="0" baseline="0" noProof="0" dirty="0">
                <a:ln>
                  <a:noFill/>
                </a:ln>
                <a:solidFill>
                  <a:srgbClr val="40403D"/>
                </a:solidFill>
                <a:effectLst/>
                <a:uLnTx/>
                <a:uFillTx/>
                <a:latin typeface="Segoe UI"/>
                <a:ea typeface="+mn-ea"/>
                <a:cs typeface="+mn-cs"/>
              </a:rPr>
              <a:t>  </a:t>
            </a:r>
            <a:r>
              <a:rPr lang="en-US" sz="1400" dirty="0">
                <a:solidFill>
                  <a:srgbClr val="40403D"/>
                </a:solidFill>
                <a:hlinkClick r:id="rId4"/>
              </a:rPr>
              <a:t>Ancestral Lands Map </a:t>
            </a:r>
            <a:r>
              <a:rPr lang="en-US" sz="1400" dirty="0">
                <a:solidFill>
                  <a:srgbClr val="40403D"/>
                </a:solidFill>
              </a:rPr>
              <a:t>|  </a:t>
            </a:r>
            <a:fld id="{C63D6CFA-570D-415D-9C35-1F20B48ECE94}"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lvl="0" algn="r">
                <a:defRPr/>
              </a:pPr>
              <a:t>12/13/2021</a:t>
            </a:fld>
            <a:r>
              <a:rPr kumimoji="0" lang="en-US" sz="1400" b="0" i="0" u="none" strike="noStrike" kern="1200" cap="none" spc="0" normalizeH="0" baseline="0" noProof="0" dirty="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lvl="0" algn="r">
                <a:defRPr/>
              </a:pPr>
              <a:t>9</a:t>
            </a:fld>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291730421"/>
      </p:ext>
    </p:extLst>
  </p:cSld>
  <p:clrMapOvr>
    <a:masterClrMapping/>
  </p:clrMapOvr>
</p:sld>
</file>

<file path=ppt/theme/theme1.xml><?xml version="1.0" encoding="utf-8"?>
<a:theme xmlns:a="http://schemas.openxmlformats.org/drawingml/2006/main" name="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24894</TotalTime>
  <Words>4644</Words>
  <Application>Microsoft Office PowerPoint</Application>
  <PresentationFormat>Widescreen</PresentationFormat>
  <Paragraphs>602</Paragraphs>
  <Slides>44</Slides>
  <Notes>40</Notes>
  <HiddenSlides>6</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44</vt:i4>
      </vt:variant>
    </vt:vector>
  </HeadingPairs>
  <TitlesOfParts>
    <vt:vector size="50" baseType="lpstr">
      <vt:lpstr>Arial</vt:lpstr>
      <vt:lpstr>Calibri</vt:lpstr>
      <vt:lpstr>Segoe UI</vt:lpstr>
      <vt:lpstr>Office Theme</vt:lpstr>
      <vt:lpstr>2_Office Theme</vt:lpstr>
      <vt:lpstr>1_Office Theme</vt:lpstr>
      <vt:lpstr>Proposed Meeting Structure for GATE Advisory 2021-2022</vt:lpstr>
      <vt:lpstr>Run of Show Notes</vt:lpstr>
      <vt:lpstr>Aspirational Agenda</vt:lpstr>
      <vt:lpstr>YouTube</vt:lpstr>
      <vt:lpstr>Welcome to GATE Advisory!  Focus:  Responding to the COVID-19 Pandemic</vt:lpstr>
      <vt:lpstr>Welcome</vt:lpstr>
      <vt:lpstr>PowerPoint Presentation</vt:lpstr>
      <vt:lpstr>PowerPoint Presentation</vt:lpstr>
      <vt:lpstr>Ancestral Lands Map</vt:lpstr>
      <vt:lpstr>Equity Pause</vt:lpstr>
      <vt:lpstr>Objectives</vt:lpstr>
      <vt:lpstr>Duties</vt:lpstr>
      <vt:lpstr>Facilitators</vt:lpstr>
      <vt:lpstr>GATE Advisory Committee Membership K-12 and state agencies that work with youth who have disengaged or are at risk of disengagement with school.  The following agencies shall appoint representatives to the advisory committee: </vt:lpstr>
      <vt:lpstr>Renaming Convention</vt:lpstr>
      <vt:lpstr>Getting to Know One Another</vt:lpstr>
      <vt:lpstr>Building Bridges </vt:lpstr>
      <vt:lpstr>GATE Advisory Purpose </vt:lpstr>
      <vt:lpstr>GATE  Advisory Activities</vt:lpstr>
      <vt:lpstr>Statewide Trends</vt:lpstr>
      <vt:lpstr>Implications for Recovery &amp; Acceleration</vt:lpstr>
      <vt:lpstr>Big Ideas</vt:lpstr>
      <vt:lpstr>Questions &amp; Polling 1</vt:lpstr>
      <vt:lpstr>Modeling Best Practices PUSH for Dreams &amp; Hilltop Heritage Middle School</vt:lpstr>
      <vt:lpstr>Push for Dreams Leadership Academy Video</vt:lpstr>
      <vt:lpstr>Panelists</vt:lpstr>
      <vt:lpstr>Panel Questions</vt:lpstr>
      <vt:lpstr>Building Bridges Capacity Grants</vt:lpstr>
      <vt:lpstr>Reflection Time</vt:lpstr>
      <vt:lpstr>Break</vt:lpstr>
      <vt:lpstr>Small Group Discussions</vt:lpstr>
      <vt:lpstr>Discussion Protocol Big Picture</vt:lpstr>
      <vt:lpstr>Round 1</vt:lpstr>
      <vt:lpstr>Round 2</vt:lpstr>
      <vt:lpstr>Round 3</vt:lpstr>
      <vt:lpstr>Debrief </vt:lpstr>
      <vt:lpstr>Collaboration Opportunities</vt:lpstr>
      <vt:lpstr>Let’s Do This Together!</vt:lpstr>
      <vt:lpstr>How can you commit to elevating today’s work? </vt:lpstr>
      <vt:lpstr>Resources</vt:lpstr>
      <vt:lpstr>Resources </vt:lpstr>
      <vt:lpstr>Next Meetings</vt:lpstr>
      <vt:lpstr>Evaluation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King</dc:creator>
  <cp:lastModifiedBy>Kefi Andersen</cp:lastModifiedBy>
  <cp:revision>110</cp:revision>
  <dcterms:created xsi:type="dcterms:W3CDTF">2019-11-24T05:28:55Z</dcterms:created>
  <dcterms:modified xsi:type="dcterms:W3CDTF">2021-12-14T20:48:01Z</dcterms:modified>
</cp:coreProperties>
</file>