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9" r:id="rId2"/>
    <p:sldId id="278" r:id="rId3"/>
    <p:sldId id="271" r:id="rId4"/>
    <p:sldId id="357" r:id="rId5"/>
    <p:sldId id="583" r:id="rId6"/>
    <p:sldId id="273" r:id="rId7"/>
    <p:sldId id="307" r:id="rId8"/>
    <p:sldId id="355" r:id="rId9"/>
    <p:sldId id="356" r:id="rId10"/>
    <p:sldId id="375" r:id="rId11"/>
    <p:sldId id="513" r:id="rId12"/>
    <p:sldId id="376" r:id="rId13"/>
    <p:sldId id="576" r:id="rId14"/>
    <p:sldId id="577" r:id="rId15"/>
    <p:sldId id="572" r:id="rId16"/>
    <p:sldId id="573" r:id="rId17"/>
    <p:sldId id="578" r:id="rId18"/>
    <p:sldId id="382" r:id="rId19"/>
    <p:sldId id="401" r:id="rId20"/>
    <p:sldId id="579" r:id="rId21"/>
    <p:sldId id="340" r:id="rId22"/>
    <p:sldId id="516" r:id="rId23"/>
    <p:sldId id="311" r:id="rId24"/>
    <p:sldId id="299" r:id="rId25"/>
    <p:sldId id="277" r:id="rId26"/>
    <p:sldId id="549" r:id="rId27"/>
    <p:sldId id="347" r:id="rId28"/>
    <p:sldId id="574" r:id="rId29"/>
    <p:sldId id="581" r:id="rId30"/>
    <p:sldId id="582" r:id="rId31"/>
    <p:sldId id="315"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Wong Callisto" initials="KWC" lastIdx="1" clrIdx="0">
    <p:extLst>
      <p:ext uri="{19B8F6BF-5375-455C-9EA6-DF929625EA0E}">
        <p15:presenceInfo xmlns:p15="http://schemas.microsoft.com/office/powerpoint/2012/main" userId="S-1-5-21-1606980848-1425521274-839522115-21357" providerId="AD"/>
      </p:ext>
    </p:extLst>
  </p:cmAuthor>
  <p:cmAuthor id="2" name="Kim Reykdal" initials="KR" lastIdx="2" clrIdx="1">
    <p:extLst>
      <p:ext uri="{19B8F6BF-5375-455C-9EA6-DF929625EA0E}">
        <p15:presenceInfo xmlns:p15="http://schemas.microsoft.com/office/powerpoint/2012/main" userId="S-1-5-21-1606980848-1425521274-839522115-19749" providerId="AD"/>
      </p:ext>
    </p:extLst>
  </p:cmAuthor>
  <p:cmAuthor id="3" name="Kefi Andersen" initials="KA" lastIdx="1" clrIdx="2">
    <p:extLst>
      <p:ext uri="{19B8F6BF-5375-455C-9EA6-DF929625EA0E}">
        <p15:presenceInfo xmlns:p15="http://schemas.microsoft.com/office/powerpoint/2012/main" userId="S-1-5-21-1606980848-1425521274-839522115-197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F78"/>
    <a:srgbClr val="09A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25" autoAdjust="0"/>
    <p:restoredTop sz="92233" autoAdjust="0"/>
  </p:normalViewPr>
  <p:slideViewPr>
    <p:cSldViewPr snapToGrid="0">
      <p:cViewPr varScale="1">
        <p:scale>
          <a:sx n="100" d="100"/>
          <a:sy n="100" d="100"/>
        </p:scale>
        <p:origin x="786" y="90"/>
      </p:cViewPr>
      <p:guideLst/>
    </p:cSldViewPr>
  </p:slideViewPr>
  <p:notesTextViewPr>
    <p:cViewPr>
      <p:scale>
        <a:sx n="125" d="100"/>
        <a:sy n="125" d="100"/>
      </p:scale>
      <p:origin x="0" y="0"/>
    </p:cViewPr>
  </p:notesText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21756412665738E-2"/>
          <c:y val="3.3219070195942217E-2"/>
          <c:w val="0.89729584545881036"/>
          <c:h val="0.8892832287421035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0-21C4-4141-B817-130A9A316A75}"/>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1-21C4-4141-B817-130A9A316A7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21C4-4141-B817-130A9A316A75}"/>
              </c:ext>
            </c:extLst>
          </c:dPt>
          <c:dLbls>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or Low Hope</c:v>
                </c:pt>
                <c:pt idx="1">
                  <c:v>Slightly Hopeful</c:v>
                </c:pt>
                <c:pt idx="2">
                  <c:v>Moderately Hopeful</c:v>
                </c:pt>
                <c:pt idx="3">
                  <c:v>High Hope</c:v>
                </c:pt>
              </c:strCache>
            </c:strRef>
          </c:cat>
          <c:val>
            <c:numRef>
              <c:f>Sheet1!$B$2:$B$5</c:f>
              <c:numCache>
                <c:formatCode>0%</c:formatCode>
                <c:ptCount val="4"/>
                <c:pt idx="0">
                  <c:v>0.67</c:v>
                </c:pt>
                <c:pt idx="1">
                  <c:v>0.61</c:v>
                </c:pt>
                <c:pt idx="2">
                  <c:v>0.43</c:v>
                </c:pt>
                <c:pt idx="3">
                  <c:v>0.24</c:v>
                </c:pt>
              </c:numCache>
            </c:numRef>
          </c:val>
          <c:extLst>
            <c:ext xmlns:c16="http://schemas.microsoft.com/office/drawing/2014/chart" uri="{C3380CC4-5D6E-409C-BE32-E72D297353CC}">
              <c16:uniqueId val="{00000000-F050-6D46-BFDB-4021C560A019}"/>
            </c:ext>
          </c:extLst>
        </c:ser>
        <c:dLbls>
          <c:dLblPos val="outEnd"/>
          <c:showLegendKey val="0"/>
          <c:showVal val="1"/>
          <c:showCatName val="0"/>
          <c:showSerName val="0"/>
          <c:showPercent val="0"/>
          <c:showBubbleSize val="0"/>
        </c:dLbls>
        <c:gapWidth val="219"/>
        <c:overlap val="-27"/>
        <c:axId val="587080975"/>
        <c:axId val="613081551"/>
      </c:barChart>
      <c:catAx>
        <c:axId val="58708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crossAx val="613081551"/>
        <c:crosses val="autoZero"/>
        <c:auto val="1"/>
        <c:lblAlgn val="ctr"/>
        <c:lblOffset val="100"/>
        <c:noMultiLvlLbl val="0"/>
      </c:catAx>
      <c:valAx>
        <c:axId val="613081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Segoe UI" panose="020B0502040204020203" pitchFamily="34" charset="0"/>
                    <a:ea typeface="+mn-ea"/>
                    <a:cs typeface="Segoe UI" panose="020B0502040204020203" pitchFamily="34" charset="0"/>
                  </a:defRPr>
                </a:pPr>
                <a:r>
                  <a:rPr lang="en-US" dirty="0"/>
                  <a:t>Percent Reporting Depression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crossAx val="587080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09D6-4644-A0BC-041655B762A2}"/>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1-09D6-4644-A0BC-041655B762A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0-09D6-4644-A0BC-041655B762A2}"/>
              </c:ext>
            </c:extLst>
          </c:dPt>
          <c:dLbls>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or Low Hope</c:v>
                </c:pt>
                <c:pt idx="1">
                  <c:v>Slightly Hopeful</c:v>
                </c:pt>
                <c:pt idx="2">
                  <c:v>Moderately Hopeful</c:v>
                </c:pt>
                <c:pt idx="3">
                  <c:v>High Hope</c:v>
                </c:pt>
              </c:strCache>
            </c:strRef>
          </c:cat>
          <c:val>
            <c:numRef>
              <c:f>Sheet1!$B$2:$B$5</c:f>
              <c:numCache>
                <c:formatCode>0%</c:formatCode>
                <c:ptCount val="4"/>
                <c:pt idx="0">
                  <c:v>0.48</c:v>
                </c:pt>
                <c:pt idx="1">
                  <c:v>0.4</c:v>
                </c:pt>
                <c:pt idx="2">
                  <c:v>0.23</c:v>
                </c:pt>
                <c:pt idx="3">
                  <c:v>0.12</c:v>
                </c:pt>
              </c:numCache>
            </c:numRef>
          </c:val>
          <c:extLst>
            <c:ext xmlns:c16="http://schemas.microsoft.com/office/drawing/2014/chart" uri="{C3380CC4-5D6E-409C-BE32-E72D297353CC}">
              <c16:uniqueId val="{00000000-F050-6D46-BFDB-4021C560A019}"/>
            </c:ext>
          </c:extLst>
        </c:ser>
        <c:dLbls>
          <c:dLblPos val="outEnd"/>
          <c:showLegendKey val="0"/>
          <c:showVal val="1"/>
          <c:showCatName val="0"/>
          <c:showSerName val="0"/>
          <c:showPercent val="0"/>
          <c:showBubbleSize val="0"/>
        </c:dLbls>
        <c:gapWidth val="219"/>
        <c:overlap val="-27"/>
        <c:axId val="587080975"/>
        <c:axId val="613081551"/>
      </c:barChart>
      <c:catAx>
        <c:axId val="58708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crossAx val="613081551"/>
        <c:crosses val="autoZero"/>
        <c:auto val="1"/>
        <c:lblAlgn val="ctr"/>
        <c:lblOffset val="100"/>
        <c:noMultiLvlLbl val="0"/>
      </c:catAx>
      <c:valAx>
        <c:axId val="613081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Segoe UI" panose="020B0502040204020203" pitchFamily="34" charset="0"/>
                    <a:ea typeface="+mn-ea"/>
                    <a:cs typeface="Segoe UI" panose="020B0502040204020203" pitchFamily="34" charset="0"/>
                  </a:defRPr>
                </a:pPr>
                <a:r>
                  <a:rPr lang="en-US" dirty="0"/>
                  <a:t>Percent Reporting Suicidal Ideation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crossAx val="587080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57931-BFF1-4C97-A202-CBBB880EA1D0}" type="doc">
      <dgm:prSet loTypeId="urn:microsoft.com/office/officeart/2005/8/layout/hProcess7" loCatId="list" qsTypeId="urn:microsoft.com/office/officeart/2005/8/quickstyle/simple1" qsCatId="simple" csTypeId="urn:microsoft.com/office/officeart/2005/8/colors/accent1_3" csCatId="accent1" phldr="1"/>
      <dgm:spPr/>
      <dgm:t>
        <a:bodyPr/>
        <a:lstStyle/>
        <a:p>
          <a:endParaRPr lang="en-US"/>
        </a:p>
      </dgm:t>
    </dgm:pt>
    <dgm:pt modelId="{71D73722-B10F-489C-BF92-FBFD596B8000}">
      <dgm:prSet custT="1"/>
      <dgm:spPr/>
      <dgm:t>
        <a:bodyPr/>
        <a:lstStyle/>
        <a:p>
          <a:r>
            <a:rPr lang="en-US" sz="1600" dirty="0"/>
            <a:t>it requires education leaders to examine the ways current policies and practices result in disparate outcomes for our:</a:t>
          </a:r>
        </a:p>
      </dgm:t>
    </dgm:pt>
    <dgm:pt modelId="{1A4486AE-4349-4FD9-87C4-D4BFFA4C6F1B}" type="parTrans" cxnId="{CD8AB3B8-8A10-45AC-A91E-EFB81D04E737}">
      <dgm:prSet/>
      <dgm:spPr/>
      <dgm:t>
        <a:bodyPr/>
        <a:lstStyle/>
        <a:p>
          <a:endParaRPr lang="en-US"/>
        </a:p>
      </dgm:t>
    </dgm:pt>
    <dgm:pt modelId="{4538E8AE-F952-4D54-97DD-ED3F1B58F7F8}" type="sibTrans" cxnId="{CD8AB3B8-8A10-45AC-A91E-EFB81D04E737}">
      <dgm:prSet/>
      <dgm:spPr/>
      <dgm:t>
        <a:bodyPr/>
        <a:lstStyle/>
        <a:p>
          <a:endParaRPr lang="en-US"/>
        </a:p>
      </dgm:t>
    </dgm:pt>
    <dgm:pt modelId="{6CCCADA2-04D5-4E27-81FC-3E0A2FDF33CD}">
      <dgm:prSet custT="1"/>
      <dgm:spPr/>
      <dgm:t>
        <a:bodyPr/>
        <a:lstStyle/>
        <a:p>
          <a:r>
            <a:rPr lang="en-US" sz="1600" dirty="0"/>
            <a:t>Requires education leaders to: </a:t>
          </a:r>
        </a:p>
      </dgm:t>
    </dgm:pt>
    <dgm:pt modelId="{FE9FFD43-731A-4795-B991-2BD881879B48}" type="parTrans" cxnId="{43CA422A-2D3A-4826-B615-BB460FE3AF04}">
      <dgm:prSet/>
      <dgm:spPr/>
      <dgm:t>
        <a:bodyPr/>
        <a:lstStyle/>
        <a:p>
          <a:endParaRPr lang="en-US"/>
        </a:p>
      </dgm:t>
    </dgm:pt>
    <dgm:pt modelId="{032591EE-5B16-4E29-884C-56DD29850474}" type="sibTrans" cxnId="{43CA422A-2D3A-4826-B615-BB460FE3AF04}">
      <dgm:prSet/>
      <dgm:spPr/>
      <dgm:t>
        <a:bodyPr/>
        <a:lstStyle/>
        <a:p>
          <a:endParaRPr lang="en-US"/>
        </a:p>
      </dgm:t>
    </dgm:pt>
    <dgm:pt modelId="{E6ADE18E-0069-4524-98A7-7E60AB11E9E7}">
      <dgm:prSet custT="1"/>
      <dgm:spPr/>
      <dgm:t>
        <a:bodyPr/>
        <a:lstStyle/>
        <a:p>
          <a:r>
            <a:rPr lang="en-US" sz="2000" dirty="0"/>
            <a:t>Partners in Decision-Making</a:t>
          </a:r>
        </a:p>
      </dgm:t>
    </dgm:pt>
    <dgm:pt modelId="{2C287E7C-2934-47E8-95FF-18F79F711B4C}" type="parTrans" cxnId="{1E0D64C6-EEDD-4154-9C30-A0D29CB5EB19}">
      <dgm:prSet/>
      <dgm:spPr/>
      <dgm:t>
        <a:bodyPr/>
        <a:lstStyle/>
        <a:p>
          <a:endParaRPr lang="en-US"/>
        </a:p>
      </dgm:t>
    </dgm:pt>
    <dgm:pt modelId="{4D5D1B02-4E4B-4021-A027-CDFABB915971}" type="sibTrans" cxnId="{1E0D64C6-EEDD-4154-9C30-A0D29CB5EB19}">
      <dgm:prSet/>
      <dgm:spPr/>
      <dgm:t>
        <a:bodyPr/>
        <a:lstStyle/>
        <a:p>
          <a:endParaRPr lang="en-US"/>
        </a:p>
      </dgm:t>
    </dgm:pt>
    <dgm:pt modelId="{AAF51E38-613D-4867-A101-B4F229101922}">
      <dgm:prSet custT="1"/>
      <dgm:spPr/>
      <dgm:t>
        <a:bodyPr/>
        <a:lstStyle/>
        <a:p>
          <a:r>
            <a:rPr lang="en-US" sz="1600" dirty="0"/>
            <a:t>Actively dismantle systemic barriers</a:t>
          </a:r>
        </a:p>
        <a:p>
          <a:r>
            <a:rPr lang="en-US" sz="1600" dirty="0"/>
            <a:t>replacing them with policies and practices</a:t>
          </a:r>
        </a:p>
        <a:p>
          <a:r>
            <a:rPr lang="en-US" sz="1600" dirty="0"/>
            <a:t>that ensure all students have access to the instruction and support they need to succeed in our schools. </a:t>
          </a:r>
        </a:p>
      </dgm:t>
    </dgm:pt>
    <dgm:pt modelId="{31A04598-4BA0-422F-AAAA-9963D8CD7C04}" type="parTrans" cxnId="{6DBBCF05-3B84-4E4C-A782-6BCFEF20B739}">
      <dgm:prSet/>
      <dgm:spPr/>
      <dgm:t>
        <a:bodyPr/>
        <a:lstStyle/>
        <a:p>
          <a:endParaRPr lang="en-US"/>
        </a:p>
      </dgm:t>
    </dgm:pt>
    <dgm:pt modelId="{2ECECE2F-EBB7-463E-AA7E-5E5D79819360}" type="sibTrans" cxnId="{6DBBCF05-3B84-4E4C-A782-6BCFEF20B739}">
      <dgm:prSet/>
      <dgm:spPr/>
      <dgm:t>
        <a:bodyPr/>
        <a:lstStyle/>
        <a:p>
          <a:endParaRPr lang="en-US"/>
        </a:p>
      </dgm:t>
    </dgm:pt>
    <dgm:pt modelId="{22873896-A832-4947-8D38-7188ADC057DF}">
      <dgm:prSet custT="1"/>
      <dgm:spPr/>
      <dgm:t>
        <a:bodyPr/>
        <a:lstStyle/>
        <a:p>
          <a:r>
            <a:rPr lang="en-US" sz="2000" dirty="0"/>
            <a:t>Policies &amp; Practices</a:t>
          </a:r>
        </a:p>
      </dgm:t>
    </dgm:pt>
    <dgm:pt modelId="{18FA0005-5E50-4F23-A680-A254A67FF91D}" type="parTrans" cxnId="{EC2AD3DD-CC9E-4AA0-8BA8-F768FBECEC9B}">
      <dgm:prSet/>
      <dgm:spPr/>
      <dgm:t>
        <a:bodyPr/>
        <a:lstStyle/>
        <a:p>
          <a:endParaRPr lang="en-US"/>
        </a:p>
      </dgm:t>
    </dgm:pt>
    <dgm:pt modelId="{A03FE29A-957A-47C0-9259-4C4D5EC54C60}" type="sibTrans" cxnId="{EC2AD3DD-CC9E-4AA0-8BA8-F768FBECEC9B}">
      <dgm:prSet/>
      <dgm:spPr/>
      <dgm:t>
        <a:bodyPr/>
        <a:lstStyle/>
        <a:p>
          <a:endParaRPr lang="en-US"/>
        </a:p>
      </dgm:t>
    </dgm:pt>
    <dgm:pt modelId="{5D88EB54-7B0E-4BF4-95E8-A3B4C0D8B5A4}">
      <dgm:prSet custT="1"/>
      <dgm:spPr/>
      <dgm:t>
        <a:bodyPr/>
        <a:lstStyle/>
        <a:p>
          <a:r>
            <a:rPr lang="en-US" sz="1400" dirty="0"/>
            <a:t>students of color </a:t>
          </a:r>
        </a:p>
      </dgm:t>
    </dgm:pt>
    <dgm:pt modelId="{143DED96-0DBC-40AB-ACD6-9020092BE4B7}" type="parTrans" cxnId="{A1D22271-725F-48BB-99E4-2D6D908A2A00}">
      <dgm:prSet/>
      <dgm:spPr/>
      <dgm:t>
        <a:bodyPr/>
        <a:lstStyle/>
        <a:p>
          <a:endParaRPr lang="en-US"/>
        </a:p>
      </dgm:t>
    </dgm:pt>
    <dgm:pt modelId="{F8C1E729-1568-4B0D-B2E8-2BCAA86FA66E}" type="sibTrans" cxnId="{A1D22271-725F-48BB-99E4-2D6D908A2A00}">
      <dgm:prSet/>
      <dgm:spPr/>
      <dgm:t>
        <a:bodyPr/>
        <a:lstStyle/>
        <a:p>
          <a:endParaRPr lang="en-US"/>
        </a:p>
      </dgm:t>
    </dgm:pt>
    <dgm:pt modelId="{8EBA79CC-5978-4BC5-8B58-7BC989F44447}">
      <dgm:prSet custT="1"/>
      <dgm:spPr/>
      <dgm:t>
        <a:bodyPr/>
        <a:lstStyle/>
        <a:p>
          <a:r>
            <a:rPr lang="en-US" sz="1400" dirty="0"/>
            <a:t>students living in poverty</a:t>
          </a:r>
        </a:p>
      </dgm:t>
    </dgm:pt>
    <dgm:pt modelId="{C381FEFC-7306-4108-8C9C-8CEC20E2C08A}" type="parTrans" cxnId="{FF5F1764-0805-4000-94BA-4E257DD57B14}">
      <dgm:prSet/>
      <dgm:spPr/>
      <dgm:t>
        <a:bodyPr/>
        <a:lstStyle/>
        <a:p>
          <a:endParaRPr lang="en-US"/>
        </a:p>
      </dgm:t>
    </dgm:pt>
    <dgm:pt modelId="{643FB946-C58D-4E5E-9AE9-212EE59AA886}" type="sibTrans" cxnId="{FF5F1764-0805-4000-94BA-4E257DD57B14}">
      <dgm:prSet/>
      <dgm:spPr/>
      <dgm:t>
        <a:bodyPr/>
        <a:lstStyle/>
        <a:p>
          <a:endParaRPr lang="en-US"/>
        </a:p>
      </dgm:t>
    </dgm:pt>
    <dgm:pt modelId="{C036C551-E139-4BDF-AA6E-D3B0E3902E30}">
      <dgm:prSet custT="1"/>
      <dgm:spPr/>
      <dgm:t>
        <a:bodyPr/>
        <a:lstStyle/>
        <a:p>
          <a:r>
            <a:rPr lang="en-US" sz="1400" dirty="0"/>
            <a:t>students receiving special education </a:t>
          </a:r>
        </a:p>
      </dgm:t>
    </dgm:pt>
    <dgm:pt modelId="{39566DB3-12C9-4099-960A-4954F484C2C2}" type="parTrans" cxnId="{04D75829-A629-4924-9B5F-0BA1D2CCF9F3}">
      <dgm:prSet/>
      <dgm:spPr/>
      <dgm:t>
        <a:bodyPr/>
        <a:lstStyle/>
        <a:p>
          <a:endParaRPr lang="en-US"/>
        </a:p>
      </dgm:t>
    </dgm:pt>
    <dgm:pt modelId="{CC0C80BA-DC5E-469D-A280-1E64E1D93570}" type="sibTrans" cxnId="{04D75829-A629-4924-9B5F-0BA1D2CCF9F3}">
      <dgm:prSet/>
      <dgm:spPr/>
      <dgm:t>
        <a:bodyPr/>
        <a:lstStyle/>
        <a:p>
          <a:endParaRPr lang="en-US"/>
        </a:p>
      </dgm:t>
    </dgm:pt>
    <dgm:pt modelId="{89D6D5D4-C441-4596-9849-89340C4047AE}">
      <dgm:prSet custT="1"/>
      <dgm:spPr/>
      <dgm:t>
        <a:bodyPr/>
        <a:lstStyle/>
        <a:p>
          <a:r>
            <a:rPr lang="en-US" sz="1400" dirty="0"/>
            <a:t>English Learner services</a:t>
          </a:r>
        </a:p>
      </dgm:t>
    </dgm:pt>
    <dgm:pt modelId="{D289B4C8-19B4-45EB-93A4-500014C5078B}" type="parTrans" cxnId="{BA4C7968-BE7D-42E9-814F-CF528899EC18}">
      <dgm:prSet/>
      <dgm:spPr/>
      <dgm:t>
        <a:bodyPr/>
        <a:lstStyle/>
        <a:p>
          <a:endParaRPr lang="en-US"/>
        </a:p>
      </dgm:t>
    </dgm:pt>
    <dgm:pt modelId="{61DB7EC9-A56B-4874-B2A3-7BCD4D907891}" type="sibTrans" cxnId="{BA4C7968-BE7D-42E9-814F-CF528899EC18}">
      <dgm:prSet/>
      <dgm:spPr/>
      <dgm:t>
        <a:bodyPr/>
        <a:lstStyle/>
        <a:p>
          <a:endParaRPr lang="en-US"/>
        </a:p>
      </dgm:t>
    </dgm:pt>
    <dgm:pt modelId="{1CE3E7C0-99AC-48DA-9913-4E3A9B48BEC4}">
      <dgm:prSet custT="1"/>
      <dgm:spPr/>
      <dgm:t>
        <a:bodyPr/>
        <a:lstStyle/>
        <a:p>
          <a:r>
            <a:rPr lang="en-US" sz="1400" dirty="0"/>
            <a:t>students who identify as LGBTQ+ </a:t>
          </a:r>
        </a:p>
      </dgm:t>
    </dgm:pt>
    <dgm:pt modelId="{948CE44D-BA59-4C27-A0AF-C82122589B62}" type="parTrans" cxnId="{8F9EA121-3B76-4883-908C-FD81C4F4A4DE}">
      <dgm:prSet/>
      <dgm:spPr/>
      <dgm:t>
        <a:bodyPr/>
        <a:lstStyle/>
        <a:p>
          <a:endParaRPr lang="en-US"/>
        </a:p>
      </dgm:t>
    </dgm:pt>
    <dgm:pt modelId="{8B8FB394-B7B7-4F26-8DB3-1D354ACC648C}" type="sibTrans" cxnId="{8F9EA121-3B76-4883-908C-FD81C4F4A4DE}">
      <dgm:prSet/>
      <dgm:spPr/>
      <dgm:t>
        <a:bodyPr/>
        <a:lstStyle/>
        <a:p>
          <a:endParaRPr lang="en-US"/>
        </a:p>
      </dgm:t>
    </dgm:pt>
    <dgm:pt modelId="{4A827189-C077-47B4-988C-F1BFF299F9D1}">
      <dgm:prSet custT="1"/>
      <dgm:spPr/>
      <dgm:t>
        <a:bodyPr/>
        <a:lstStyle/>
        <a:p>
          <a:r>
            <a:rPr lang="en-US" sz="1400" dirty="0"/>
            <a:t>highly mobile student populations</a:t>
          </a:r>
        </a:p>
      </dgm:t>
    </dgm:pt>
    <dgm:pt modelId="{4A30A106-B9CE-4D10-825F-FE170E4F8F39}" type="parTrans" cxnId="{EA4A8AA3-C101-48F9-A567-B21CCE27A13E}">
      <dgm:prSet/>
      <dgm:spPr/>
      <dgm:t>
        <a:bodyPr/>
        <a:lstStyle/>
        <a:p>
          <a:endParaRPr lang="en-US"/>
        </a:p>
      </dgm:t>
    </dgm:pt>
    <dgm:pt modelId="{84E9256F-8B93-415F-B9C8-854B03DE39AC}" type="sibTrans" cxnId="{EA4A8AA3-C101-48F9-A567-B21CCE27A13E}">
      <dgm:prSet/>
      <dgm:spPr/>
      <dgm:t>
        <a:bodyPr/>
        <a:lstStyle/>
        <a:p>
          <a:endParaRPr lang="en-US"/>
        </a:p>
      </dgm:t>
    </dgm:pt>
    <dgm:pt modelId="{3351D676-BE9D-4BC3-BAFD-1976798BE4EE}">
      <dgm:prSet custT="1"/>
      <dgm:spPr/>
      <dgm:t>
        <a:bodyPr/>
        <a:lstStyle/>
        <a:p>
          <a:r>
            <a:rPr lang="en-US" sz="1400" dirty="0"/>
            <a:t>develop an understanding of historical contexts</a:t>
          </a:r>
        </a:p>
      </dgm:t>
    </dgm:pt>
    <dgm:pt modelId="{CA7B7313-2C2D-4DC6-A864-FA0949B64450}" type="parTrans" cxnId="{F6553DDC-EE01-447D-B43F-AB195EAF21F0}">
      <dgm:prSet/>
      <dgm:spPr/>
      <dgm:t>
        <a:bodyPr/>
        <a:lstStyle/>
        <a:p>
          <a:endParaRPr lang="en-US"/>
        </a:p>
      </dgm:t>
    </dgm:pt>
    <dgm:pt modelId="{D4723463-D53F-48A4-8E82-4429E6698929}" type="sibTrans" cxnId="{F6553DDC-EE01-447D-B43F-AB195EAF21F0}">
      <dgm:prSet/>
      <dgm:spPr/>
      <dgm:t>
        <a:bodyPr/>
        <a:lstStyle/>
        <a:p>
          <a:endParaRPr lang="en-US"/>
        </a:p>
      </dgm:t>
    </dgm:pt>
    <dgm:pt modelId="{11B5C3FE-6607-4CC3-8B95-86C0BCA2BFFA}">
      <dgm:prSet custT="1"/>
      <dgm:spPr/>
      <dgm:t>
        <a:bodyPr/>
        <a:lstStyle/>
        <a:p>
          <a:r>
            <a:rPr lang="en-US" sz="1400" dirty="0"/>
            <a:t>engage students, </a:t>
          </a:r>
        </a:p>
        <a:p>
          <a:r>
            <a:rPr lang="en-US" sz="1400" dirty="0"/>
            <a:t>families, and </a:t>
          </a:r>
        </a:p>
      </dgm:t>
    </dgm:pt>
    <dgm:pt modelId="{21EF3832-01F9-424F-ABC7-E4D7E2E444A3}" type="parTrans" cxnId="{989A8AA3-24F6-4ED7-95C6-1C65AC3BC61C}">
      <dgm:prSet/>
      <dgm:spPr/>
      <dgm:t>
        <a:bodyPr/>
        <a:lstStyle/>
        <a:p>
          <a:endParaRPr lang="en-US"/>
        </a:p>
      </dgm:t>
    </dgm:pt>
    <dgm:pt modelId="{967FF6D5-79E4-41C1-AD55-E49CB2233D82}" type="sibTrans" cxnId="{989A8AA3-24F6-4ED7-95C6-1C65AC3BC61C}">
      <dgm:prSet/>
      <dgm:spPr/>
      <dgm:t>
        <a:bodyPr/>
        <a:lstStyle/>
        <a:p>
          <a:endParaRPr lang="en-US"/>
        </a:p>
      </dgm:t>
    </dgm:pt>
    <dgm:pt modelId="{A1869787-B280-4486-9AE6-BDFF01B76265}">
      <dgm:prSet custT="1"/>
      <dgm:spPr/>
      <dgm:t>
        <a:bodyPr/>
        <a:lstStyle/>
        <a:p>
          <a:r>
            <a:rPr lang="en-US" sz="1400" dirty="0"/>
            <a:t>community representatives</a:t>
          </a:r>
        </a:p>
      </dgm:t>
    </dgm:pt>
    <dgm:pt modelId="{64A102D4-79EB-43C0-BA41-D98DB4DC929F}" type="parTrans" cxnId="{FDD5FD72-8892-4A4D-B12B-A81B91AF00C0}">
      <dgm:prSet/>
      <dgm:spPr/>
      <dgm:t>
        <a:bodyPr/>
        <a:lstStyle/>
        <a:p>
          <a:endParaRPr lang="en-US"/>
        </a:p>
      </dgm:t>
    </dgm:pt>
    <dgm:pt modelId="{105A1E8B-9FD0-432B-94CE-3D308289567F}" type="sibTrans" cxnId="{FDD5FD72-8892-4A4D-B12B-A81B91AF00C0}">
      <dgm:prSet/>
      <dgm:spPr/>
      <dgm:t>
        <a:bodyPr/>
        <a:lstStyle/>
        <a:p>
          <a:endParaRPr lang="en-US"/>
        </a:p>
      </dgm:t>
    </dgm:pt>
    <dgm:pt modelId="{C85B44FB-CFF2-4036-9D88-59B5B4C5E8AD}">
      <dgm:prSet custT="1"/>
      <dgm:spPr/>
      <dgm:t>
        <a:bodyPr/>
        <a:lstStyle/>
        <a:p>
          <a:r>
            <a:rPr lang="en-US" sz="1600" dirty="0"/>
            <a:t>as partners in decision-making</a:t>
          </a:r>
        </a:p>
      </dgm:t>
    </dgm:pt>
    <dgm:pt modelId="{76F329FD-7F3D-42F9-AA05-6BD469F3EBED}" type="parTrans" cxnId="{F4067BB6-925F-4424-9DDD-A2DF0ED1E54C}">
      <dgm:prSet/>
      <dgm:spPr/>
      <dgm:t>
        <a:bodyPr/>
        <a:lstStyle/>
        <a:p>
          <a:endParaRPr lang="en-US"/>
        </a:p>
      </dgm:t>
    </dgm:pt>
    <dgm:pt modelId="{7C731A88-CE2D-4C20-A587-32ABA0015E94}" type="sibTrans" cxnId="{F4067BB6-925F-4424-9DDD-A2DF0ED1E54C}">
      <dgm:prSet/>
      <dgm:spPr/>
      <dgm:t>
        <a:bodyPr/>
        <a:lstStyle/>
        <a:p>
          <a:endParaRPr lang="en-US"/>
        </a:p>
      </dgm:t>
    </dgm:pt>
    <dgm:pt modelId="{14E1309F-DE37-41A4-9938-D6170F7EF833}">
      <dgm:prSet custT="1"/>
      <dgm:spPr/>
      <dgm:t>
        <a:bodyPr/>
        <a:lstStyle/>
        <a:p>
          <a:r>
            <a:rPr lang="en-US" sz="2000" dirty="0"/>
            <a:t>Examine Disparate Outcomes</a:t>
          </a:r>
        </a:p>
      </dgm:t>
    </dgm:pt>
    <dgm:pt modelId="{6BC03717-32FD-42B2-8C5D-D87C7996B010}" type="parTrans" cxnId="{65F87757-B09E-4F28-B122-D60DC0686763}">
      <dgm:prSet/>
      <dgm:spPr/>
      <dgm:t>
        <a:bodyPr/>
        <a:lstStyle/>
        <a:p>
          <a:endParaRPr lang="en-US"/>
        </a:p>
      </dgm:t>
    </dgm:pt>
    <dgm:pt modelId="{0DC859D6-A714-45C6-8AFB-5CC22AB7885B}" type="sibTrans" cxnId="{65F87757-B09E-4F28-B122-D60DC0686763}">
      <dgm:prSet/>
      <dgm:spPr/>
      <dgm:t>
        <a:bodyPr/>
        <a:lstStyle/>
        <a:p>
          <a:endParaRPr lang="en-US"/>
        </a:p>
      </dgm:t>
    </dgm:pt>
    <dgm:pt modelId="{6EFF8678-6C35-43CC-B3C3-E6DE04377DD3}">
      <dgm:prSet custT="1"/>
      <dgm:spPr/>
      <dgm:t>
        <a:bodyPr/>
        <a:lstStyle/>
        <a:p>
          <a:r>
            <a:rPr lang="en-US" sz="1800" dirty="0"/>
            <a:t>Ensuring educational equity goes beyond equality; </a:t>
          </a:r>
        </a:p>
      </dgm:t>
    </dgm:pt>
    <dgm:pt modelId="{8FE92A1D-AE44-45FA-AC2D-A30DE6457CD1}" type="parTrans" cxnId="{C8687EED-D2A0-417D-90F7-C8FB317B9457}">
      <dgm:prSet/>
      <dgm:spPr/>
      <dgm:t>
        <a:bodyPr/>
        <a:lstStyle/>
        <a:p>
          <a:endParaRPr lang="en-US"/>
        </a:p>
      </dgm:t>
    </dgm:pt>
    <dgm:pt modelId="{AD5BFD51-1144-4E04-81A8-BC03B278DDE4}" type="sibTrans" cxnId="{C8687EED-D2A0-417D-90F7-C8FB317B9457}">
      <dgm:prSet/>
      <dgm:spPr/>
      <dgm:t>
        <a:bodyPr/>
        <a:lstStyle/>
        <a:p>
          <a:endParaRPr lang="en-US"/>
        </a:p>
      </dgm:t>
    </dgm:pt>
    <dgm:pt modelId="{2D61AA6A-EEE5-4F85-A7F2-9DB15E12F4F3}">
      <dgm:prSet custT="1"/>
      <dgm:spPr/>
      <dgm:t>
        <a:bodyPr/>
        <a:lstStyle/>
        <a:p>
          <a:r>
            <a:rPr lang="en-US" sz="2400" dirty="0"/>
            <a:t>Beyond Equality</a:t>
          </a:r>
        </a:p>
      </dgm:t>
    </dgm:pt>
    <dgm:pt modelId="{F7B281AA-B25C-4A8F-8850-7FD5AF7DAF2B}" type="parTrans" cxnId="{8B48C5DA-3995-4D9A-9184-3211C1CFE290}">
      <dgm:prSet/>
      <dgm:spPr/>
      <dgm:t>
        <a:bodyPr/>
        <a:lstStyle/>
        <a:p>
          <a:endParaRPr lang="en-US"/>
        </a:p>
      </dgm:t>
    </dgm:pt>
    <dgm:pt modelId="{6DEEC1AC-5EB3-4038-AC3F-11162C59AA7D}" type="sibTrans" cxnId="{8B48C5DA-3995-4D9A-9184-3211C1CFE290}">
      <dgm:prSet/>
      <dgm:spPr/>
      <dgm:t>
        <a:bodyPr/>
        <a:lstStyle/>
        <a:p>
          <a:endParaRPr lang="en-US"/>
        </a:p>
      </dgm:t>
    </dgm:pt>
    <dgm:pt modelId="{4FC59F20-AF97-44F5-A847-D2F325E0F3DC}" type="pres">
      <dgm:prSet presAssocID="{C3257931-BFF1-4C97-A202-CBBB880EA1D0}" presName="Name0" presStyleCnt="0">
        <dgm:presLayoutVars>
          <dgm:dir/>
          <dgm:animLvl val="lvl"/>
          <dgm:resizeHandles val="exact"/>
        </dgm:presLayoutVars>
      </dgm:prSet>
      <dgm:spPr/>
    </dgm:pt>
    <dgm:pt modelId="{1941EB6F-0D07-4B6B-8AD6-FBE174960777}" type="pres">
      <dgm:prSet presAssocID="{2D61AA6A-EEE5-4F85-A7F2-9DB15E12F4F3}" presName="compositeNode" presStyleCnt="0">
        <dgm:presLayoutVars>
          <dgm:bulletEnabled val="1"/>
        </dgm:presLayoutVars>
      </dgm:prSet>
      <dgm:spPr/>
    </dgm:pt>
    <dgm:pt modelId="{B3CB2BA2-61C0-42FF-B7DB-1CD54F167808}" type="pres">
      <dgm:prSet presAssocID="{2D61AA6A-EEE5-4F85-A7F2-9DB15E12F4F3}" presName="bgRect" presStyleLbl="node1" presStyleIdx="0" presStyleCnt="4" custScaleY="170517"/>
      <dgm:spPr/>
    </dgm:pt>
    <dgm:pt modelId="{FEF117D6-224C-40CB-B67E-853C9CA1DB6F}" type="pres">
      <dgm:prSet presAssocID="{2D61AA6A-EEE5-4F85-A7F2-9DB15E12F4F3}" presName="parentNode" presStyleLbl="node1" presStyleIdx="0" presStyleCnt="4">
        <dgm:presLayoutVars>
          <dgm:chMax val="0"/>
          <dgm:bulletEnabled val="1"/>
        </dgm:presLayoutVars>
      </dgm:prSet>
      <dgm:spPr/>
    </dgm:pt>
    <dgm:pt modelId="{BAB39239-F303-4790-B05D-985D8962D44F}" type="pres">
      <dgm:prSet presAssocID="{2D61AA6A-EEE5-4F85-A7F2-9DB15E12F4F3}" presName="childNode" presStyleLbl="node1" presStyleIdx="0" presStyleCnt="4">
        <dgm:presLayoutVars>
          <dgm:bulletEnabled val="1"/>
        </dgm:presLayoutVars>
      </dgm:prSet>
      <dgm:spPr/>
    </dgm:pt>
    <dgm:pt modelId="{7630BE8A-ECDC-4583-B4E5-230F43785AEB}" type="pres">
      <dgm:prSet presAssocID="{6DEEC1AC-5EB3-4038-AC3F-11162C59AA7D}" presName="hSp" presStyleCnt="0"/>
      <dgm:spPr/>
    </dgm:pt>
    <dgm:pt modelId="{FD88E2ED-4FCE-4E1B-A546-B996CDC9A1CC}" type="pres">
      <dgm:prSet presAssocID="{6DEEC1AC-5EB3-4038-AC3F-11162C59AA7D}" presName="vProcSp" presStyleCnt="0"/>
      <dgm:spPr/>
    </dgm:pt>
    <dgm:pt modelId="{324B8539-6378-44A0-8AAB-5D6430A5D3D7}" type="pres">
      <dgm:prSet presAssocID="{6DEEC1AC-5EB3-4038-AC3F-11162C59AA7D}" presName="vSp1" presStyleCnt="0"/>
      <dgm:spPr/>
    </dgm:pt>
    <dgm:pt modelId="{06451B11-E56D-4169-B9F3-C9CC48DAEB7A}" type="pres">
      <dgm:prSet presAssocID="{6DEEC1AC-5EB3-4038-AC3F-11162C59AA7D}" presName="simulatedConn" presStyleLbl="solidFgAcc1" presStyleIdx="0" presStyleCnt="3" custLinFactY="300000" custLinFactNeighborX="-5848" custLinFactNeighborY="385650"/>
      <dgm:spPr/>
    </dgm:pt>
    <dgm:pt modelId="{7B308B41-87AB-4446-95ED-13AFB5503BC5}" type="pres">
      <dgm:prSet presAssocID="{6DEEC1AC-5EB3-4038-AC3F-11162C59AA7D}" presName="vSp2" presStyleCnt="0"/>
      <dgm:spPr/>
    </dgm:pt>
    <dgm:pt modelId="{CEFAD688-7734-4FB4-9BDA-E368D0D3EDA7}" type="pres">
      <dgm:prSet presAssocID="{6DEEC1AC-5EB3-4038-AC3F-11162C59AA7D}" presName="sibTrans" presStyleCnt="0"/>
      <dgm:spPr/>
    </dgm:pt>
    <dgm:pt modelId="{A2DAF309-C06C-4017-857B-CB3EB28B654F}" type="pres">
      <dgm:prSet presAssocID="{14E1309F-DE37-41A4-9938-D6170F7EF833}" presName="compositeNode" presStyleCnt="0">
        <dgm:presLayoutVars>
          <dgm:bulletEnabled val="1"/>
        </dgm:presLayoutVars>
      </dgm:prSet>
      <dgm:spPr/>
    </dgm:pt>
    <dgm:pt modelId="{717A333C-AAF7-4678-9E8F-5C037E3ACDE7}" type="pres">
      <dgm:prSet presAssocID="{14E1309F-DE37-41A4-9938-D6170F7EF833}" presName="bgRect" presStyleLbl="node1" presStyleIdx="1" presStyleCnt="4" custScaleY="170517"/>
      <dgm:spPr/>
    </dgm:pt>
    <dgm:pt modelId="{16F98DC4-1EB9-4FEE-8D9F-75A4AC51668D}" type="pres">
      <dgm:prSet presAssocID="{14E1309F-DE37-41A4-9938-D6170F7EF833}" presName="parentNode" presStyleLbl="node1" presStyleIdx="1" presStyleCnt="4">
        <dgm:presLayoutVars>
          <dgm:chMax val="0"/>
          <dgm:bulletEnabled val="1"/>
        </dgm:presLayoutVars>
      </dgm:prSet>
      <dgm:spPr/>
    </dgm:pt>
    <dgm:pt modelId="{8FB12DA3-986D-42F1-A512-D3775B10B76E}" type="pres">
      <dgm:prSet presAssocID="{14E1309F-DE37-41A4-9938-D6170F7EF833}" presName="childNode" presStyleLbl="node1" presStyleIdx="1" presStyleCnt="4">
        <dgm:presLayoutVars>
          <dgm:bulletEnabled val="1"/>
        </dgm:presLayoutVars>
      </dgm:prSet>
      <dgm:spPr/>
    </dgm:pt>
    <dgm:pt modelId="{EC69BBEE-5D6A-45EE-A8E4-67B89B2A2D43}" type="pres">
      <dgm:prSet presAssocID="{0DC859D6-A714-45C6-8AFB-5CC22AB7885B}" presName="hSp" presStyleCnt="0"/>
      <dgm:spPr/>
    </dgm:pt>
    <dgm:pt modelId="{DE103230-22F9-4B7A-9444-116D4A1D4FA4}" type="pres">
      <dgm:prSet presAssocID="{0DC859D6-A714-45C6-8AFB-5CC22AB7885B}" presName="vProcSp" presStyleCnt="0"/>
      <dgm:spPr/>
    </dgm:pt>
    <dgm:pt modelId="{20A898CE-1437-4281-BBBC-267530C7ACFC}" type="pres">
      <dgm:prSet presAssocID="{0DC859D6-A714-45C6-8AFB-5CC22AB7885B}" presName="vSp1" presStyleCnt="0"/>
      <dgm:spPr/>
    </dgm:pt>
    <dgm:pt modelId="{E7C773F4-EC7B-41CF-BBCA-11F04D90151C}" type="pres">
      <dgm:prSet presAssocID="{0DC859D6-A714-45C6-8AFB-5CC22AB7885B}" presName="simulatedConn" presStyleLbl="solidFgAcc1" presStyleIdx="1" presStyleCnt="3" custLinFactY="300000" custLinFactNeighborX="-5848" custLinFactNeighborY="385650"/>
      <dgm:spPr/>
    </dgm:pt>
    <dgm:pt modelId="{B6F543AE-0325-4CEB-9ABB-86207496F1AC}" type="pres">
      <dgm:prSet presAssocID="{0DC859D6-A714-45C6-8AFB-5CC22AB7885B}" presName="vSp2" presStyleCnt="0"/>
      <dgm:spPr/>
    </dgm:pt>
    <dgm:pt modelId="{EC947C02-B817-486A-B0D8-A151EBBA3953}" type="pres">
      <dgm:prSet presAssocID="{0DC859D6-A714-45C6-8AFB-5CC22AB7885B}" presName="sibTrans" presStyleCnt="0"/>
      <dgm:spPr/>
    </dgm:pt>
    <dgm:pt modelId="{AF80CB8E-9AF7-42D8-89CA-6A48FF8F2B9F}" type="pres">
      <dgm:prSet presAssocID="{E6ADE18E-0069-4524-98A7-7E60AB11E9E7}" presName="compositeNode" presStyleCnt="0">
        <dgm:presLayoutVars>
          <dgm:bulletEnabled val="1"/>
        </dgm:presLayoutVars>
      </dgm:prSet>
      <dgm:spPr/>
    </dgm:pt>
    <dgm:pt modelId="{88DA5F95-A631-4689-9AC1-2EC0E1F890F0}" type="pres">
      <dgm:prSet presAssocID="{E6ADE18E-0069-4524-98A7-7E60AB11E9E7}" presName="bgRect" presStyleLbl="node1" presStyleIdx="2" presStyleCnt="4" custScaleY="170517"/>
      <dgm:spPr/>
    </dgm:pt>
    <dgm:pt modelId="{747064DE-BC97-4EC7-A414-08E1E4F81642}" type="pres">
      <dgm:prSet presAssocID="{E6ADE18E-0069-4524-98A7-7E60AB11E9E7}" presName="parentNode" presStyleLbl="node1" presStyleIdx="2" presStyleCnt="4">
        <dgm:presLayoutVars>
          <dgm:chMax val="0"/>
          <dgm:bulletEnabled val="1"/>
        </dgm:presLayoutVars>
      </dgm:prSet>
      <dgm:spPr/>
    </dgm:pt>
    <dgm:pt modelId="{A56B9EAF-5A00-4910-A4B2-F2EF693581A9}" type="pres">
      <dgm:prSet presAssocID="{E6ADE18E-0069-4524-98A7-7E60AB11E9E7}" presName="childNode" presStyleLbl="node1" presStyleIdx="2" presStyleCnt="4">
        <dgm:presLayoutVars>
          <dgm:bulletEnabled val="1"/>
        </dgm:presLayoutVars>
      </dgm:prSet>
      <dgm:spPr/>
    </dgm:pt>
    <dgm:pt modelId="{988E80D7-4BB8-4316-BE60-07AF0A8A30FF}" type="pres">
      <dgm:prSet presAssocID="{4D5D1B02-4E4B-4021-A027-CDFABB915971}" presName="hSp" presStyleCnt="0"/>
      <dgm:spPr/>
    </dgm:pt>
    <dgm:pt modelId="{B43AF8EF-2CBF-45A4-8732-AB6718A6842F}" type="pres">
      <dgm:prSet presAssocID="{4D5D1B02-4E4B-4021-A027-CDFABB915971}" presName="vProcSp" presStyleCnt="0"/>
      <dgm:spPr/>
    </dgm:pt>
    <dgm:pt modelId="{0A915409-3AE8-4862-B0FA-4436FC7CF1AE}" type="pres">
      <dgm:prSet presAssocID="{4D5D1B02-4E4B-4021-A027-CDFABB915971}" presName="vSp1" presStyleCnt="0"/>
      <dgm:spPr/>
    </dgm:pt>
    <dgm:pt modelId="{4A125E9B-993B-4AF2-A40C-76EE7FC69DE4}" type="pres">
      <dgm:prSet presAssocID="{4D5D1B02-4E4B-4021-A027-CDFABB915971}" presName="simulatedConn" presStyleLbl="solidFgAcc1" presStyleIdx="2" presStyleCnt="3" custLinFactY="300000" custLinFactNeighborX="-5848" custLinFactNeighborY="385650"/>
      <dgm:spPr/>
    </dgm:pt>
    <dgm:pt modelId="{229CE937-0D08-4CB4-8DF5-33271984F714}" type="pres">
      <dgm:prSet presAssocID="{4D5D1B02-4E4B-4021-A027-CDFABB915971}" presName="vSp2" presStyleCnt="0"/>
      <dgm:spPr/>
    </dgm:pt>
    <dgm:pt modelId="{83477E3E-B715-479A-96CA-E5E98C347734}" type="pres">
      <dgm:prSet presAssocID="{4D5D1B02-4E4B-4021-A027-CDFABB915971}" presName="sibTrans" presStyleCnt="0"/>
      <dgm:spPr/>
    </dgm:pt>
    <dgm:pt modelId="{244D9766-8F2B-4CC4-84C1-F36108A000D1}" type="pres">
      <dgm:prSet presAssocID="{22873896-A832-4947-8D38-7188ADC057DF}" presName="compositeNode" presStyleCnt="0">
        <dgm:presLayoutVars>
          <dgm:bulletEnabled val="1"/>
        </dgm:presLayoutVars>
      </dgm:prSet>
      <dgm:spPr/>
    </dgm:pt>
    <dgm:pt modelId="{70078529-903F-42C6-9847-C0B1D13D3EA0}" type="pres">
      <dgm:prSet presAssocID="{22873896-A832-4947-8D38-7188ADC057DF}" presName="bgRect" presStyleLbl="node1" presStyleIdx="3" presStyleCnt="4" custScaleY="170517"/>
      <dgm:spPr/>
    </dgm:pt>
    <dgm:pt modelId="{676998CD-70D4-4A26-890B-E26FBFED7A95}" type="pres">
      <dgm:prSet presAssocID="{22873896-A832-4947-8D38-7188ADC057DF}" presName="parentNode" presStyleLbl="node1" presStyleIdx="3" presStyleCnt="4">
        <dgm:presLayoutVars>
          <dgm:chMax val="0"/>
          <dgm:bulletEnabled val="1"/>
        </dgm:presLayoutVars>
      </dgm:prSet>
      <dgm:spPr/>
    </dgm:pt>
    <dgm:pt modelId="{474A37A4-2CE5-486E-B74A-D89ECD1132D2}" type="pres">
      <dgm:prSet presAssocID="{22873896-A832-4947-8D38-7188ADC057DF}" presName="childNode" presStyleLbl="node1" presStyleIdx="3" presStyleCnt="4">
        <dgm:presLayoutVars>
          <dgm:bulletEnabled val="1"/>
        </dgm:presLayoutVars>
      </dgm:prSet>
      <dgm:spPr/>
    </dgm:pt>
  </dgm:ptLst>
  <dgm:cxnLst>
    <dgm:cxn modelId="{6DBBCF05-3B84-4E4C-A782-6BCFEF20B739}" srcId="{22873896-A832-4947-8D38-7188ADC057DF}" destId="{AAF51E38-613D-4867-A101-B4F229101922}" srcOrd="0" destOrd="0" parTransId="{31A04598-4BA0-422F-AAAA-9963D8CD7C04}" sibTransId="{2ECECE2F-EBB7-463E-AA7E-5E5D79819360}"/>
    <dgm:cxn modelId="{56D72412-43DC-4B2C-BA46-189442206DED}" type="presOf" srcId="{11B5C3FE-6607-4CC3-8B95-86C0BCA2BFFA}" destId="{A56B9EAF-5A00-4910-A4B2-F2EF693581A9}" srcOrd="0" destOrd="2" presId="urn:microsoft.com/office/officeart/2005/8/layout/hProcess7"/>
    <dgm:cxn modelId="{72FBB21A-241C-4A8D-A556-E436E842B724}" type="presOf" srcId="{5D88EB54-7B0E-4BF4-95E8-A3B4C0D8B5A4}" destId="{8FB12DA3-986D-42F1-A512-D3775B10B76E}" srcOrd="0" destOrd="1" presId="urn:microsoft.com/office/officeart/2005/8/layout/hProcess7"/>
    <dgm:cxn modelId="{FE02E520-70BC-4D58-93D4-DC96D7BFB809}" type="presOf" srcId="{C85B44FB-CFF2-4036-9D88-59B5B4C5E8AD}" destId="{A56B9EAF-5A00-4910-A4B2-F2EF693581A9}" srcOrd="0" destOrd="4" presId="urn:microsoft.com/office/officeart/2005/8/layout/hProcess7"/>
    <dgm:cxn modelId="{8F9EA121-3B76-4883-908C-FD81C4F4A4DE}" srcId="{71D73722-B10F-489C-BF92-FBFD596B8000}" destId="{1CE3E7C0-99AC-48DA-9913-4E3A9B48BEC4}" srcOrd="4" destOrd="0" parTransId="{948CE44D-BA59-4C27-A0AF-C82122589B62}" sibTransId="{8B8FB394-B7B7-4F26-8DB3-1D354ACC648C}"/>
    <dgm:cxn modelId="{04D75829-A629-4924-9B5F-0BA1D2CCF9F3}" srcId="{71D73722-B10F-489C-BF92-FBFD596B8000}" destId="{C036C551-E139-4BDF-AA6E-D3B0E3902E30}" srcOrd="2" destOrd="0" parTransId="{39566DB3-12C9-4099-960A-4954F484C2C2}" sibTransId="{CC0C80BA-DC5E-469D-A280-1E64E1D93570}"/>
    <dgm:cxn modelId="{43CA422A-2D3A-4826-B615-BB460FE3AF04}" srcId="{E6ADE18E-0069-4524-98A7-7E60AB11E9E7}" destId="{6CCCADA2-04D5-4E27-81FC-3E0A2FDF33CD}" srcOrd="0" destOrd="0" parTransId="{FE9FFD43-731A-4795-B991-2BD881879B48}" sibTransId="{032591EE-5B16-4E29-884C-56DD29850474}"/>
    <dgm:cxn modelId="{2A06CD37-6335-4C3B-A977-D00FBDD37C44}" type="presOf" srcId="{8EBA79CC-5978-4BC5-8B58-7BC989F44447}" destId="{8FB12DA3-986D-42F1-A512-D3775B10B76E}" srcOrd="0" destOrd="2" presId="urn:microsoft.com/office/officeart/2005/8/layout/hProcess7"/>
    <dgm:cxn modelId="{9FE3BC3B-6AE4-4073-B142-B657EE4AB4EE}" type="presOf" srcId="{14E1309F-DE37-41A4-9938-D6170F7EF833}" destId="{16F98DC4-1EB9-4FEE-8D9F-75A4AC51668D}" srcOrd="1" destOrd="0" presId="urn:microsoft.com/office/officeart/2005/8/layout/hProcess7"/>
    <dgm:cxn modelId="{63993B61-8421-48C3-ACFE-B573C852E4B0}" type="presOf" srcId="{6CCCADA2-04D5-4E27-81FC-3E0A2FDF33CD}" destId="{A56B9EAF-5A00-4910-A4B2-F2EF693581A9}" srcOrd="0" destOrd="0" presId="urn:microsoft.com/office/officeart/2005/8/layout/hProcess7"/>
    <dgm:cxn modelId="{FF5F1764-0805-4000-94BA-4E257DD57B14}" srcId="{71D73722-B10F-489C-BF92-FBFD596B8000}" destId="{8EBA79CC-5978-4BC5-8B58-7BC989F44447}" srcOrd="1" destOrd="0" parTransId="{C381FEFC-7306-4108-8C9C-8CEC20E2C08A}" sibTransId="{643FB946-C58D-4E5E-9AE9-212EE59AA886}"/>
    <dgm:cxn modelId="{9A5ACB47-33DD-4C86-83E3-0D0F0D93368E}" type="presOf" srcId="{1CE3E7C0-99AC-48DA-9913-4E3A9B48BEC4}" destId="{8FB12DA3-986D-42F1-A512-D3775B10B76E}" srcOrd="0" destOrd="5" presId="urn:microsoft.com/office/officeart/2005/8/layout/hProcess7"/>
    <dgm:cxn modelId="{BA4C7968-BE7D-42E9-814F-CF528899EC18}" srcId="{71D73722-B10F-489C-BF92-FBFD596B8000}" destId="{89D6D5D4-C441-4596-9849-89340C4047AE}" srcOrd="3" destOrd="0" parTransId="{D289B4C8-19B4-45EB-93A4-500014C5078B}" sibTransId="{61DB7EC9-A56B-4874-B2A3-7BCD4D907891}"/>
    <dgm:cxn modelId="{AEF2F84A-0AB3-411C-A93D-F25C64AFB8BE}" type="presOf" srcId="{14E1309F-DE37-41A4-9938-D6170F7EF833}" destId="{717A333C-AAF7-4678-9E8F-5C037E3ACDE7}" srcOrd="0" destOrd="0" presId="urn:microsoft.com/office/officeart/2005/8/layout/hProcess7"/>
    <dgm:cxn modelId="{73C10D6B-6485-4324-90E6-2412E2571C74}" type="presOf" srcId="{71D73722-B10F-489C-BF92-FBFD596B8000}" destId="{8FB12DA3-986D-42F1-A512-D3775B10B76E}" srcOrd="0" destOrd="0" presId="urn:microsoft.com/office/officeart/2005/8/layout/hProcess7"/>
    <dgm:cxn modelId="{63739B4E-080A-42DE-A6D7-06D8BE228311}" type="presOf" srcId="{22873896-A832-4947-8D38-7188ADC057DF}" destId="{676998CD-70D4-4A26-890B-E26FBFED7A95}" srcOrd="1" destOrd="0" presId="urn:microsoft.com/office/officeart/2005/8/layout/hProcess7"/>
    <dgm:cxn modelId="{A1D22271-725F-48BB-99E4-2D6D908A2A00}" srcId="{71D73722-B10F-489C-BF92-FBFD596B8000}" destId="{5D88EB54-7B0E-4BF4-95E8-A3B4C0D8B5A4}" srcOrd="0" destOrd="0" parTransId="{143DED96-0DBC-40AB-ACD6-9020092BE4B7}" sibTransId="{F8C1E729-1568-4B0D-B2E8-2BCAA86FA66E}"/>
    <dgm:cxn modelId="{FDD5FD72-8892-4A4D-B12B-A81B91AF00C0}" srcId="{6CCCADA2-04D5-4E27-81FC-3E0A2FDF33CD}" destId="{A1869787-B280-4486-9AE6-BDFF01B76265}" srcOrd="2" destOrd="0" parTransId="{64A102D4-79EB-43C0-BA41-D98DB4DC929F}" sibTransId="{105A1E8B-9FD0-432B-94CE-3D308289567F}"/>
    <dgm:cxn modelId="{BB253554-D379-4313-9779-8AD3C5898C49}" type="presOf" srcId="{AAF51E38-613D-4867-A101-B4F229101922}" destId="{474A37A4-2CE5-486E-B74A-D89ECD1132D2}" srcOrd="0" destOrd="0" presId="urn:microsoft.com/office/officeart/2005/8/layout/hProcess7"/>
    <dgm:cxn modelId="{65F87757-B09E-4F28-B122-D60DC0686763}" srcId="{C3257931-BFF1-4C97-A202-CBBB880EA1D0}" destId="{14E1309F-DE37-41A4-9938-D6170F7EF833}" srcOrd="1" destOrd="0" parTransId="{6BC03717-32FD-42B2-8C5D-D87C7996B010}" sibTransId="{0DC859D6-A714-45C6-8AFB-5CC22AB7885B}"/>
    <dgm:cxn modelId="{BDD5517F-D693-40C3-8487-0207F74267B3}" type="presOf" srcId="{C3257931-BFF1-4C97-A202-CBBB880EA1D0}" destId="{4FC59F20-AF97-44F5-A847-D2F325E0F3DC}" srcOrd="0" destOrd="0" presId="urn:microsoft.com/office/officeart/2005/8/layout/hProcess7"/>
    <dgm:cxn modelId="{AD698C8E-96C3-403F-97A2-974CF048636E}" type="presOf" srcId="{3351D676-BE9D-4BC3-BAFD-1976798BE4EE}" destId="{A56B9EAF-5A00-4910-A4B2-F2EF693581A9}" srcOrd="0" destOrd="1" presId="urn:microsoft.com/office/officeart/2005/8/layout/hProcess7"/>
    <dgm:cxn modelId="{A429989E-EA24-49C7-B92A-0E26E2C7D139}" type="presOf" srcId="{A1869787-B280-4486-9AE6-BDFF01B76265}" destId="{A56B9EAF-5A00-4910-A4B2-F2EF693581A9}" srcOrd="0" destOrd="3" presId="urn:microsoft.com/office/officeart/2005/8/layout/hProcess7"/>
    <dgm:cxn modelId="{EA4A8AA3-C101-48F9-A567-B21CCE27A13E}" srcId="{71D73722-B10F-489C-BF92-FBFD596B8000}" destId="{4A827189-C077-47B4-988C-F1BFF299F9D1}" srcOrd="5" destOrd="0" parTransId="{4A30A106-B9CE-4D10-825F-FE170E4F8F39}" sibTransId="{84E9256F-8B93-415F-B9C8-854B03DE39AC}"/>
    <dgm:cxn modelId="{989A8AA3-24F6-4ED7-95C6-1C65AC3BC61C}" srcId="{6CCCADA2-04D5-4E27-81FC-3E0A2FDF33CD}" destId="{11B5C3FE-6607-4CC3-8B95-86C0BCA2BFFA}" srcOrd="1" destOrd="0" parTransId="{21EF3832-01F9-424F-ABC7-E4D7E2E444A3}" sibTransId="{967FF6D5-79E4-41C1-AD55-E49CB2233D82}"/>
    <dgm:cxn modelId="{1C6EE8A3-773B-4331-ACCF-D68CACED83E4}" type="presOf" srcId="{6EFF8678-6C35-43CC-B3C3-E6DE04377DD3}" destId="{BAB39239-F303-4790-B05D-985D8962D44F}" srcOrd="0" destOrd="0" presId="urn:microsoft.com/office/officeart/2005/8/layout/hProcess7"/>
    <dgm:cxn modelId="{F4067BB6-925F-4424-9DDD-A2DF0ED1E54C}" srcId="{E6ADE18E-0069-4524-98A7-7E60AB11E9E7}" destId="{C85B44FB-CFF2-4036-9D88-59B5B4C5E8AD}" srcOrd="1" destOrd="0" parTransId="{76F329FD-7F3D-42F9-AA05-6BD469F3EBED}" sibTransId="{7C731A88-CE2D-4C20-A587-32ABA0015E94}"/>
    <dgm:cxn modelId="{CD8AB3B8-8A10-45AC-A91E-EFB81D04E737}" srcId="{14E1309F-DE37-41A4-9938-D6170F7EF833}" destId="{71D73722-B10F-489C-BF92-FBFD596B8000}" srcOrd="0" destOrd="0" parTransId="{1A4486AE-4349-4FD9-87C4-D4BFFA4C6F1B}" sibTransId="{4538E8AE-F952-4D54-97DD-ED3F1B58F7F8}"/>
    <dgm:cxn modelId="{6E2B69B9-ABB8-40B0-AA3E-9CADF6872733}" type="presOf" srcId="{89D6D5D4-C441-4596-9849-89340C4047AE}" destId="{8FB12DA3-986D-42F1-A512-D3775B10B76E}" srcOrd="0" destOrd="4" presId="urn:microsoft.com/office/officeart/2005/8/layout/hProcess7"/>
    <dgm:cxn modelId="{1E0D64C6-EEDD-4154-9C30-A0D29CB5EB19}" srcId="{C3257931-BFF1-4C97-A202-CBBB880EA1D0}" destId="{E6ADE18E-0069-4524-98A7-7E60AB11E9E7}" srcOrd="2" destOrd="0" parTransId="{2C287E7C-2934-47E8-95FF-18F79F711B4C}" sibTransId="{4D5D1B02-4E4B-4021-A027-CDFABB915971}"/>
    <dgm:cxn modelId="{E6F515CB-F304-49F8-A6B0-85B27F9C411F}" type="presOf" srcId="{E6ADE18E-0069-4524-98A7-7E60AB11E9E7}" destId="{747064DE-BC97-4EC7-A414-08E1E4F81642}" srcOrd="1" destOrd="0" presId="urn:microsoft.com/office/officeart/2005/8/layout/hProcess7"/>
    <dgm:cxn modelId="{7D190ED1-D334-47C6-9A01-B99C0C71B74C}" type="presOf" srcId="{C036C551-E139-4BDF-AA6E-D3B0E3902E30}" destId="{8FB12DA3-986D-42F1-A512-D3775B10B76E}" srcOrd="0" destOrd="3" presId="urn:microsoft.com/office/officeart/2005/8/layout/hProcess7"/>
    <dgm:cxn modelId="{2C685CD4-0346-4FB6-A143-D6A004284938}" type="presOf" srcId="{2D61AA6A-EEE5-4F85-A7F2-9DB15E12F4F3}" destId="{B3CB2BA2-61C0-42FF-B7DB-1CD54F167808}" srcOrd="0" destOrd="0" presId="urn:microsoft.com/office/officeart/2005/8/layout/hProcess7"/>
    <dgm:cxn modelId="{984A1CD5-5340-4FD6-B47A-E247646FA202}" type="presOf" srcId="{22873896-A832-4947-8D38-7188ADC057DF}" destId="{70078529-903F-42C6-9847-C0B1D13D3EA0}" srcOrd="0" destOrd="0" presId="urn:microsoft.com/office/officeart/2005/8/layout/hProcess7"/>
    <dgm:cxn modelId="{8B48C5DA-3995-4D9A-9184-3211C1CFE290}" srcId="{C3257931-BFF1-4C97-A202-CBBB880EA1D0}" destId="{2D61AA6A-EEE5-4F85-A7F2-9DB15E12F4F3}" srcOrd="0" destOrd="0" parTransId="{F7B281AA-B25C-4A8F-8850-7FD5AF7DAF2B}" sibTransId="{6DEEC1AC-5EB3-4038-AC3F-11162C59AA7D}"/>
    <dgm:cxn modelId="{F6553DDC-EE01-447D-B43F-AB195EAF21F0}" srcId="{6CCCADA2-04D5-4E27-81FC-3E0A2FDF33CD}" destId="{3351D676-BE9D-4BC3-BAFD-1976798BE4EE}" srcOrd="0" destOrd="0" parTransId="{CA7B7313-2C2D-4DC6-A864-FA0949B64450}" sibTransId="{D4723463-D53F-48A4-8E82-4429E6698929}"/>
    <dgm:cxn modelId="{EC2AD3DD-CC9E-4AA0-8BA8-F768FBECEC9B}" srcId="{C3257931-BFF1-4C97-A202-CBBB880EA1D0}" destId="{22873896-A832-4947-8D38-7188ADC057DF}" srcOrd="3" destOrd="0" parTransId="{18FA0005-5E50-4F23-A680-A254A67FF91D}" sibTransId="{A03FE29A-957A-47C0-9259-4C4D5EC54C60}"/>
    <dgm:cxn modelId="{F5225EE6-26C4-4E67-A327-C81E617570B7}" type="presOf" srcId="{4A827189-C077-47B4-988C-F1BFF299F9D1}" destId="{8FB12DA3-986D-42F1-A512-D3775B10B76E}" srcOrd="0" destOrd="6" presId="urn:microsoft.com/office/officeart/2005/8/layout/hProcess7"/>
    <dgm:cxn modelId="{25B5AAE6-647A-4B2D-8E9A-5A0D5B808516}" type="presOf" srcId="{E6ADE18E-0069-4524-98A7-7E60AB11E9E7}" destId="{88DA5F95-A631-4689-9AC1-2EC0E1F890F0}" srcOrd="0" destOrd="0" presId="urn:microsoft.com/office/officeart/2005/8/layout/hProcess7"/>
    <dgm:cxn modelId="{C8687EED-D2A0-417D-90F7-C8FB317B9457}" srcId="{2D61AA6A-EEE5-4F85-A7F2-9DB15E12F4F3}" destId="{6EFF8678-6C35-43CC-B3C3-E6DE04377DD3}" srcOrd="0" destOrd="0" parTransId="{8FE92A1D-AE44-45FA-AC2D-A30DE6457CD1}" sibTransId="{AD5BFD51-1144-4E04-81A8-BC03B278DDE4}"/>
    <dgm:cxn modelId="{15C047F4-73AA-4FCA-852D-A571DF36701E}" type="presOf" srcId="{2D61AA6A-EEE5-4F85-A7F2-9DB15E12F4F3}" destId="{FEF117D6-224C-40CB-B67E-853C9CA1DB6F}" srcOrd="1" destOrd="0" presId="urn:microsoft.com/office/officeart/2005/8/layout/hProcess7"/>
    <dgm:cxn modelId="{B27F8E39-916F-47DF-A0A8-D0504F83F1ED}" type="presParOf" srcId="{4FC59F20-AF97-44F5-A847-D2F325E0F3DC}" destId="{1941EB6F-0D07-4B6B-8AD6-FBE174960777}" srcOrd="0" destOrd="0" presId="urn:microsoft.com/office/officeart/2005/8/layout/hProcess7"/>
    <dgm:cxn modelId="{C8FEF87F-D754-4B47-A723-5688D9BEBE06}" type="presParOf" srcId="{1941EB6F-0D07-4B6B-8AD6-FBE174960777}" destId="{B3CB2BA2-61C0-42FF-B7DB-1CD54F167808}" srcOrd="0" destOrd="0" presId="urn:microsoft.com/office/officeart/2005/8/layout/hProcess7"/>
    <dgm:cxn modelId="{CCED7BC6-275A-48BE-B366-C7FDC37FF90E}" type="presParOf" srcId="{1941EB6F-0D07-4B6B-8AD6-FBE174960777}" destId="{FEF117D6-224C-40CB-B67E-853C9CA1DB6F}" srcOrd="1" destOrd="0" presId="urn:microsoft.com/office/officeart/2005/8/layout/hProcess7"/>
    <dgm:cxn modelId="{D944C19F-7009-4FEF-B25F-D35114B23734}" type="presParOf" srcId="{1941EB6F-0D07-4B6B-8AD6-FBE174960777}" destId="{BAB39239-F303-4790-B05D-985D8962D44F}" srcOrd="2" destOrd="0" presId="urn:microsoft.com/office/officeart/2005/8/layout/hProcess7"/>
    <dgm:cxn modelId="{42FAC232-85C1-4F25-AB75-5E8554F1ACF3}" type="presParOf" srcId="{4FC59F20-AF97-44F5-A847-D2F325E0F3DC}" destId="{7630BE8A-ECDC-4583-B4E5-230F43785AEB}" srcOrd="1" destOrd="0" presId="urn:microsoft.com/office/officeart/2005/8/layout/hProcess7"/>
    <dgm:cxn modelId="{B34BCA7F-17BF-48E9-89C8-B816D1AC4074}" type="presParOf" srcId="{4FC59F20-AF97-44F5-A847-D2F325E0F3DC}" destId="{FD88E2ED-4FCE-4E1B-A546-B996CDC9A1CC}" srcOrd="2" destOrd="0" presId="urn:microsoft.com/office/officeart/2005/8/layout/hProcess7"/>
    <dgm:cxn modelId="{885FD949-0DCC-44D5-B422-CFFDA859180E}" type="presParOf" srcId="{FD88E2ED-4FCE-4E1B-A546-B996CDC9A1CC}" destId="{324B8539-6378-44A0-8AAB-5D6430A5D3D7}" srcOrd="0" destOrd="0" presId="urn:microsoft.com/office/officeart/2005/8/layout/hProcess7"/>
    <dgm:cxn modelId="{3C8D9558-0631-461D-981B-B671CAA55ECF}" type="presParOf" srcId="{FD88E2ED-4FCE-4E1B-A546-B996CDC9A1CC}" destId="{06451B11-E56D-4169-B9F3-C9CC48DAEB7A}" srcOrd="1" destOrd="0" presId="urn:microsoft.com/office/officeart/2005/8/layout/hProcess7"/>
    <dgm:cxn modelId="{191FD6C3-C279-4830-9A3F-5843FC77EABD}" type="presParOf" srcId="{FD88E2ED-4FCE-4E1B-A546-B996CDC9A1CC}" destId="{7B308B41-87AB-4446-95ED-13AFB5503BC5}" srcOrd="2" destOrd="0" presId="urn:microsoft.com/office/officeart/2005/8/layout/hProcess7"/>
    <dgm:cxn modelId="{82B5AA18-7C95-4365-9ACC-E608835CF67A}" type="presParOf" srcId="{4FC59F20-AF97-44F5-A847-D2F325E0F3DC}" destId="{CEFAD688-7734-4FB4-9BDA-E368D0D3EDA7}" srcOrd="3" destOrd="0" presId="urn:microsoft.com/office/officeart/2005/8/layout/hProcess7"/>
    <dgm:cxn modelId="{81C51927-2CA0-43C8-8BCA-A46FB490ADE5}" type="presParOf" srcId="{4FC59F20-AF97-44F5-A847-D2F325E0F3DC}" destId="{A2DAF309-C06C-4017-857B-CB3EB28B654F}" srcOrd="4" destOrd="0" presId="urn:microsoft.com/office/officeart/2005/8/layout/hProcess7"/>
    <dgm:cxn modelId="{B16D4DFF-D1BD-41E2-94BF-1CBB17E24376}" type="presParOf" srcId="{A2DAF309-C06C-4017-857B-CB3EB28B654F}" destId="{717A333C-AAF7-4678-9E8F-5C037E3ACDE7}" srcOrd="0" destOrd="0" presId="urn:microsoft.com/office/officeart/2005/8/layout/hProcess7"/>
    <dgm:cxn modelId="{4C1A15DA-7BB7-4D36-855C-0231849C7F9D}" type="presParOf" srcId="{A2DAF309-C06C-4017-857B-CB3EB28B654F}" destId="{16F98DC4-1EB9-4FEE-8D9F-75A4AC51668D}" srcOrd="1" destOrd="0" presId="urn:microsoft.com/office/officeart/2005/8/layout/hProcess7"/>
    <dgm:cxn modelId="{778CD75D-8801-4888-9341-06ED62966226}" type="presParOf" srcId="{A2DAF309-C06C-4017-857B-CB3EB28B654F}" destId="{8FB12DA3-986D-42F1-A512-D3775B10B76E}" srcOrd="2" destOrd="0" presId="urn:microsoft.com/office/officeart/2005/8/layout/hProcess7"/>
    <dgm:cxn modelId="{4E23C00D-A207-4683-B7BE-6FC43479654A}" type="presParOf" srcId="{4FC59F20-AF97-44F5-A847-D2F325E0F3DC}" destId="{EC69BBEE-5D6A-45EE-A8E4-67B89B2A2D43}" srcOrd="5" destOrd="0" presId="urn:microsoft.com/office/officeart/2005/8/layout/hProcess7"/>
    <dgm:cxn modelId="{E16B3959-1507-4ADC-AD9A-3F2894DC586C}" type="presParOf" srcId="{4FC59F20-AF97-44F5-A847-D2F325E0F3DC}" destId="{DE103230-22F9-4B7A-9444-116D4A1D4FA4}" srcOrd="6" destOrd="0" presId="urn:microsoft.com/office/officeart/2005/8/layout/hProcess7"/>
    <dgm:cxn modelId="{10767242-2FE9-4E8D-9359-5B0B3E26D48E}" type="presParOf" srcId="{DE103230-22F9-4B7A-9444-116D4A1D4FA4}" destId="{20A898CE-1437-4281-BBBC-267530C7ACFC}" srcOrd="0" destOrd="0" presId="urn:microsoft.com/office/officeart/2005/8/layout/hProcess7"/>
    <dgm:cxn modelId="{667FBADA-FB0E-40DA-A8D6-639C928B2F51}" type="presParOf" srcId="{DE103230-22F9-4B7A-9444-116D4A1D4FA4}" destId="{E7C773F4-EC7B-41CF-BBCA-11F04D90151C}" srcOrd="1" destOrd="0" presId="urn:microsoft.com/office/officeart/2005/8/layout/hProcess7"/>
    <dgm:cxn modelId="{F31D1E38-C0C1-47DD-8795-AC00A140BCA6}" type="presParOf" srcId="{DE103230-22F9-4B7A-9444-116D4A1D4FA4}" destId="{B6F543AE-0325-4CEB-9ABB-86207496F1AC}" srcOrd="2" destOrd="0" presId="urn:microsoft.com/office/officeart/2005/8/layout/hProcess7"/>
    <dgm:cxn modelId="{666B935D-0F03-456A-BEED-EDB1C18AD7BA}" type="presParOf" srcId="{4FC59F20-AF97-44F5-A847-D2F325E0F3DC}" destId="{EC947C02-B817-486A-B0D8-A151EBBA3953}" srcOrd="7" destOrd="0" presId="urn:microsoft.com/office/officeart/2005/8/layout/hProcess7"/>
    <dgm:cxn modelId="{55C5E664-40AA-4403-A66C-BA1A3C86D7A1}" type="presParOf" srcId="{4FC59F20-AF97-44F5-A847-D2F325E0F3DC}" destId="{AF80CB8E-9AF7-42D8-89CA-6A48FF8F2B9F}" srcOrd="8" destOrd="0" presId="urn:microsoft.com/office/officeart/2005/8/layout/hProcess7"/>
    <dgm:cxn modelId="{D0D4BD91-7CB5-4026-9DBF-225A5EDB6837}" type="presParOf" srcId="{AF80CB8E-9AF7-42D8-89CA-6A48FF8F2B9F}" destId="{88DA5F95-A631-4689-9AC1-2EC0E1F890F0}" srcOrd="0" destOrd="0" presId="urn:microsoft.com/office/officeart/2005/8/layout/hProcess7"/>
    <dgm:cxn modelId="{E3C973B6-1938-4067-AEFD-54D41D669B08}" type="presParOf" srcId="{AF80CB8E-9AF7-42D8-89CA-6A48FF8F2B9F}" destId="{747064DE-BC97-4EC7-A414-08E1E4F81642}" srcOrd="1" destOrd="0" presId="urn:microsoft.com/office/officeart/2005/8/layout/hProcess7"/>
    <dgm:cxn modelId="{4D185C86-0359-4EDD-AE9D-ED4551FB7470}" type="presParOf" srcId="{AF80CB8E-9AF7-42D8-89CA-6A48FF8F2B9F}" destId="{A56B9EAF-5A00-4910-A4B2-F2EF693581A9}" srcOrd="2" destOrd="0" presId="urn:microsoft.com/office/officeart/2005/8/layout/hProcess7"/>
    <dgm:cxn modelId="{FA4AFA64-B3C6-45F8-9B5E-F57CA9194AF2}" type="presParOf" srcId="{4FC59F20-AF97-44F5-A847-D2F325E0F3DC}" destId="{988E80D7-4BB8-4316-BE60-07AF0A8A30FF}" srcOrd="9" destOrd="0" presId="urn:microsoft.com/office/officeart/2005/8/layout/hProcess7"/>
    <dgm:cxn modelId="{3E3F564B-EB95-4236-9654-4079FF31D48B}" type="presParOf" srcId="{4FC59F20-AF97-44F5-A847-D2F325E0F3DC}" destId="{B43AF8EF-2CBF-45A4-8732-AB6718A6842F}" srcOrd="10" destOrd="0" presId="urn:microsoft.com/office/officeart/2005/8/layout/hProcess7"/>
    <dgm:cxn modelId="{AF0AD634-ABC4-4148-8EFF-EB4FC449DF13}" type="presParOf" srcId="{B43AF8EF-2CBF-45A4-8732-AB6718A6842F}" destId="{0A915409-3AE8-4862-B0FA-4436FC7CF1AE}" srcOrd="0" destOrd="0" presId="urn:microsoft.com/office/officeart/2005/8/layout/hProcess7"/>
    <dgm:cxn modelId="{D79DABC2-FB68-432B-87A7-1474924CC48C}" type="presParOf" srcId="{B43AF8EF-2CBF-45A4-8732-AB6718A6842F}" destId="{4A125E9B-993B-4AF2-A40C-76EE7FC69DE4}" srcOrd="1" destOrd="0" presId="urn:microsoft.com/office/officeart/2005/8/layout/hProcess7"/>
    <dgm:cxn modelId="{2F1A4ECA-7D38-4840-A45E-F46CEAE03E3C}" type="presParOf" srcId="{B43AF8EF-2CBF-45A4-8732-AB6718A6842F}" destId="{229CE937-0D08-4CB4-8DF5-33271984F714}" srcOrd="2" destOrd="0" presId="urn:microsoft.com/office/officeart/2005/8/layout/hProcess7"/>
    <dgm:cxn modelId="{74C3C325-3E34-4DBE-A73B-6956AD35755A}" type="presParOf" srcId="{4FC59F20-AF97-44F5-A847-D2F325E0F3DC}" destId="{83477E3E-B715-479A-96CA-E5E98C347734}" srcOrd="11" destOrd="0" presId="urn:microsoft.com/office/officeart/2005/8/layout/hProcess7"/>
    <dgm:cxn modelId="{D276B60F-3C75-41B0-86A0-9E91CB631F18}" type="presParOf" srcId="{4FC59F20-AF97-44F5-A847-D2F325E0F3DC}" destId="{244D9766-8F2B-4CC4-84C1-F36108A000D1}" srcOrd="12" destOrd="0" presId="urn:microsoft.com/office/officeart/2005/8/layout/hProcess7"/>
    <dgm:cxn modelId="{19477CC5-3AF9-4C2B-B0EC-6B211C2F65B0}" type="presParOf" srcId="{244D9766-8F2B-4CC4-84C1-F36108A000D1}" destId="{70078529-903F-42C6-9847-C0B1D13D3EA0}" srcOrd="0" destOrd="0" presId="urn:microsoft.com/office/officeart/2005/8/layout/hProcess7"/>
    <dgm:cxn modelId="{C6FCB112-C99B-4138-88E7-7B2823558DF0}" type="presParOf" srcId="{244D9766-8F2B-4CC4-84C1-F36108A000D1}" destId="{676998CD-70D4-4A26-890B-E26FBFED7A95}" srcOrd="1" destOrd="0" presId="urn:microsoft.com/office/officeart/2005/8/layout/hProcess7"/>
    <dgm:cxn modelId="{4ED8AF03-B8DE-410F-8138-FDE4DC36744B}" type="presParOf" srcId="{244D9766-8F2B-4CC4-84C1-F36108A000D1}" destId="{474A37A4-2CE5-486E-B74A-D89ECD1132D2}"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8EAAA2-D654-4A5B-AE2D-C05597666A58}" type="doc">
      <dgm:prSet loTypeId="urn:microsoft.com/office/officeart/2016/7/layout/VerticalHollowActionList" loCatId="List" qsTypeId="urn:microsoft.com/office/officeart/2005/8/quickstyle/simple2" qsCatId="simple" csTypeId="urn:microsoft.com/office/officeart/2005/8/colors/accent1_3" csCatId="accent1" phldr="1"/>
      <dgm:spPr/>
      <dgm:t>
        <a:bodyPr/>
        <a:lstStyle/>
        <a:p>
          <a:endParaRPr lang="en-US"/>
        </a:p>
      </dgm:t>
    </dgm:pt>
    <dgm:pt modelId="{BBAE0576-F08A-4A26-9F69-5C8F0528FBEE}">
      <dgm:prSet/>
      <dgm:spPr/>
      <dgm:t>
        <a:bodyPr/>
        <a:lstStyle/>
        <a:p>
          <a:r>
            <a:rPr lang="en-US" dirty="0"/>
            <a:t>Introduce Hope</a:t>
          </a:r>
        </a:p>
      </dgm:t>
    </dgm:pt>
    <dgm:pt modelId="{E81541DA-3C1E-4BBC-A8EF-1B18CC1C4C3E}" type="parTrans" cxnId="{DB6AAA11-813F-41E6-A979-972AB7D10060}">
      <dgm:prSet/>
      <dgm:spPr/>
      <dgm:t>
        <a:bodyPr/>
        <a:lstStyle/>
        <a:p>
          <a:endParaRPr lang="en-US"/>
        </a:p>
      </dgm:t>
    </dgm:pt>
    <dgm:pt modelId="{798160B8-E882-4573-9252-F51D039A9683}" type="sibTrans" cxnId="{DB6AAA11-813F-41E6-A979-972AB7D10060}">
      <dgm:prSet/>
      <dgm:spPr/>
      <dgm:t>
        <a:bodyPr/>
        <a:lstStyle/>
        <a:p>
          <a:endParaRPr lang="en-US"/>
        </a:p>
      </dgm:t>
    </dgm:pt>
    <dgm:pt modelId="{5C93CBD1-A867-4D87-9931-11F43D9D5A5A}">
      <dgm:prSet custT="1"/>
      <dgm:spPr/>
      <dgm:t>
        <a:bodyPr/>
        <a:lstStyle/>
        <a:p>
          <a:r>
            <a:rPr lang="en-US" sz="2000" dirty="0"/>
            <a:t>Introduce the concept of hope and discuss its core components (distinguish wishful thinking).</a:t>
          </a:r>
        </a:p>
      </dgm:t>
    </dgm:pt>
    <dgm:pt modelId="{CD3A735A-EB3C-4121-B954-2DDAAB3E0F85}" type="parTrans" cxnId="{4D954820-F5A0-46FB-BA9A-C6B4A7534507}">
      <dgm:prSet/>
      <dgm:spPr/>
      <dgm:t>
        <a:bodyPr/>
        <a:lstStyle/>
        <a:p>
          <a:endParaRPr lang="en-US"/>
        </a:p>
      </dgm:t>
    </dgm:pt>
    <dgm:pt modelId="{367467C9-98DD-444C-95BA-D9B950AF1596}" type="sibTrans" cxnId="{4D954820-F5A0-46FB-BA9A-C6B4A7534507}">
      <dgm:prSet/>
      <dgm:spPr/>
      <dgm:t>
        <a:bodyPr/>
        <a:lstStyle/>
        <a:p>
          <a:endParaRPr lang="en-US"/>
        </a:p>
      </dgm:t>
    </dgm:pt>
    <dgm:pt modelId="{7174687C-5DAF-4CBF-9112-4284A4BB57C5}">
      <dgm:prSet custT="1"/>
      <dgm:spPr/>
      <dgm:t>
        <a:bodyPr/>
        <a:lstStyle/>
        <a:p>
          <a:r>
            <a:rPr lang="en-US" sz="2000" dirty="0"/>
            <a:t>Help  develop personally relevant goals.</a:t>
          </a:r>
        </a:p>
      </dgm:t>
    </dgm:pt>
    <dgm:pt modelId="{72D98DA4-A665-4F48-A80D-60459F5FAE41}" type="parTrans" cxnId="{48AB76FB-5763-464E-A7BA-10D98B93B575}">
      <dgm:prSet/>
      <dgm:spPr/>
      <dgm:t>
        <a:bodyPr/>
        <a:lstStyle/>
        <a:p>
          <a:endParaRPr lang="en-US"/>
        </a:p>
      </dgm:t>
    </dgm:pt>
    <dgm:pt modelId="{6504F225-7913-4D94-B5B9-28F93068C163}" type="sibTrans" cxnId="{48AB76FB-5763-464E-A7BA-10D98B93B575}">
      <dgm:prSet/>
      <dgm:spPr/>
      <dgm:t>
        <a:bodyPr/>
        <a:lstStyle/>
        <a:p>
          <a:endParaRPr lang="en-US"/>
        </a:p>
      </dgm:t>
    </dgm:pt>
    <dgm:pt modelId="{66D43086-FA7A-47AC-BA74-0520D452E7FE}">
      <dgm:prSet/>
      <dgm:spPr/>
      <dgm:t>
        <a:bodyPr/>
        <a:lstStyle/>
        <a:p>
          <a:r>
            <a:rPr lang="en-US" dirty="0"/>
            <a:t>Pathways</a:t>
          </a:r>
        </a:p>
      </dgm:t>
    </dgm:pt>
    <dgm:pt modelId="{CCEE3808-CD55-459C-BD70-AA353A1A3DB1}" type="parTrans" cxnId="{01F744BC-1374-4482-8F47-327AFE1792A4}">
      <dgm:prSet/>
      <dgm:spPr/>
      <dgm:t>
        <a:bodyPr/>
        <a:lstStyle/>
        <a:p>
          <a:endParaRPr lang="en-US"/>
        </a:p>
      </dgm:t>
    </dgm:pt>
    <dgm:pt modelId="{08DD1A44-556B-4897-89EA-6679C6E0C562}" type="sibTrans" cxnId="{01F744BC-1374-4482-8F47-327AFE1792A4}">
      <dgm:prSet/>
      <dgm:spPr/>
      <dgm:t>
        <a:bodyPr/>
        <a:lstStyle/>
        <a:p>
          <a:endParaRPr lang="en-US"/>
        </a:p>
      </dgm:t>
    </dgm:pt>
    <dgm:pt modelId="{383846EF-E566-4774-9AE9-9ABB35AD29AC}">
      <dgm:prSet custT="1"/>
      <dgm:spPr/>
      <dgm:t>
        <a:bodyPr/>
        <a:lstStyle/>
        <a:p>
          <a:endParaRPr lang="en-US" sz="1800" dirty="0"/>
        </a:p>
        <a:p>
          <a:r>
            <a:rPr lang="en-US" sz="1800" dirty="0"/>
            <a:t>List and discuss potential pathways chosen by the individual</a:t>
          </a:r>
          <a:r>
            <a:rPr lang="en-US" sz="1600" dirty="0"/>
            <a:t>.</a:t>
          </a:r>
        </a:p>
      </dgm:t>
    </dgm:pt>
    <dgm:pt modelId="{2B26F294-36BB-4A08-A3F3-DA92E9554E7B}" type="parTrans" cxnId="{7631997F-DE75-4CF9-B606-9ABC072E246A}">
      <dgm:prSet/>
      <dgm:spPr/>
      <dgm:t>
        <a:bodyPr/>
        <a:lstStyle/>
        <a:p>
          <a:endParaRPr lang="en-US"/>
        </a:p>
      </dgm:t>
    </dgm:pt>
    <dgm:pt modelId="{1450F943-5BF5-4557-8366-791BE3A18858}" type="sibTrans" cxnId="{7631997F-DE75-4CF9-B606-9ABC072E246A}">
      <dgm:prSet/>
      <dgm:spPr/>
      <dgm:t>
        <a:bodyPr/>
        <a:lstStyle/>
        <a:p>
          <a:endParaRPr lang="en-US"/>
        </a:p>
      </dgm:t>
    </dgm:pt>
    <dgm:pt modelId="{FA7FA8C7-5364-45C4-BBAB-40F1FC76B02E}">
      <dgm:prSet custT="1"/>
      <dgm:spPr/>
      <dgm:t>
        <a:bodyPr/>
        <a:lstStyle/>
        <a:p>
          <a:pPr rtl="0"/>
          <a:endParaRPr lang="en-US" sz="1400" dirty="0"/>
        </a:p>
      </dgm:t>
    </dgm:pt>
    <dgm:pt modelId="{EA8DA881-370B-48AD-AA2E-3CF7E7A5A1F1}" type="parTrans" cxnId="{05316D58-26E0-4821-B261-3C62D4643B0F}">
      <dgm:prSet/>
      <dgm:spPr/>
      <dgm:t>
        <a:bodyPr/>
        <a:lstStyle/>
        <a:p>
          <a:endParaRPr lang="en-US"/>
        </a:p>
      </dgm:t>
    </dgm:pt>
    <dgm:pt modelId="{B9BDA3E4-51A0-48C1-ABBF-6F1B53077FBB}" type="sibTrans" cxnId="{05316D58-26E0-4821-B261-3C62D4643B0F}">
      <dgm:prSet/>
      <dgm:spPr/>
      <dgm:t>
        <a:bodyPr/>
        <a:lstStyle/>
        <a:p>
          <a:endParaRPr lang="en-US"/>
        </a:p>
      </dgm:t>
    </dgm:pt>
    <dgm:pt modelId="{5826C1E3-AB79-479E-AA7D-46EDEB005A19}">
      <dgm:prSet/>
      <dgm:spPr/>
      <dgm:t>
        <a:bodyPr/>
        <a:lstStyle/>
        <a:p>
          <a:r>
            <a:rPr lang="en-US" dirty="0"/>
            <a:t>Willpower</a:t>
          </a:r>
        </a:p>
      </dgm:t>
    </dgm:pt>
    <dgm:pt modelId="{A749441E-726C-4334-BA02-D0666B7716B0}" type="parTrans" cxnId="{8DB5B7F6-D55B-486F-A35A-2EA76584A7EE}">
      <dgm:prSet/>
      <dgm:spPr/>
      <dgm:t>
        <a:bodyPr/>
        <a:lstStyle/>
        <a:p>
          <a:endParaRPr lang="en-US"/>
        </a:p>
      </dgm:t>
    </dgm:pt>
    <dgm:pt modelId="{9416F18C-C9A6-4959-B538-9320266C8820}" type="sibTrans" cxnId="{8DB5B7F6-D55B-486F-A35A-2EA76584A7EE}">
      <dgm:prSet/>
      <dgm:spPr/>
      <dgm:t>
        <a:bodyPr/>
        <a:lstStyle/>
        <a:p>
          <a:endParaRPr lang="en-US"/>
        </a:p>
      </dgm:t>
    </dgm:pt>
    <dgm:pt modelId="{307020CD-00C7-4711-8FD4-D27D0A87B69E}">
      <dgm:prSet custT="1"/>
      <dgm:spPr/>
      <dgm:t>
        <a:bodyPr/>
        <a:lstStyle/>
        <a:p>
          <a:r>
            <a:rPr lang="en-US" sz="2000" dirty="0"/>
            <a:t>Identify/describe sources of motivation</a:t>
          </a:r>
          <a:r>
            <a:rPr lang="en-US" sz="1600" dirty="0"/>
            <a:t>.</a:t>
          </a:r>
        </a:p>
      </dgm:t>
    </dgm:pt>
    <dgm:pt modelId="{57A42B1D-4FD7-4A6F-B32D-E1A3AE79DDFD}" type="parTrans" cxnId="{C821E4E1-56A1-40B3-BE9D-9AC62BF4710E}">
      <dgm:prSet/>
      <dgm:spPr/>
      <dgm:t>
        <a:bodyPr/>
        <a:lstStyle/>
        <a:p>
          <a:endParaRPr lang="en-US"/>
        </a:p>
      </dgm:t>
    </dgm:pt>
    <dgm:pt modelId="{3433C4D7-4F50-45F1-8D2F-E9F564A15072}" type="sibTrans" cxnId="{C821E4E1-56A1-40B3-BE9D-9AC62BF4710E}">
      <dgm:prSet/>
      <dgm:spPr/>
      <dgm:t>
        <a:bodyPr/>
        <a:lstStyle/>
        <a:p>
          <a:endParaRPr lang="en-US"/>
        </a:p>
      </dgm:t>
    </dgm:pt>
    <dgm:pt modelId="{140EEAE4-3A5C-41FD-8EA8-A4EF1D0E6076}">
      <dgm:prSet/>
      <dgm:spPr/>
      <dgm:t>
        <a:bodyPr/>
        <a:lstStyle/>
        <a:p>
          <a:r>
            <a:rPr lang="en-US" dirty="0"/>
            <a:t>Problem Solve</a:t>
          </a:r>
        </a:p>
      </dgm:t>
    </dgm:pt>
    <dgm:pt modelId="{6A9CAA2C-12DD-4724-81E6-F2A12BDEA370}" type="parTrans" cxnId="{4B790003-163E-4238-AA02-C52DF89EFDA6}">
      <dgm:prSet/>
      <dgm:spPr/>
      <dgm:t>
        <a:bodyPr/>
        <a:lstStyle/>
        <a:p>
          <a:endParaRPr lang="en-US"/>
        </a:p>
      </dgm:t>
    </dgm:pt>
    <dgm:pt modelId="{69C0CDFB-5C28-4FC3-938F-7C0419954BEE}" type="sibTrans" cxnId="{4B790003-163E-4238-AA02-C52DF89EFDA6}">
      <dgm:prSet/>
      <dgm:spPr/>
      <dgm:t>
        <a:bodyPr/>
        <a:lstStyle/>
        <a:p>
          <a:endParaRPr lang="en-US"/>
        </a:p>
      </dgm:t>
    </dgm:pt>
    <dgm:pt modelId="{B7015E9E-0557-4D06-8666-A624DAB13D90}">
      <dgm:prSet custT="1"/>
      <dgm:spPr/>
      <dgm:t>
        <a:bodyPr/>
        <a:lstStyle/>
        <a:p>
          <a:r>
            <a:rPr lang="en-US" sz="2000" dirty="0"/>
            <a:t>Identify and list obstacles. </a:t>
          </a:r>
        </a:p>
      </dgm:t>
    </dgm:pt>
    <dgm:pt modelId="{2BA5002D-9906-419A-8F62-C8AACFAEA749}" type="parTrans" cxnId="{C7AEFEE4-8EF3-4A0C-8F52-96642986F739}">
      <dgm:prSet/>
      <dgm:spPr/>
      <dgm:t>
        <a:bodyPr/>
        <a:lstStyle/>
        <a:p>
          <a:endParaRPr lang="en-US"/>
        </a:p>
      </dgm:t>
    </dgm:pt>
    <dgm:pt modelId="{58056C8A-DC6A-4CA5-98CB-4DCB37902068}" type="sibTrans" cxnId="{C7AEFEE4-8EF3-4A0C-8F52-96642986F739}">
      <dgm:prSet/>
      <dgm:spPr/>
      <dgm:t>
        <a:bodyPr/>
        <a:lstStyle/>
        <a:p>
          <a:endParaRPr lang="en-US"/>
        </a:p>
      </dgm:t>
    </dgm:pt>
    <dgm:pt modelId="{CF005347-1464-477B-AF3F-50E7C3C71090}">
      <dgm:prSet/>
      <dgm:spPr/>
      <dgm:t>
        <a:bodyPr/>
        <a:lstStyle/>
        <a:p>
          <a:r>
            <a:rPr lang="en-US" dirty="0"/>
            <a:t>Create Hope Visual</a:t>
          </a:r>
        </a:p>
      </dgm:t>
    </dgm:pt>
    <dgm:pt modelId="{A0B52185-962C-4085-BEFC-59B3C03BDCC2}" type="parTrans" cxnId="{062B9FC1-34E3-48D1-9E94-5F063A8213A5}">
      <dgm:prSet/>
      <dgm:spPr/>
      <dgm:t>
        <a:bodyPr/>
        <a:lstStyle/>
        <a:p>
          <a:endParaRPr lang="en-US"/>
        </a:p>
      </dgm:t>
    </dgm:pt>
    <dgm:pt modelId="{98366044-A6D5-4A69-AF09-4D23529A587A}" type="sibTrans" cxnId="{062B9FC1-34E3-48D1-9E94-5F063A8213A5}">
      <dgm:prSet/>
      <dgm:spPr/>
      <dgm:t>
        <a:bodyPr/>
        <a:lstStyle/>
        <a:p>
          <a:endParaRPr lang="en-US"/>
        </a:p>
      </dgm:t>
    </dgm:pt>
    <dgm:pt modelId="{930243AB-E7BF-4049-A421-73457E082559}">
      <dgm:prSet custT="1"/>
      <dgm:spPr/>
      <dgm:t>
        <a:bodyPr/>
        <a:lstStyle/>
        <a:p>
          <a:endParaRPr lang="en-US" sz="1400" dirty="0"/>
        </a:p>
        <a:p>
          <a:r>
            <a:rPr lang="en-US" sz="2000" dirty="0"/>
            <a:t>Create a Visual Map accessible for the reference.</a:t>
          </a:r>
        </a:p>
      </dgm:t>
    </dgm:pt>
    <dgm:pt modelId="{AC7226BE-9AE1-460F-9A10-BD522D5AAF11}" type="parTrans" cxnId="{C462F6F9-754A-4860-A2FD-CF0FB3BF0B00}">
      <dgm:prSet/>
      <dgm:spPr/>
      <dgm:t>
        <a:bodyPr/>
        <a:lstStyle/>
        <a:p>
          <a:endParaRPr lang="en-US"/>
        </a:p>
      </dgm:t>
    </dgm:pt>
    <dgm:pt modelId="{81BF55B8-FF4D-4EFE-ADC2-B5D96A6D6EDB}" type="sibTrans" cxnId="{C462F6F9-754A-4860-A2FD-CF0FB3BF0B00}">
      <dgm:prSet/>
      <dgm:spPr/>
      <dgm:t>
        <a:bodyPr/>
        <a:lstStyle/>
        <a:p>
          <a:endParaRPr lang="en-US"/>
        </a:p>
      </dgm:t>
    </dgm:pt>
    <dgm:pt modelId="{270D2528-BBE2-4FF8-9F35-62BBDEAE71A6}">
      <dgm:prSet custT="1"/>
      <dgm:spPr/>
      <dgm:t>
        <a:bodyPr/>
        <a:lstStyle/>
        <a:p>
          <a:pPr rtl="0"/>
          <a:endParaRPr lang="en-US" sz="1400" dirty="0"/>
        </a:p>
      </dgm:t>
    </dgm:pt>
    <dgm:pt modelId="{40D483ED-6703-4C2C-A801-E2AC5DA090F3}" type="parTrans" cxnId="{2CD6E12B-91BE-44F2-89CB-2702AA97E065}">
      <dgm:prSet/>
      <dgm:spPr/>
      <dgm:t>
        <a:bodyPr/>
        <a:lstStyle/>
        <a:p>
          <a:endParaRPr lang="en-US"/>
        </a:p>
      </dgm:t>
    </dgm:pt>
    <dgm:pt modelId="{F6B40255-D352-4C83-8346-05969D594DCE}" type="sibTrans" cxnId="{2CD6E12B-91BE-44F2-89CB-2702AA97E065}">
      <dgm:prSet/>
      <dgm:spPr/>
      <dgm:t>
        <a:bodyPr/>
        <a:lstStyle/>
        <a:p>
          <a:endParaRPr lang="en-US"/>
        </a:p>
      </dgm:t>
    </dgm:pt>
    <dgm:pt modelId="{BF8E0902-D96C-412C-AADA-9C16E5112E45}">
      <dgm:prSet/>
      <dgm:spPr/>
      <dgm:t>
        <a:bodyPr/>
        <a:lstStyle/>
        <a:p>
          <a:r>
            <a:rPr lang="en-US" dirty="0"/>
            <a:t>Re-Goaling</a:t>
          </a:r>
        </a:p>
      </dgm:t>
    </dgm:pt>
    <dgm:pt modelId="{799EDAF0-FCC3-45A2-87AE-B6EDDE6CA8B8}" type="parTrans" cxnId="{C19256BC-B322-4B68-8DFC-09ABD129631F}">
      <dgm:prSet/>
      <dgm:spPr/>
      <dgm:t>
        <a:bodyPr/>
        <a:lstStyle/>
        <a:p>
          <a:endParaRPr lang="en-US"/>
        </a:p>
      </dgm:t>
    </dgm:pt>
    <dgm:pt modelId="{584EE3BB-0CC3-49E7-822A-1FBC0D1E5310}" type="sibTrans" cxnId="{C19256BC-B322-4B68-8DFC-09ABD129631F}">
      <dgm:prSet/>
      <dgm:spPr/>
      <dgm:t>
        <a:bodyPr/>
        <a:lstStyle/>
        <a:p>
          <a:endParaRPr lang="en-US"/>
        </a:p>
      </dgm:t>
    </dgm:pt>
    <dgm:pt modelId="{1BF2C3AD-CEA3-4AAF-8618-608794D13AFA}">
      <dgm:prSet custT="1"/>
      <dgm:spPr/>
      <dgm:t>
        <a:bodyPr/>
        <a:lstStyle/>
        <a:p>
          <a:r>
            <a:rPr lang="en-US" sz="2000" dirty="0"/>
            <a:t>Remember – We have the ability to re-goal.  </a:t>
          </a:r>
        </a:p>
      </dgm:t>
    </dgm:pt>
    <dgm:pt modelId="{C01644C0-C36A-4498-B5F4-799299964335}" type="parTrans" cxnId="{99662572-559D-4FB8-96EF-E874DF83066E}">
      <dgm:prSet/>
      <dgm:spPr/>
      <dgm:t>
        <a:bodyPr/>
        <a:lstStyle/>
        <a:p>
          <a:endParaRPr lang="en-US"/>
        </a:p>
      </dgm:t>
    </dgm:pt>
    <dgm:pt modelId="{7B196BBA-B343-426D-8142-D6351A946458}" type="sibTrans" cxnId="{99662572-559D-4FB8-96EF-E874DF83066E}">
      <dgm:prSet/>
      <dgm:spPr/>
      <dgm:t>
        <a:bodyPr/>
        <a:lstStyle/>
        <a:p>
          <a:endParaRPr lang="en-US"/>
        </a:p>
      </dgm:t>
    </dgm:pt>
    <dgm:pt modelId="{3A9CB7D2-978F-4D0C-83EA-B5DC369E9044}">
      <dgm:prSet/>
      <dgm:spPr/>
      <dgm:t>
        <a:bodyPr/>
        <a:lstStyle/>
        <a:p>
          <a:r>
            <a:rPr lang="en-US" dirty="0"/>
            <a:t>Goal Setting</a:t>
          </a:r>
        </a:p>
      </dgm:t>
    </dgm:pt>
    <dgm:pt modelId="{12196708-84FB-4548-861D-A56135F0B66D}" type="sibTrans" cxnId="{B9E3C4A6-5619-4C9A-A6CB-B94ED9BFCA4E}">
      <dgm:prSet/>
      <dgm:spPr/>
      <dgm:t>
        <a:bodyPr/>
        <a:lstStyle/>
        <a:p>
          <a:endParaRPr lang="en-US"/>
        </a:p>
      </dgm:t>
    </dgm:pt>
    <dgm:pt modelId="{359E9B02-7D07-468A-92F8-848840F72D7C}" type="parTrans" cxnId="{B9E3C4A6-5619-4C9A-A6CB-B94ED9BFCA4E}">
      <dgm:prSet/>
      <dgm:spPr/>
      <dgm:t>
        <a:bodyPr/>
        <a:lstStyle/>
        <a:p>
          <a:endParaRPr lang="en-US"/>
        </a:p>
      </dgm:t>
    </dgm:pt>
    <dgm:pt modelId="{4582ABB9-0212-C940-B219-1CBE1C283CF1}" type="pres">
      <dgm:prSet presAssocID="{BE8EAAA2-D654-4A5B-AE2D-C05597666A58}" presName="Name0" presStyleCnt="0">
        <dgm:presLayoutVars>
          <dgm:dir/>
          <dgm:animLvl val="lvl"/>
          <dgm:resizeHandles val="exact"/>
        </dgm:presLayoutVars>
      </dgm:prSet>
      <dgm:spPr/>
    </dgm:pt>
    <dgm:pt modelId="{E2C26CA5-137E-BA43-8123-BCE86D738F96}" type="pres">
      <dgm:prSet presAssocID="{BBAE0576-F08A-4A26-9F69-5C8F0528FBEE}" presName="linNode" presStyleCnt="0"/>
      <dgm:spPr/>
    </dgm:pt>
    <dgm:pt modelId="{FEB7F016-905D-0D49-9892-23EE33F34B12}" type="pres">
      <dgm:prSet presAssocID="{BBAE0576-F08A-4A26-9F69-5C8F0528FBEE}" presName="parentText" presStyleLbl="solidFgAcc1" presStyleIdx="0" presStyleCnt="7">
        <dgm:presLayoutVars>
          <dgm:chMax val="1"/>
          <dgm:bulletEnabled/>
        </dgm:presLayoutVars>
      </dgm:prSet>
      <dgm:spPr/>
    </dgm:pt>
    <dgm:pt modelId="{8A72E413-435F-6D43-80EE-6281DC02754A}" type="pres">
      <dgm:prSet presAssocID="{BBAE0576-F08A-4A26-9F69-5C8F0528FBEE}" presName="descendantText" presStyleLbl="alignNode1" presStyleIdx="0" presStyleCnt="7" custLinFactNeighborX="-559" custLinFactNeighborY="-4233">
        <dgm:presLayoutVars>
          <dgm:bulletEnabled/>
        </dgm:presLayoutVars>
      </dgm:prSet>
      <dgm:spPr/>
    </dgm:pt>
    <dgm:pt modelId="{5FE2556C-F45F-3644-BF7B-4C37A79FD6D5}" type="pres">
      <dgm:prSet presAssocID="{798160B8-E882-4573-9252-F51D039A9683}" presName="sp" presStyleCnt="0"/>
      <dgm:spPr/>
    </dgm:pt>
    <dgm:pt modelId="{F459BB2A-75F3-6245-A4CC-2FEC724CE5CF}" type="pres">
      <dgm:prSet presAssocID="{3A9CB7D2-978F-4D0C-83EA-B5DC369E9044}" presName="linNode" presStyleCnt="0"/>
      <dgm:spPr/>
    </dgm:pt>
    <dgm:pt modelId="{925DE08A-B110-3645-9E83-C25DCEC200B8}" type="pres">
      <dgm:prSet presAssocID="{3A9CB7D2-978F-4D0C-83EA-B5DC369E9044}" presName="parentText" presStyleLbl="solidFgAcc1" presStyleIdx="1" presStyleCnt="7">
        <dgm:presLayoutVars>
          <dgm:chMax val="1"/>
          <dgm:bulletEnabled/>
        </dgm:presLayoutVars>
      </dgm:prSet>
      <dgm:spPr/>
    </dgm:pt>
    <dgm:pt modelId="{529417F3-873B-004E-B4ED-EDE17E9E8B83}" type="pres">
      <dgm:prSet presAssocID="{3A9CB7D2-978F-4D0C-83EA-B5DC369E9044}" presName="descendantText" presStyleLbl="alignNode1" presStyleIdx="1" presStyleCnt="7">
        <dgm:presLayoutVars>
          <dgm:bulletEnabled/>
        </dgm:presLayoutVars>
      </dgm:prSet>
      <dgm:spPr/>
    </dgm:pt>
    <dgm:pt modelId="{480FF33E-9E76-D944-8511-EDA8570C9CAA}" type="pres">
      <dgm:prSet presAssocID="{12196708-84FB-4548-861D-A56135F0B66D}" presName="sp" presStyleCnt="0"/>
      <dgm:spPr/>
    </dgm:pt>
    <dgm:pt modelId="{5B635675-B9AB-574E-BB85-52B348BB401C}" type="pres">
      <dgm:prSet presAssocID="{66D43086-FA7A-47AC-BA74-0520D452E7FE}" presName="linNode" presStyleCnt="0"/>
      <dgm:spPr/>
    </dgm:pt>
    <dgm:pt modelId="{6AC14749-3BBA-6E48-A2D3-602B72685D56}" type="pres">
      <dgm:prSet presAssocID="{66D43086-FA7A-47AC-BA74-0520D452E7FE}" presName="parentText" presStyleLbl="solidFgAcc1" presStyleIdx="2" presStyleCnt="7">
        <dgm:presLayoutVars>
          <dgm:chMax val="1"/>
          <dgm:bulletEnabled/>
        </dgm:presLayoutVars>
      </dgm:prSet>
      <dgm:spPr/>
    </dgm:pt>
    <dgm:pt modelId="{8F2148C2-C8AA-3143-8919-9E2C91E6BEDD}" type="pres">
      <dgm:prSet presAssocID="{66D43086-FA7A-47AC-BA74-0520D452E7FE}" presName="descendantText" presStyleLbl="alignNode1" presStyleIdx="2" presStyleCnt="7">
        <dgm:presLayoutVars>
          <dgm:bulletEnabled/>
        </dgm:presLayoutVars>
      </dgm:prSet>
      <dgm:spPr/>
    </dgm:pt>
    <dgm:pt modelId="{6480E733-284B-BA43-859F-56931628D25F}" type="pres">
      <dgm:prSet presAssocID="{08DD1A44-556B-4897-89EA-6679C6E0C562}" presName="sp" presStyleCnt="0"/>
      <dgm:spPr/>
    </dgm:pt>
    <dgm:pt modelId="{8676B75C-2396-6046-AF7B-E7F27843C32D}" type="pres">
      <dgm:prSet presAssocID="{5826C1E3-AB79-479E-AA7D-46EDEB005A19}" presName="linNode" presStyleCnt="0"/>
      <dgm:spPr/>
    </dgm:pt>
    <dgm:pt modelId="{CEB5F082-53DA-5B4D-A44B-7D678CDDC419}" type="pres">
      <dgm:prSet presAssocID="{5826C1E3-AB79-479E-AA7D-46EDEB005A19}" presName="parentText" presStyleLbl="solidFgAcc1" presStyleIdx="3" presStyleCnt="7">
        <dgm:presLayoutVars>
          <dgm:chMax val="1"/>
          <dgm:bulletEnabled/>
        </dgm:presLayoutVars>
      </dgm:prSet>
      <dgm:spPr/>
    </dgm:pt>
    <dgm:pt modelId="{2F36B727-E224-7A47-9E52-FD046FB96CDD}" type="pres">
      <dgm:prSet presAssocID="{5826C1E3-AB79-479E-AA7D-46EDEB005A19}" presName="descendantText" presStyleLbl="alignNode1" presStyleIdx="3" presStyleCnt="7">
        <dgm:presLayoutVars>
          <dgm:bulletEnabled/>
        </dgm:presLayoutVars>
      </dgm:prSet>
      <dgm:spPr/>
    </dgm:pt>
    <dgm:pt modelId="{4F7ED16B-4E97-264D-94EF-5F4CC745D78C}" type="pres">
      <dgm:prSet presAssocID="{9416F18C-C9A6-4959-B538-9320266C8820}" presName="sp" presStyleCnt="0"/>
      <dgm:spPr/>
    </dgm:pt>
    <dgm:pt modelId="{62CF7A27-62C9-4741-AE94-5BAFED0C4994}" type="pres">
      <dgm:prSet presAssocID="{140EEAE4-3A5C-41FD-8EA8-A4EF1D0E6076}" presName="linNode" presStyleCnt="0"/>
      <dgm:spPr/>
    </dgm:pt>
    <dgm:pt modelId="{C34E1641-DCFB-254E-BB76-687EA92B89F9}" type="pres">
      <dgm:prSet presAssocID="{140EEAE4-3A5C-41FD-8EA8-A4EF1D0E6076}" presName="parentText" presStyleLbl="solidFgAcc1" presStyleIdx="4" presStyleCnt="7">
        <dgm:presLayoutVars>
          <dgm:chMax val="1"/>
          <dgm:bulletEnabled/>
        </dgm:presLayoutVars>
      </dgm:prSet>
      <dgm:spPr/>
    </dgm:pt>
    <dgm:pt modelId="{127DB787-3AD0-DF43-9981-A56D1505E14B}" type="pres">
      <dgm:prSet presAssocID="{140EEAE4-3A5C-41FD-8EA8-A4EF1D0E6076}" presName="descendantText" presStyleLbl="alignNode1" presStyleIdx="4" presStyleCnt="7">
        <dgm:presLayoutVars>
          <dgm:bulletEnabled/>
        </dgm:presLayoutVars>
      </dgm:prSet>
      <dgm:spPr/>
    </dgm:pt>
    <dgm:pt modelId="{6C777B84-D54B-DC4C-9EFB-6F91778DF349}" type="pres">
      <dgm:prSet presAssocID="{69C0CDFB-5C28-4FC3-938F-7C0419954BEE}" presName="sp" presStyleCnt="0"/>
      <dgm:spPr/>
    </dgm:pt>
    <dgm:pt modelId="{2E33EE2F-AF43-024B-B7E4-D0C6FE77E92E}" type="pres">
      <dgm:prSet presAssocID="{CF005347-1464-477B-AF3F-50E7C3C71090}" presName="linNode" presStyleCnt="0"/>
      <dgm:spPr/>
    </dgm:pt>
    <dgm:pt modelId="{2A50C8BC-7F67-0149-9124-0C2C31ED76F7}" type="pres">
      <dgm:prSet presAssocID="{CF005347-1464-477B-AF3F-50E7C3C71090}" presName="parentText" presStyleLbl="solidFgAcc1" presStyleIdx="5" presStyleCnt="7">
        <dgm:presLayoutVars>
          <dgm:chMax val="1"/>
          <dgm:bulletEnabled/>
        </dgm:presLayoutVars>
      </dgm:prSet>
      <dgm:spPr/>
    </dgm:pt>
    <dgm:pt modelId="{75F7DBC4-767D-2E41-BE2D-1B46E523AA0C}" type="pres">
      <dgm:prSet presAssocID="{CF005347-1464-477B-AF3F-50E7C3C71090}" presName="descendantText" presStyleLbl="alignNode1" presStyleIdx="5" presStyleCnt="7">
        <dgm:presLayoutVars>
          <dgm:bulletEnabled/>
        </dgm:presLayoutVars>
      </dgm:prSet>
      <dgm:spPr/>
    </dgm:pt>
    <dgm:pt modelId="{12A2EA1E-2603-8E4E-9A55-CFCBE7307B6C}" type="pres">
      <dgm:prSet presAssocID="{98366044-A6D5-4A69-AF09-4D23529A587A}" presName="sp" presStyleCnt="0"/>
      <dgm:spPr/>
    </dgm:pt>
    <dgm:pt modelId="{2F213F39-0471-F644-898E-1195D3E9F571}" type="pres">
      <dgm:prSet presAssocID="{BF8E0902-D96C-412C-AADA-9C16E5112E45}" presName="linNode" presStyleCnt="0"/>
      <dgm:spPr/>
    </dgm:pt>
    <dgm:pt modelId="{2E5B2783-590A-EF47-B59F-F738695F32F3}" type="pres">
      <dgm:prSet presAssocID="{BF8E0902-D96C-412C-AADA-9C16E5112E45}" presName="parentText" presStyleLbl="solidFgAcc1" presStyleIdx="6" presStyleCnt="7">
        <dgm:presLayoutVars>
          <dgm:chMax val="1"/>
          <dgm:bulletEnabled/>
        </dgm:presLayoutVars>
      </dgm:prSet>
      <dgm:spPr/>
    </dgm:pt>
    <dgm:pt modelId="{48ABED16-8557-3B46-8AE2-4DBCE0461EC6}" type="pres">
      <dgm:prSet presAssocID="{BF8E0902-D96C-412C-AADA-9C16E5112E45}" presName="descendantText" presStyleLbl="alignNode1" presStyleIdx="6" presStyleCnt="7" custLinFactNeighborX="838" custLinFactNeighborY="5371">
        <dgm:presLayoutVars>
          <dgm:bulletEnabled/>
        </dgm:presLayoutVars>
      </dgm:prSet>
      <dgm:spPr/>
    </dgm:pt>
  </dgm:ptLst>
  <dgm:cxnLst>
    <dgm:cxn modelId="{4B790003-163E-4238-AA02-C52DF89EFDA6}" srcId="{BE8EAAA2-D654-4A5B-AE2D-C05597666A58}" destId="{140EEAE4-3A5C-41FD-8EA8-A4EF1D0E6076}" srcOrd="4" destOrd="0" parTransId="{6A9CAA2C-12DD-4724-81E6-F2A12BDEA370}" sibTransId="{69C0CDFB-5C28-4FC3-938F-7C0419954BEE}"/>
    <dgm:cxn modelId="{DDE8440F-5EF6-BF44-872A-A0A1E9937CE9}" type="presOf" srcId="{66D43086-FA7A-47AC-BA74-0520D452E7FE}" destId="{6AC14749-3BBA-6E48-A2D3-602B72685D56}" srcOrd="0" destOrd="0" presId="urn:microsoft.com/office/officeart/2016/7/layout/VerticalHollowActionList"/>
    <dgm:cxn modelId="{DB6AAA11-813F-41E6-A979-972AB7D10060}" srcId="{BE8EAAA2-D654-4A5B-AE2D-C05597666A58}" destId="{BBAE0576-F08A-4A26-9F69-5C8F0528FBEE}" srcOrd="0" destOrd="0" parTransId="{E81541DA-3C1E-4BBC-A8EF-1B18CC1C4C3E}" sibTransId="{798160B8-E882-4573-9252-F51D039A9683}"/>
    <dgm:cxn modelId="{4D954820-F5A0-46FB-BA9A-C6B4A7534507}" srcId="{BBAE0576-F08A-4A26-9F69-5C8F0528FBEE}" destId="{5C93CBD1-A867-4D87-9931-11F43D9D5A5A}" srcOrd="0" destOrd="0" parTransId="{CD3A735A-EB3C-4121-B954-2DDAAB3E0F85}" sibTransId="{367467C9-98DD-444C-95BA-D9B950AF1596}"/>
    <dgm:cxn modelId="{82580628-8075-5F4D-A073-6D91C4DCA31F}" type="presOf" srcId="{CF005347-1464-477B-AF3F-50E7C3C71090}" destId="{2A50C8BC-7F67-0149-9124-0C2C31ED76F7}" srcOrd="0" destOrd="0" presId="urn:microsoft.com/office/officeart/2016/7/layout/VerticalHollowActionList"/>
    <dgm:cxn modelId="{2CD6E12B-91BE-44F2-89CB-2702AA97E065}" srcId="{CF005347-1464-477B-AF3F-50E7C3C71090}" destId="{270D2528-BBE2-4FF8-9F35-62BBDEAE71A6}" srcOrd="1" destOrd="0" parTransId="{40D483ED-6703-4C2C-A801-E2AC5DA090F3}" sibTransId="{F6B40255-D352-4C83-8346-05969D594DCE}"/>
    <dgm:cxn modelId="{7994803C-E045-9942-B537-F16570A238AD}" type="presOf" srcId="{5C93CBD1-A867-4D87-9931-11F43D9D5A5A}" destId="{8A72E413-435F-6D43-80EE-6281DC02754A}" srcOrd="0" destOrd="0" presId="urn:microsoft.com/office/officeart/2016/7/layout/VerticalHollowActionList"/>
    <dgm:cxn modelId="{95443F5C-CB3F-2D4B-9554-A73231F83E82}" type="presOf" srcId="{3A9CB7D2-978F-4D0C-83EA-B5DC369E9044}" destId="{925DE08A-B110-3645-9E83-C25DCEC200B8}" srcOrd="0" destOrd="0" presId="urn:microsoft.com/office/officeart/2016/7/layout/VerticalHollowActionList"/>
    <dgm:cxn modelId="{EAE2AE5C-5F41-4D47-9AA1-B78765E1D0D0}" type="presOf" srcId="{140EEAE4-3A5C-41FD-8EA8-A4EF1D0E6076}" destId="{C34E1641-DCFB-254E-BB76-687EA92B89F9}" srcOrd="0" destOrd="0" presId="urn:microsoft.com/office/officeart/2016/7/layout/VerticalHollowActionList"/>
    <dgm:cxn modelId="{6167DC4C-9DC0-2247-8FC8-40CC3BDB8A8A}" type="presOf" srcId="{B7015E9E-0557-4D06-8666-A624DAB13D90}" destId="{127DB787-3AD0-DF43-9981-A56D1505E14B}" srcOrd="0" destOrd="0" presId="urn:microsoft.com/office/officeart/2016/7/layout/VerticalHollowActionList"/>
    <dgm:cxn modelId="{C9E7FE50-E49C-334E-BBB4-7E2719AEDFA6}" type="presOf" srcId="{BF8E0902-D96C-412C-AADA-9C16E5112E45}" destId="{2E5B2783-590A-EF47-B59F-F738695F32F3}" srcOrd="0" destOrd="0" presId="urn:microsoft.com/office/officeart/2016/7/layout/VerticalHollowActionList"/>
    <dgm:cxn modelId="{99662572-559D-4FB8-96EF-E874DF83066E}" srcId="{BF8E0902-D96C-412C-AADA-9C16E5112E45}" destId="{1BF2C3AD-CEA3-4AAF-8618-608794D13AFA}" srcOrd="0" destOrd="0" parTransId="{C01644C0-C36A-4498-B5F4-799299964335}" sibTransId="{7B196BBA-B343-426D-8142-D6351A946458}"/>
    <dgm:cxn modelId="{7C850F55-B020-9E40-92B8-CA6DC523D73D}" type="presOf" srcId="{307020CD-00C7-4711-8FD4-D27D0A87B69E}" destId="{2F36B727-E224-7A47-9E52-FD046FB96CDD}" srcOrd="0" destOrd="0" presId="urn:microsoft.com/office/officeart/2016/7/layout/VerticalHollowActionList"/>
    <dgm:cxn modelId="{05316D58-26E0-4821-B261-3C62D4643B0F}" srcId="{66D43086-FA7A-47AC-BA74-0520D452E7FE}" destId="{FA7FA8C7-5364-45C4-BBAB-40F1FC76B02E}" srcOrd="1" destOrd="0" parTransId="{EA8DA881-370B-48AD-AA2E-3CF7E7A5A1F1}" sibTransId="{B9BDA3E4-51A0-48C1-ABBF-6F1B53077FBB}"/>
    <dgm:cxn modelId="{7631997F-DE75-4CF9-B606-9ABC072E246A}" srcId="{66D43086-FA7A-47AC-BA74-0520D452E7FE}" destId="{383846EF-E566-4774-9AE9-9ABB35AD29AC}" srcOrd="0" destOrd="0" parTransId="{2B26F294-36BB-4A08-A3F3-DA92E9554E7B}" sibTransId="{1450F943-5BF5-4557-8366-791BE3A18858}"/>
    <dgm:cxn modelId="{B507099F-0EC8-0142-B009-550AD07A9632}" type="presOf" srcId="{BBAE0576-F08A-4A26-9F69-5C8F0528FBEE}" destId="{FEB7F016-905D-0D49-9892-23EE33F34B12}" srcOrd="0" destOrd="0" presId="urn:microsoft.com/office/officeart/2016/7/layout/VerticalHollowActionList"/>
    <dgm:cxn modelId="{580842A0-D5DB-6E4C-97A7-3514008C64EB}" type="presOf" srcId="{FA7FA8C7-5364-45C4-BBAB-40F1FC76B02E}" destId="{8F2148C2-C8AA-3143-8919-9E2C91E6BEDD}" srcOrd="0" destOrd="1" presId="urn:microsoft.com/office/officeart/2016/7/layout/VerticalHollowActionList"/>
    <dgm:cxn modelId="{4167DDA3-CEC2-AC49-80EB-329EAD781121}" type="presOf" srcId="{BE8EAAA2-D654-4A5B-AE2D-C05597666A58}" destId="{4582ABB9-0212-C940-B219-1CBE1C283CF1}" srcOrd="0" destOrd="0" presId="urn:microsoft.com/office/officeart/2016/7/layout/VerticalHollowActionList"/>
    <dgm:cxn modelId="{B9E3C4A6-5619-4C9A-A6CB-B94ED9BFCA4E}" srcId="{BE8EAAA2-D654-4A5B-AE2D-C05597666A58}" destId="{3A9CB7D2-978F-4D0C-83EA-B5DC369E9044}" srcOrd="1" destOrd="0" parTransId="{359E9B02-7D07-468A-92F8-848840F72D7C}" sibTransId="{12196708-84FB-4548-861D-A56135F0B66D}"/>
    <dgm:cxn modelId="{73689BB2-CD06-754A-BAB7-9DFC1603CE26}" type="presOf" srcId="{5826C1E3-AB79-479E-AA7D-46EDEB005A19}" destId="{CEB5F082-53DA-5B4D-A44B-7D678CDDC419}" srcOrd="0" destOrd="0" presId="urn:microsoft.com/office/officeart/2016/7/layout/VerticalHollowActionList"/>
    <dgm:cxn modelId="{01F744BC-1374-4482-8F47-327AFE1792A4}" srcId="{BE8EAAA2-D654-4A5B-AE2D-C05597666A58}" destId="{66D43086-FA7A-47AC-BA74-0520D452E7FE}" srcOrd="2" destOrd="0" parTransId="{CCEE3808-CD55-459C-BD70-AA353A1A3DB1}" sibTransId="{08DD1A44-556B-4897-89EA-6679C6E0C562}"/>
    <dgm:cxn modelId="{C2236DBC-6B68-8F41-BB1F-3741097CF31D}" type="presOf" srcId="{383846EF-E566-4774-9AE9-9ABB35AD29AC}" destId="{8F2148C2-C8AA-3143-8919-9E2C91E6BEDD}" srcOrd="0" destOrd="0" presId="urn:microsoft.com/office/officeart/2016/7/layout/VerticalHollowActionList"/>
    <dgm:cxn modelId="{C19256BC-B322-4B68-8DFC-09ABD129631F}" srcId="{BE8EAAA2-D654-4A5B-AE2D-C05597666A58}" destId="{BF8E0902-D96C-412C-AADA-9C16E5112E45}" srcOrd="6" destOrd="0" parTransId="{799EDAF0-FCC3-45A2-87AE-B6EDDE6CA8B8}" sibTransId="{584EE3BB-0CC3-49E7-822A-1FBC0D1E5310}"/>
    <dgm:cxn modelId="{E0C755C1-250E-9D49-A76C-EF2026CDD76F}" type="presOf" srcId="{270D2528-BBE2-4FF8-9F35-62BBDEAE71A6}" destId="{75F7DBC4-767D-2E41-BE2D-1B46E523AA0C}" srcOrd="0" destOrd="1" presId="urn:microsoft.com/office/officeart/2016/7/layout/VerticalHollowActionList"/>
    <dgm:cxn modelId="{062B9FC1-34E3-48D1-9E94-5F063A8213A5}" srcId="{BE8EAAA2-D654-4A5B-AE2D-C05597666A58}" destId="{CF005347-1464-477B-AF3F-50E7C3C71090}" srcOrd="5" destOrd="0" parTransId="{A0B52185-962C-4085-BEFC-59B3C03BDCC2}" sibTransId="{98366044-A6D5-4A69-AF09-4D23529A587A}"/>
    <dgm:cxn modelId="{C68015C5-854A-024D-867E-AE5220849523}" type="presOf" srcId="{1BF2C3AD-CEA3-4AAF-8618-608794D13AFA}" destId="{48ABED16-8557-3B46-8AE2-4DBCE0461EC6}" srcOrd="0" destOrd="0" presId="urn:microsoft.com/office/officeart/2016/7/layout/VerticalHollowActionList"/>
    <dgm:cxn modelId="{BC0EEFD9-E023-4B4C-8F2A-956663245030}" type="presOf" srcId="{930243AB-E7BF-4049-A421-73457E082559}" destId="{75F7DBC4-767D-2E41-BE2D-1B46E523AA0C}" srcOrd="0" destOrd="0" presId="urn:microsoft.com/office/officeart/2016/7/layout/VerticalHollowActionList"/>
    <dgm:cxn modelId="{87718EDF-65B5-5448-902E-2680706302D2}" type="presOf" srcId="{7174687C-5DAF-4CBF-9112-4284A4BB57C5}" destId="{529417F3-873B-004E-B4ED-EDE17E9E8B83}" srcOrd="0" destOrd="0" presId="urn:microsoft.com/office/officeart/2016/7/layout/VerticalHollowActionList"/>
    <dgm:cxn modelId="{C821E4E1-56A1-40B3-BE9D-9AC62BF4710E}" srcId="{5826C1E3-AB79-479E-AA7D-46EDEB005A19}" destId="{307020CD-00C7-4711-8FD4-D27D0A87B69E}" srcOrd="0" destOrd="0" parTransId="{57A42B1D-4FD7-4A6F-B32D-E1A3AE79DDFD}" sibTransId="{3433C4D7-4F50-45F1-8D2F-E9F564A15072}"/>
    <dgm:cxn modelId="{C7AEFEE4-8EF3-4A0C-8F52-96642986F739}" srcId="{140EEAE4-3A5C-41FD-8EA8-A4EF1D0E6076}" destId="{B7015E9E-0557-4D06-8666-A624DAB13D90}" srcOrd="0" destOrd="0" parTransId="{2BA5002D-9906-419A-8F62-C8AACFAEA749}" sibTransId="{58056C8A-DC6A-4CA5-98CB-4DCB37902068}"/>
    <dgm:cxn modelId="{8DB5B7F6-D55B-486F-A35A-2EA76584A7EE}" srcId="{BE8EAAA2-D654-4A5B-AE2D-C05597666A58}" destId="{5826C1E3-AB79-479E-AA7D-46EDEB005A19}" srcOrd="3" destOrd="0" parTransId="{A749441E-726C-4334-BA02-D0666B7716B0}" sibTransId="{9416F18C-C9A6-4959-B538-9320266C8820}"/>
    <dgm:cxn modelId="{C462F6F9-754A-4860-A2FD-CF0FB3BF0B00}" srcId="{CF005347-1464-477B-AF3F-50E7C3C71090}" destId="{930243AB-E7BF-4049-A421-73457E082559}" srcOrd="0" destOrd="0" parTransId="{AC7226BE-9AE1-460F-9A10-BD522D5AAF11}" sibTransId="{81BF55B8-FF4D-4EFE-ADC2-B5D96A6D6EDB}"/>
    <dgm:cxn modelId="{48AB76FB-5763-464E-A7BA-10D98B93B575}" srcId="{3A9CB7D2-978F-4D0C-83EA-B5DC369E9044}" destId="{7174687C-5DAF-4CBF-9112-4284A4BB57C5}" srcOrd="0" destOrd="0" parTransId="{72D98DA4-A665-4F48-A80D-60459F5FAE41}" sibTransId="{6504F225-7913-4D94-B5B9-28F93068C163}"/>
    <dgm:cxn modelId="{EEA6ECF7-3A8A-E84A-8DD2-A08AC3F16DDC}" type="presParOf" srcId="{4582ABB9-0212-C940-B219-1CBE1C283CF1}" destId="{E2C26CA5-137E-BA43-8123-BCE86D738F96}" srcOrd="0" destOrd="0" presId="urn:microsoft.com/office/officeart/2016/7/layout/VerticalHollowActionList"/>
    <dgm:cxn modelId="{B01AC0DC-6638-C042-B215-50AB7BF18D9F}" type="presParOf" srcId="{E2C26CA5-137E-BA43-8123-BCE86D738F96}" destId="{FEB7F016-905D-0D49-9892-23EE33F34B12}" srcOrd="0" destOrd="0" presId="urn:microsoft.com/office/officeart/2016/7/layout/VerticalHollowActionList"/>
    <dgm:cxn modelId="{6A3BDFB9-0400-8543-B78A-2DCE14F476F4}" type="presParOf" srcId="{E2C26CA5-137E-BA43-8123-BCE86D738F96}" destId="{8A72E413-435F-6D43-80EE-6281DC02754A}" srcOrd="1" destOrd="0" presId="urn:microsoft.com/office/officeart/2016/7/layout/VerticalHollowActionList"/>
    <dgm:cxn modelId="{C2D373EC-4497-5046-BDF8-884508E21228}" type="presParOf" srcId="{4582ABB9-0212-C940-B219-1CBE1C283CF1}" destId="{5FE2556C-F45F-3644-BF7B-4C37A79FD6D5}" srcOrd="1" destOrd="0" presId="urn:microsoft.com/office/officeart/2016/7/layout/VerticalHollowActionList"/>
    <dgm:cxn modelId="{824313A5-801F-D24F-AB8A-B79DF08A9C0A}" type="presParOf" srcId="{4582ABB9-0212-C940-B219-1CBE1C283CF1}" destId="{F459BB2A-75F3-6245-A4CC-2FEC724CE5CF}" srcOrd="2" destOrd="0" presId="urn:microsoft.com/office/officeart/2016/7/layout/VerticalHollowActionList"/>
    <dgm:cxn modelId="{E0294937-9CBE-AB45-8706-2949FE718E71}" type="presParOf" srcId="{F459BB2A-75F3-6245-A4CC-2FEC724CE5CF}" destId="{925DE08A-B110-3645-9E83-C25DCEC200B8}" srcOrd="0" destOrd="0" presId="urn:microsoft.com/office/officeart/2016/7/layout/VerticalHollowActionList"/>
    <dgm:cxn modelId="{E729277D-A961-4A41-97D6-7FFF868C3956}" type="presParOf" srcId="{F459BB2A-75F3-6245-A4CC-2FEC724CE5CF}" destId="{529417F3-873B-004E-B4ED-EDE17E9E8B83}" srcOrd="1" destOrd="0" presId="urn:microsoft.com/office/officeart/2016/7/layout/VerticalHollowActionList"/>
    <dgm:cxn modelId="{37DB61BA-BF77-C344-8CBB-A9324BBE7FF6}" type="presParOf" srcId="{4582ABB9-0212-C940-B219-1CBE1C283CF1}" destId="{480FF33E-9E76-D944-8511-EDA8570C9CAA}" srcOrd="3" destOrd="0" presId="urn:microsoft.com/office/officeart/2016/7/layout/VerticalHollowActionList"/>
    <dgm:cxn modelId="{FF77C56D-D92C-6C47-BA91-27652FD69AB0}" type="presParOf" srcId="{4582ABB9-0212-C940-B219-1CBE1C283CF1}" destId="{5B635675-B9AB-574E-BB85-52B348BB401C}" srcOrd="4" destOrd="0" presId="urn:microsoft.com/office/officeart/2016/7/layout/VerticalHollowActionList"/>
    <dgm:cxn modelId="{9461B9D1-57DC-3E43-810B-C586540049FB}" type="presParOf" srcId="{5B635675-B9AB-574E-BB85-52B348BB401C}" destId="{6AC14749-3BBA-6E48-A2D3-602B72685D56}" srcOrd="0" destOrd="0" presId="urn:microsoft.com/office/officeart/2016/7/layout/VerticalHollowActionList"/>
    <dgm:cxn modelId="{E5A34ABE-8760-784A-9900-B79EA4C1BC83}" type="presParOf" srcId="{5B635675-B9AB-574E-BB85-52B348BB401C}" destId="{8F2148C2-C8AA-3143-8919-9E2C91E6BEDD}" srcOrd="1" destOrd="0" presId="urn:microsoft.com/office/officeart/2016/7/layout/VerticalHollowActionList"/>
    <dgm:cxn modelId="{936265B9-0E8C-A045-AC93-6C2A952A35E4}" type="presParOf" srcId="{4582ABB9-0212-C940-B219-1CBE1C283CF1}" destId="{6480E733-284B-BA43-859F-56931628D25F}" srcOrd="5" destOrd="0" presId="urn:microsoft.com/office/officeart/2016/7/layout/VerticalHollowActionList"/>
    <dgm:cxn modelId="{7F892A67-6AD5-4F48-B1E3-F036F7B641A2}" type="presParOf" srcId="{4582ABB9-0212-C940-B219-1CBE1C283CF1}" destId="{8676B75C-2396-6046-AF7B-E7F27843C32D}" srcOrd="6" destOrd="0" presId="urn:microsoft.com/office/officeart/2016/7/layout/VerticalHollowActionList"/>
    <dgm:cxn modelId="{E03619AE-A218-7C47-89B3-8A4420633D84}" type="presParOf" srcId="{8676B75C-2396-6046-AF7B-E7F27843C32D}" destId="{CEB5F082-53DA-5B4D-A44B-7D678CDDC419}" srcOrd="0" destOrd="0" presId="urn:microsoft.com/office/officeart/2016/7/layout/VerticalHollowActionList"/>
    <dgm:cxn modelId="{E1F71313-610C-7F4F-A16B-A08A074D679A}" type="presParOf" srcId="{8676B75C-2396-6046-AF7B-E7F27843C32D}" destId="{2F36B727-E224-7A47-9E52-FD046FB96CDD}" srcOrd="1" destOrd="0" presId="urn:microsoft.com/office/officeart/2016/7/layout/VerticalHollowActionList"/>
    <dgm:cxn modelId="{0A835D6A-9310-AA44-A9C6-4597D1A75DF9}" type="presParOf" srcId="{4582ABB9-0212-C940-B219-1CBE1C283CF1}" destId="{4F7ED16B-4E97-264D-94EF-5F4CC745D78C}" srcOrd="7" destOrd="0" presId="urn:microsoft.com/office/officeart/2016/7/layout/VerticalHollowActionList"/>
    <dgm:cxn modelId="{17D80C16-3982-B54C-94C6-33B9E54E408E}" type="presParOf" srcId="{4582ABB9-0212-C940-B219-1CBE1C283CF1}" destId="{62CF7A27-62C9-4741-AE94-5BAFED0C4994}" srcOrd="8" destOrd="0" presId="urn:microsoft.com/office/officeart/2016/7/layout/VerticalHollowActionList"/>
    <dgm:cxn modelId="{1D14D7D0-52AA-C342-A8CC-FB31D4D7195E}" type="presParOf" srcId="{62CF7A27-62C9-4741-AE94-5BAFED0C4994}" destId="{C34E1641-DCFB-254E-BB76-687EA92B89F9}" srcOrd="0" destOrd="0" presId="urn:microsoft.com/office/officeart/2016/7/layout/VerticalHollowActionList"/>
    <dgm:cxn modelId="{8B1CD7CB-171F-5048-9862-CB654FBE89FA}" type="presParOf" srcId="{62CF7A27-62C9-4741-AE94-5BAFED0C4994}" destId="{127DB787-3AD0-DF43-9981-A56D1505E14B}" srcOrd="1" destOrd="0" presId="urn:microsoft.com/office/officeart/2016/7/layout/VerticalHollowActionList"/>
    <dgm:cxn modelId="{2C9A3564-5E66-5C47-9057-4D0C08FDE520}" type="presParOf" srcId="{4582ABB9-0212-C940-B219-1CBE1C283CF1}" destId="{6C777B84-D54B-DC4C-9EFB-6F91778DF349}" srcOrd="9" destOrd="0" presId="urn:microsoft.com/office/officeart/2016/7/layout/VerticalHollowActionList"/>
    <dgm:cxn modelId="{31B85F78-D3AF-704E-9DDB-E852AD91D034}" type="presParOf" srcId="{4582ABB9-0212-C940-B219-1CBE1C283CF1}" destId="{2E33EE2F-AF43-024B-B7E4-D0C6FE77E92E}" srcOrd="10" destOrd="0" presId="urn:microsoft.com/office/officeart/2016/7/layout/VerticalHollowActionList"/>
    <dgm:cxn modelId="{EFE94CF0-A0F5-034A-89C1-D59DC4C971D2}" type="presParOf" srcId="{2E33EE2F-AF43-024B-B7E4-D0C6FE77E92E}" destId="{2A50C8BC-7F67-0149-9124-0C2C31ED76F7}" srcOrd="0" destOrd="0" presId="urn:microsoft.com/office/officeart/2016/7/layout/VerticalHollowActionList"/>
    <dgm:cxn modelId="{70C5C17E-BE05-E24F-B966-857C58A23BF3}" type="presParOf" srcId="{2E33EE2F-AF43-024B-B7E4-D0C6FE77E92E}" destId="{75F7DBC4-767D-2E41-BE2D-1B46E523AA0C}" srcOrd="1" destOrd="0" presId="urn:microsoft.com/office/officeart/2016/7/layout/VerticalHollowActionList"/>
    <dgm:cxn modelId="{E2517318-53C1-0348-ABCE-6DECC1B75EF2}" type="presParOf" srcId="{4582ABB9-0212-C940-B219-1CBE1C283CF1}" destId="{12A2EA1E-2603-8E4E-9A55-CFCBE7307B6C}" srcOrd="11" destOrd="0" presId="urn:microsoft.com/office/officeart/2016/7/layout/VerticalHollowActionList"/>
    <dgm:cxn modelId="{1063D0AA-B48C-A84A-B189-847935C7567C}" type="presParOf" srcId="{4582ABB9-0212-C940-B219-1CBE1C283CF1}" destId="{2F213F39-0471-F644-898E-1195D3E9F571}" srcOrd="12" destOrd="0" presId="urn:microsoft.com/office/officeart/2016/7/layout/VerticalHollowActionList"/>
    <dgm:cxn modelId="{CF066228-5AD8-1C44-83C1-1796AC003136}" type="presParOf" srcId="{2F213F39-0471-F644-898E-1195D3E9F571}" destId="{2E5B2783-590A-EF47-B59F-F738695F32F3}" srcOrd="0" destOrd="0" presId="urn:microsoft.com/office/officeart/2016/7/layout/VerticalHollowActionList"/>
    <dgm:cxn modelId="{D0F4AAD2-9B1B-BA41-9A07-C5C63DAD024F}" type="presParOf" srcId="{2F213F39-0471-F644-898E-1195D3E9F571}" destId="{48ABED16-8557-3B46-8AE2-4DBCE0461EC6}"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5ABED7A-F288-4976-A5F9-DA805FBC002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FB710B3-42DE-4EB2-929D-AD4826FC96C8}">
      <dgm:prSet phldrT="[Text]"/>
      <dgm:spPr/>
      <dgm:t>
        <a:bodyPr/>
        <a:lstStyle/>
        <a:p>
          <a:endParaRPr lang="en-US" dirty="0">
            <a:latin typeface="Segoe UI" panose="020B0502040204020203" pitchFamily="34" charset="0"/>
            <a:cs typeface="Segoe UI" panose="020B0502040204020203" pitchFamily="34" charset="0"/>
          </a:endParaRPr>
        </a:p>
      </dgm:t>
    </dgm:pt>
    <dgm:pt modelId="{7C2EDFA6-CF63-4CD0-BC91-1B9D15DB4CCF}" type="parTrans" cxnId="{5A77820F-FA5E-481C-AFA2-A6F411AF23A0}">
      <dgm:prSet/>
      <dgm:spPr/>
      <dgm:t>
        <a:bodyPr/>
        <a:lstStyle/>
        <a:p>
          <a:endParaRPr lang="en-US">
            <a:latin typeface="Segoe UI" panose="020B0502040204020203" pitchFamily="34" charset="0"/>
            <a:cs typeface="Segoe UI" panose="020B0502040204020203" pitchFamily="34" charset="0"/>
          </a:endParaRPr>
        </a:p>
      </dgm:t>
    </dgm:pt>
    <dgm:pt modelId="{5F8E3BCA-230A-429A-8880-8FEC4EEECA7A}" type="sibTrans" cxnId="{5A77820F-FA5E-481C-AFA2-A6F411AF23A0}">
      <dgm:prSet/>
      <dgm:spPr/>
      <dgm:t>
        <a:bodyPr/>
        <a:lstStyle/>
        <a:p>
          <a:endParaRPr lang="en-US">
            <a:latin typeface="Segoe UI" panose="020B0502040204020203" pitchFamily="34" charset="0"/>
            <a:cs typeface="Segoe UI" panose="020B0502040204020203" pitchFamily="34" charset="0"/>
          </a:endParaRPr>
        </a:p>
      </dgm:t>
    </dgm:pt>
    <dgm:pt modelId="{BEE4F2B5-D257-41F4-B213-297C1C369903}">
      <dgm:prSet phldrT="[Text]"/>
      <dgm:spPr/>
      <dgm:t>
        <a:bodyPr/>
        <a:lstStyle/>
        <a:p>
          <a:r>
            <a:rPr lang="en-US" dirty="0">
              <a:latin typeface="Segoe UI" panose="020B0502040204020203" pitchFamily="34" charset="0"/>
              <a:cs typeface="Segoe UI" panose="020B0502040204020203" pitchFamily="34" charset="0"/>
            </a:rPr>
            <a:t>Examples of Hope Efforts and Tools</a:t>
          </a:r>
        </a:p>
      </dgm:t>
    </dgm:pt>
    <dgm:pt modelId="{B3CDA6C1-6F84-4818-9282-C7D8E8989A15}" type="parTrans" cxnId="{2E277425-DD13-4767-A1B3-4536DA412F42}">
      <dgm:prSet/>
      <dgm:spPr/>
      <dgm:t>
        <a:bodyPr/>
        <a:lstStyle/>
        <a:p>
          <a:endParaRPr lang="en-US">
            <a:latin typeface="Segoe UI" panose="020B0502040204020203" pitchFamily="34" charset="0"/>
            <a:cs typeface="Segoe UI" panose="020B0502040204020203" pitchFamily="34" charset="0"/>
          </a:endParaRPr>
        </a:p>
      </dgm:t>
    </dgm:pt>
    <dgm:pt modelId="{A0A7E729-6AA8-4140-924A-B9417CDC84DF}" type="sibTrans" cxnId="{2E277425-DD13-4767-A1B3-4536DA412F42}">
      <dgm:prSet/>
      <dgm:spPr/>
      <dgm:t>
        <a:bodyPr/>
        <a:lstStyle/>
        <a:p>
          <a:endParaRPr lang="en-US">
            <a:latin typeface="Segoe UI" panose="020B0502040204020203" pitchFamily="34" charset="0"/>
            <a:cs typeface="Segoe UI" panose="020B0502040204020203" pitchFamily="34" charset="0"/>
          </a:endParaRPr>
        </a:p>
      </dgm:t>
    </dgm:pt>
    <dgm:pt modelId="{FBA6561D-A896-4459-BF36-3C2A7E73461D}">
      <dgm:prSet phldrT="[Text]"/>
      <dgm:spPr/>
      <dgm:t>
        <a:bodyPr/>
        <a:lstStyle/>
        <a:p>
          <a:r>
            <a:rPr lang="en-US" dirty="0">
              <a:latin typeface="Segoe UI" panose="020B0502040204020203" pitchFamily="34" charset="0"/>
              <a:cs typeface="Segoe UI" panose="020B0502040204020203" pitchFamily="34" charset="0"/>
            </a:rPr>
            <a:t>Mentoring to Nurture Hope</a:t>
          </a:r>
        </a:p>
      </dgm:t>
    </dgm:pt>
    <dgm:pt modelId="{E7FBB4F0-B44A-4536-A6D2-1CA0610D1BD9}" type="parTrans" cxnId="{675621F2-41E8-47FF-9815-66D4E5697CDC}">
      <dgm:prSet/>
      <dgm:spPr/>
      <dgm:t>
        <a:bodyPr/>
        <a:lstStyle/>
        <a:p>
          <a:endParaRPr lang="en-US">
            <a:latin typeface="Segoe UI" panose="020B0502040204020203" pitchFamily="34" charset="0"/>
            <a:cs typeface="Segoe UI" panose="020B0502040204020203" pitchFamily="34" charset="0"/>
          </a:endParaRPr>
        </a:p>
      </dgm:t>
    </dgm:pt>
    <dgm:pt modelId="{A1896C16-D0CB-47A5-9A06-51F7B166677E}" type="sibTrans" cxnId="{675621F2-41E8-47FF-9815-66D4E5697CDC}">
      <dgm:prSet/>
      <dgm:spPr/>
      <dgm:t>
        <a:bodyPr/>
        <a:lstStyle/>
        <a:p>
          <a:endParaRPr lang="en-US">
            <a:latin typeface="Segoe UI" panose="020B0502040204020203" pitchFamily="34" charset="0"/>
            <a:cs typeface="Segoe UI" panose="020B0502040204020203" pitchFamily="34" charset="0"/>
          </a:endParaRPr>
        </a:p>
      </dgm:t>
    </dgm:pt>
    <dgm:pt modelId="{561E7566-2DED-4E03-8476-13D40E7CC47E}">
      <dgm:prSet phldrT="[Text]"/>
      <dgm:spPr/>
      <dgm:t>
        <a:bodyPr/>
        <a:lstStyle/>
        <a:p>
          <a:r>
            <a:rPr lang="en-US" dirty="0">
              <a:latin typeface="Segoe UI" panose="020B0502040204020203" pitchFamily="34" charset="0"/>
              <a:cs typeface="Segoe UI" panose="020B0502040204020203" pitchFamily="34" charset="0"/>
            </a:rPr>
            <a:t>Action Steps to Move Forward</a:t>
          </a:r>
        </a:p>
      </dgm:t>
    </dgm:pt>
    <dgm:pt modelId="{A5A9AD18-CC2E-4549-A55F-1A69C7FFD4E2}" type="parTrans" cxnId="{D5FBE9F9-AE72-4E7F-A42B-05426F985512}">
      <dgm:prSet/>
      <dgm:spPr/>
      <dgm:t>
        <a:bodyPr/>
        <a:lstStyle/>
        <a:p>
          <a:endParaRPr lang="en-US">
            <a:latin typeface="Segoe UI" panose="020B0502040204020203" pitchFamily="34" charset="0"/>
            <a:cs typeface="Segoe UI" panose="020B0502040204020203" pitchFamily="34" charset="0"/>
          </a:endParaRPr>
        </a:p>
      </dgm:t>
    </dgm:pt>
    <dgm:pt modelId="{BF2F19D1-E236-4EC9-9279-33781EA4AFEA}" type="sibTrans" cxnId="{D5FBE9F9-AE72-4E7F-A42B-05426F985512}">
      <dgm:prSet/>
      <dgm:spPr/>
      <dgm:t>
        <a:bodyPr/>
        <a:lstStyle/>
        <a:p>
          <a:endParaRPr lang="en-US">
            <a:latin typeface="Segoe UI" panose="020B0502040204020203" pitchFamily="34" charset="0"/>
            <a:cs typeface="Segoe UI" panose="020B0502040204020203" pitchFamily="34" charset="0"/>
          </a:endParaRPr>
        </a:p>
      </dgm:t>
    </dgm:pt>
    <dgm:pt modelId="{B8726BE3-1AAC-40D8-92B3-250628079EBD}">
      <dgm:prSet phldrT="[Text]"/>
      <dgm:spPr/>
      <dgm:t>
        <a:bodyPr/>
        <a:lstStyle/>
        <a:p>
          <a:endParaRPr lang="en-US" dirty="0">
            <a:latin typeface="Segoe UI" panose="020B0502040204020203" pitchFamily="34" charset="0"/>
            <a:cs typeface="Segoe UI" panose="020B0502040204020203" pitchFamily="34" charset="0"/>
          </a:endParaRPr>
        </a:p>
      </dgm:t>
    </dgm:pt>
    <dgm:pt modelId="{F5CC2D3A-DC71-4764-B451-A5F05BC08609}" type="parTrans" cxnId="{3EF10D51-BB31-469E-844E-829A326E2278}">
      <dgm:prSet/>
      <dgm:spPr/>
      <dgm:t>
        <a:bodyPr/>
        <a:lstStyle/>
        <a:p>
          <a:endParaRPr lang="en-US">
            <a:latin typeface="Segoe UI" panose="020B0502040204020203" pitchFamily="34" charset="0"/>
            <a:cs typeface="Segoe UI" panose="020B0502040204020203" pitchFamily="34" charset="0"/>
          </a:endParaRPr>
        </a:p>
      </dgm:t>
    </dgm:pt>
    <dgm:pt modelId="{CA5ECD74-0659-4CC2-A64B-56326302ECC8}" type="sibTrans" cxnId="{3EF10D51-BB31-469E-844E-829A326E2278}">
      <dgm:prSet/>
      <dgm:spPr/>
      <dgm:t>
        <a:bodyPr/>
        <a:lstStyle/>
        <a:p>
          <a:endParaRPr lang="en-US">
            <a:latin typeface="Segoe UI" panose="020B0502040204020203" pitchFamily="34" charset="0"/>
            <a:cs typeface="Segoe UI" panose="020B0502040204020203" pitchFamily="34" charset="0"/>
          </a:endParaRPr>
        </a:p>
      </dgm:t>
    </dgm:pt>
    <dgm:pt modelId="{9712E081-6C61-4D88-A496-ED404F9D0EA0}">
      <dgm:prSet phldrT="[Text]"/>
      <dgm:spPr/>
      <dgm:t>
        <a:bodyPr/>
        <a:lstStyle/>
        <a:p>
          <a:r>
            <a:rPr lang="en-US" dirty="0">
              <a:latin typeface="Segoe UI" panose="020B0502040204020203" pitchFamily="34" charset="0"/>
              <a:cs typeface="Segoe UI" panose="020B0502040204020203" pitchFamily="34" charset="0"/>
            </a:rPr>
            <a:t>Background and Foundation</a:t>
          </a:r>
        </a:p>
      </dgm:t>
    </dgm:pt>
    <dgm:pt modelId="{1966A3BA-B237-43C6-B5C0-7EE80B412BF8}" type="parTrans" cxnId="{462BCEC7-2CC9-40A1-96AF-90BE154F9390}">
      <dgm:prSet/>
      <dgm:spPr/>
      <dgm:t>
        <a:bodyPr/>
        <a:lstStyle/>
        <a:p>
          <a:endParaRPr lang="en-US">
            <a:latin typeface="Segoe UI" panose="020B0502040204020203" pitchFamily="34" charset="0"/>
            <a:cs typeface="Segoe UI" panose="020B0502040204020203" pitchFamily="34" charset="0"/>
          </a:endParaRPr>
        </a:p>
      </dgm:t>
    </dgm:pt>
    <dgm:pt modelId="{ADCF9BFC-8A24-46E0-BCD8-616513A87E94}" type="sibTrans" cxnId="{462BCEC7-2CC9-40A1-96AF-90BE154F9390}">
      <dgm:prSet/>
      <dgm:spPr/>
      <dgm:t>
        <a:bodyPr/>
        <a:lstStyle/>
        <a:p>
          <a:endParaRPr lang="en-US">
            <a:latin typeface="Segoe UI" panose="020B0502040204020203" pitchFamily="34" charset="0"/>
            <a:cs typeface="Segoe UI" panose="020B0502040204020203" pitchFamily="34" charset="0"/>
          </a:endParaRPr>
        </a:p>
      </dgm:t>
    </dgm:pt>
    <dgm:pt modelId="{5961DA8B-A76E-4651-92A8-20418084D33D}" type="pres">
      <dgm:prSet presAssocID="{35ABED7A-F288-4976-A5F9-DA805FBC002B}" presName="vert0" presStyleCnt="0">
        <dgm:presLayoutVars>
          <dgm:dir/>
          <dgm:animOne val="branch"/>
          <dgm:animLvl val="lvl"/>
        </dgm:presLayoutVars>
      </dgm:prSet>
      <dgm:spPr/>
    </dgm:pt>
    <dgm:pt modelId="{AD4D9308-5F54-403E-9E41-5B3808A2EF34}" type="pres">
      <dgm:prSet presAssocID="{8FB710B3-42DE-4EB2-929D-AD4826FC96C8}" presName="thickLine" presStyleLbl="alignNode1" presStyleIdx="0" presStyleCnt="1"/>
      <dgm:spPr/>
    </dgm:pt>
    <dgm:pt modelId="{73944FD2-9F69-4429-801F-39A76F6EE896}" type="pres">
      <dgm:prSet presAssocID="{8FB710B3-42DE-4EB2-929D-AD4826FC96C8}" presName="horz1" presStyleCnt="0"/>
      <dgm:spPr/>
    </dgm:pt>
    <dgm:pt modelId="{239981ED-3B78-4716-ABEC-77B6F8AB72F7}" type="pres">
      <dgm:prSet presAssocID="{8FB710B3-42DE-4EB2-929D-AD4826FC96C8}" presName="tx1" presStyleLbl="revTx" presStyleIdx="0" presStyleCnt="6" custScaleX="4529"/>
      <dgm:spPr/>
    </dgm:pt>
    <dgm:pt modelId="{0C285B5D-192B-4C5A-9DFD-FFEA4EA9C0F6}" type="pres">
      <dgm:prSet presAssocID="{8FB710B3-42DE-4EB2-929D-AD4826FC96C8}" presName="vert1" presStyleCnt="0"/>
      <dgm:spPr/>
    </dgm:pt>
    <dgm:pt modelId="{0E5DC99A-B7C7-46BA-AF9D-FE16CC077A07}" type="pres">
      <dgm:prSet presAssocID="{9712E081-6C61-4D88-A496-ED404F9D0EA0}" presName="vertSpace2a" presStyleCnt="0"/>
      <dgm:spPr/>
    </dgm:pt>
    <dgm:pt modelId="{343E61FC-FDDB-4715-95FC-6362F7257743}" type="pres">
      <dgm:prSet presAssocID="{9712E081-6C61-4D88-A496-ED404F9D0EA0}" presName="horz2" presStyleCnt="0"/>
      <dgm:spPr/>
    </dgm:pt>
    <dgm:pt modelId="{F2076652-9F15-4E2A-A2D6-296DEF669A73}" type="pres">
      <dgm:prSet presAssocID="{9712E081-6C61-4D88-A496-ED404F9D0EA0}" presName="horzSpace2" presStyleCnt="0"/>
      <dgm:spPr/>
    </dgm:pt>
    <dgm:pt modelId="{B9430BDC-9A27-4E71-ABAC-45F6B15C6DCC}" type="pres">
      <dgm:prSet presAssocID="{9712E081-6C61-4D88-A496-ED404F9D0EA0}" presName="tx2" presStyleLbl="revTx" presStyleIdx="1" presStyleCnt="6"/>
      <dgm:spPr/>
    </dgm:pt>
    <dgm:pt modelId="{0544E47C-2ABD-4EFF-8C88-D2779BBF311A}" type="pres">
      <dgm:prSet presAssocID="{9712E081-6C61-4D88-A496-ED404F9D0EA0}" presName="vert2" presStyleCnt="0"/>
      <dgm:spPr/>
    </dgm:pt>
    <dgm:pt modelId="{602D6908-3726-402A-9AAC-87A2DC007328}" type="pres">
      <dgm:prSet presAssocID="{9712E081-6C61-4D88-A496-ED404F9D0EA0}" presName="thinLine2b" presStyleLbl="callout" presStyleIdx="0" presStyleCnt="5"/>
      <dgm:spPr/>
    </dgm:pt>
    <dgm:pt modelId="{363874A4-D8C5-4DD8-BC13-C61EF10B1B46}" type="pres">
      <dgm:prSet presAssocID="{9712E081-6C61-4D88-A496-ED404F9D0EA0}" presName="vertSpace2b" presStyleCnt="0"/>
      <dgm:spPr/>
    </dgm:pt>
    <dgm:pt modelId="{3AA47628-9DC4-447A-B8FA-8D54D64BE905}" type="pres">
      <dgm:prSet presAssocID="{BEE4F2B5-D257-41F4-B213-297C1C369903}" presName="horz2" presStyleCnt="0"/>
      <dgm:spPr/>
    </dgm:pt>
    <dgm:pt modelId="{16D19E75-CAE6-4246-8E2E-4463D2D75A58}" type="pres">
      <dgm:prSet presAssocID="{BEE4F2B5-D257-41F4-B213-297C1C369903}" presName="horzSpace2" presStyleCnt="0"/>
      <dgm:spPr/>
    </dgm:pt>
    <dgm:pt modelId="{057EDEDF-9A62-409C-AF88-1A4004798717}" type="pres">
      <dgm:prSet presAssocID="{BEE4F2B5-D257-41F4-B213-297C1C369903}" presName="tx2" presStyleLbl="revTx" presStyleIdx="2" presStyleCnt="6" custScaleX="117402"/>
      <dgm:spPr/>
    </dgm:pt>
    <dgm:pt modelId="{DEE38ECB-021F-4E49-9044-7FABF8D0742B}" type="pres">
      <dgm:prSet presAssocID="{BEE4F2B5-D257-41F4-B213-297C1C369903}" presName="vert2" presStyleCnt="0"/>
      <dgm:spPr/>
    </dgm:pt>
    <dgm:pt modelId="{5D565E5A-FEFA-4237-979E-DA0A419FAA8F}" type="pres">
      <dgm:prSet presAssocID="{BEE4F2B5-D257-41F4-B213-297C1C369903}" presName="thinLine2b" presStyleLbl="callout" presStyleIdx="1" presStyleCnt="5"/>
      <dgm:spPr/>
    </dgm:pt>
    <dgm:pt modelId="{58F33EFD-B704-4C1D-8787-1C8AFAF64CE6}" type="pres">
      <dgm:prSet presAssocID="{BEE4F2B5-D257-41F4-B213-297C1C369903}" presName="vertSpace2b" presStyleCnt="0"/>
      <dgm:spPr/>
    </dgm:pt>
    <dgm:pt modelId="{A6562DB8-03D3-4F03-B456-FBB9C50BB74C}" type="pres">
      <dgm:prSet presAssocID="{FBA6561D-A896-4459-BF36-3C2A7E73461D}" presName="horz2" presStyleCnt="0"/>
      <dgm:spPr/>
    </dgm:pt>
    <dgm:pt modelId="{694D7AB4-80FD-4D53-9762-EDB669BEDB86}" type="pres">
      <dgm:prSet presAssocID="{FBA6561D-A896-4459-BF36-3C2A7E73461D}" presName="horzSpace2" presStyleCnt="0"/>
      <dgm:spPr/>
    </dgm:pt>
    <dgm:pt modelId="{FFF88824-0821-4698-8AA5-1426970D2CB3}" type="pres">
      <dgm:prSet presAssocID="{FBA6561D-A896-4459-BF36-3C2A7E73461D}" presName="tx2" presStyleLbl="revTx" presStyleIdx="3" presStyleCnt="6" custScaleX="104919"/>
      <dgm:spPr/>
    </dgm:pt>
    <dgm:pt modelId="{6146EDCF-0A2D-4AD9-A61F-81C51BF9FD3E}" type="pres">
      <dgm:prSet presAssocID="{FBA6561D-A896-4459-BF36-3C2A7E73461D}" presName="vert2" presStyleCnt="0"/>
      <dgm:spPr/>
    </dgm:pt>
    <dgm:pt modelId="{C47369B1-16E1-49A5-B0E6-816EDBAC5AB1}" type="pres">
      <dgm:prSet presAssocID="{FBA6561D-A896-4459-BF36-3C2A7E73461D}" presName="thinLine2b" presStyleLbl="callout" presStyleIdx="2" presStyleCnt="5"/>
      <dgm:spPr/>
    </dgm:pt>
    <dgm:pt modelId="{8F71087B-9F98-4358-B174-8BCF0ADFFACD}" type="pres">
      <dgm:prSet presAssocID="{FBA6561D-A896-4459-BF36-3C2A7E73461D}" presName="vertSpace2b" presStyleCnt="0"/>
      <dgm:spPr/>
    </dgm:pt>
    <dgm:pt modelId="{2F7E916F-203B-455F-B8C2-FF5D9702AAB8}" type="pres">
      <dgm:prSet presAssocID="{561E7566-2DED-4E03-8476-13D40E7CC47E}" presName="horz2" presStyleCnt="0"/>
      <dgm:spPr/>
    </dgm:pt>
    <dgm:pt modelId="{4C92EA9B-23F7-4229-A57B-508918C7974F}" type="pres">
      <dgm:prSet presAssocID="{561E7566-2DED-4E03-8476-13D40E7CC47E}" presName="horzSpace2" presStyleCnt="0"/>
      <dgm:spPr/>
    </dgm:pt>
    <dgm:pt modelId="{B2B0C093-DB6C-443A-8E62-CE46DF5EE87B}" type="pres">
      <dgm:prSet presAssocID="{561E7566-2DED-4E03-8476-13D40E7CC47E}" presName="tx2" presStyleLbl="revTx" presStyleIdx="4" presStyleCnt="6"/>
      <dgm:spPr/>
    </dgm:pt>
    <dgm:pt modelId="{A9C40CD5-00E6-406E-B72E-658F57D8A9E2}" type="pres">
      <dgm:prSet presAssocID="{561E7566-2DED-4E03-8476-13D40E7CC47E}" presName="vert2" presStyleCnt="0"/>
      <dgm:spPr/>
    </dgm:pt>
    <dgm:pt modelId="{186073E3-0A08-44C5-8EEC-42A78958631F}" type="pres">
      <dgm:prSet presAssocID="{561E7566-2DED-4E03-8476-13D40E7CC47E}" presName="thinLine2b" presStyleLbl="callout" presStyleIdx="3" presStyleCnt="5"/>
      <dgm:spPr/>
    </dgm:pt>
    <dgm:pt modelId="{5AD1D520-160A-4A14-AE74-83A654F6FB2F}" type="pres">
      <dgm:prSet presAssocID="{561E7566-2DED-4E03-8476-13D40E7CC47E}" presName="vertSpace2b" presStyleCnt="0"/>
      <dgm:spPr/>
    </dgm:pt>
    <dgm:pt modelId="{61FB170B-5364-49C1-B560-B304C5892A8B}" type="pres">
      <dgm:prSet presAssocID="{B8726BE3-1AAC-40D8-92B3-250628079EBD}" presName="horz2" presStyleCnt="0"/>
      <dgm:spPr/>
    </dgm:pt>
    <dgm:pt modelId="{2291FC16-90E5-4AE0-9F5D-6C453558E40A}" type="pres">
      <dgm:prSet presAssocID="{B8726BE3-1AAC-40D8-92B3-250628079EBD}" presName="horzSpace2" presStyleCnt="0"/>
      <dgm:spPr/>
    </dgm:pt>
    <dgm:pt modelId="{CBE38092-F7AD-4F5A-978F-5A1C70ECA975}" type="pres">
      <dgm:prSet presAssocID="{B8726BE3-1AAC-40D8-92B3-250628079EBD}" presName="tx2" presStyleLbl="revTx" presStyleIdx="5" presStyleCnt="6"/>
      <dgm:spPr/>
    </dgm:pt>
    <dgm:pt modelId="{F9EC0FBF-6DCC-4AE5-9900-CDAC39232546}" type="pres">
      <dgm:prSet presAssocID="{B8726BE3-1AAC-40D8-92B3-250628079EBD}" presName="vert2" presStyleCnt="0"/>
      <dgm:spPr/>
    </dgm:pt>
    <dgm:pt modelId="{FBF97B5E-7989-4573-B75F-F001CECDAD1B}" type="pres">
      <dgm:prSet presAssocID="{B8726BE3-1AAC-40D8-92B3-250628079EBD}" presName="thinLine2b" presStyleLbl="callout" presStyleIdx="4" presStyleCnt="5"/>
      <dgm:spPr/>
    </dgm:pt>
    <dgm:pt modelId="{0097C7FD-45E5-4E98-970B-807B8B13D062}" type="pres">
      <dgm:prSet presAssocID="{B8726BE3-1AAC-40D8-92B3-250628079EBD}" presName="vertSpace2b" presStyleCnt="0"/>
      <dgm:spPr/>
    </dgm:pt>
  </dgm:ptLst>
  <dgm:cxnLst>
    <dgm:cxn modelId="{5A77820F-FA5E-481C-AFA2-A6F411AF23A0}" srcId="{35ABED7A-F288-4976-A5F9-DA805FBC002B}" destId="{8FB710B3-42DE-4EB2-929D-AD4826FC96C8}" srcOrd="0" destOrd="0" parTransId="{7C2EDFA6-CF63-4CD0-BC91-1B9D15DB4CCF}" sibTransId="{5F8E3BCA-230A-429A-8880-8FEC4EEECA7A}"/>
    <dgm:cxn modelId="{2E277425-DD13-4767-A1B3-4536DA412F42}" srcId="{8FB710B3-42DE-4EB2-929D-AD4826FC96C8}" destId="{BEE4F2B5-D257-41F4-B213-297C1C369903}" srcOrd="1" destOrd="0" parTransId="{B3CDA6C1-6F84-4818-9282-C7D8E8989A15}" sibTransId="{A0A7E729-6AA8-4140-924A-B9417CDC84DF}"/>
    <dgm:cxn modelId="{959C7039-A6D0-4728-B782-09799B17DBD5}" type="presOf" srcId="{FBA6561D-A896-4459-BF36-3C2A7E73461D}" destId="{FFF88824-0821-4698-8AA5-1426970D2CB3}" srcOrd="0" destOrd="0" presId="urn:microsoft.com/office/officeart/2008/layout/LinedList"/>
    <dgm:cxn modelId="{3EF10D51-BB31-469E-844E-829A326E2278}" srcId="{8FB710B3-42DE-4EB2-929D-AD4826FC96C8}" destId="{B8726BE3-1AAC-40D8-92B3-250628079EBD}" srcOrd="4" destOrd="0" parTransId="{F5CC2D3A-DC71-4764-B451-A5F05BC08609}" sibTransId="{CA5ECD74-0659-4CC2-A64B-56326302ECC8}"/>
    <dgm:cxn modelId="{0809737F-71E3-489D-A41A-B55176773580}" type="presOf" srcId="{8FB710B3-42DE-4EB2-929D-AD4826FC96C8}" destId="{239981ED-3B78-4716-ABEC-77B6F8AB72F7}" srcOrd="0" destOrd="0" presId="urn:microsoft.com/office/officeart/2008/layout/LinedList"/>
    <dgm:cxn modelId="{A60368A1-356E-4E7A-839B-35EF8B58ADD0}" type="presOf" srcId="{B8726BE3-1AAC-40D8-92B3-250628079EBD}" destId="{CBE38092-F7AD-4F5A-978F-5A1C70ECA975}" srcOrd="0" destOrd="0" presId="urn:microsoft.com/office/officeart/2008/layout/LinedList"/>
    <dgm:cxn modelId="{8B6A77A4-348F-4468-8737-7967F281C7A4}" type="presOf" srcId="{561E7566-2DED-4E03-8476-13D40E7CC47E}" destId="{B2B0C093-DB6C-443A-8E62-CE46DF5EE87B}" srcOrd="0" destOrd="0" presId="urn:microsoft.com/office/officeart/2008/layout/LinedList"/>
    <dgm:cxn modelId="{B2D748BD-2325-4981-A303-4B9EDD9735EE}" type="presOf" srcId="{BEE4F2B5-D257-41F4-B213-297C1C369903}" destId="{057EDEDF-9A62-409C-AF88-1A4004798717}" srcOrd="0" destOrd="0" presId="urn:microsoft.com/office/officeart/2008/layout/LinedList"/>
    <dgm:cxn modelId="{462BCEC7-2CC9-40A1-96AF-90BE154F9390}" srcId="{8FB710B3-42DE-4EB2-929D-AD4826FC96C8}" destId="{9712E081-6C61-4D88-A496-ED404F9D0EA0}" srcOrd="0" destOrd="0" parTransId="{1966A3BA-B237-43C6-B5C0-7EE80B412BF8}" sibTransId="{ADCF9BFC-8A24-46E0-BCD8-616513A87E94}"/>
    <dgm:cxn modelId="{505492DE-3F07-43CB-B117-E7563D582275}" type="presOf" srcId="{9712E081-6C61-4D88-A496-ED404F9D0EA0}" destId="{B9430BDC-9A27-4E71-ABAC-45F6B15C6DCC}" srcOrd="0" destOrd="0" presId="urn:microsoft.com/office/officeart/2008/layout/LinedList"/>
    <dgm:cxn modelId="{675621F2-41E8-47FF-9815-66D4E5697CDC}" srcId="{8FB710B3-42DE-4EB2-929D-AD4826FC96C8}" destId="{FBA6561D-A896-4459-BF36-3C2A7E73461D}" srcOrd="2" destOrd="0" parTransId="{E7FBB4F0-B44A-4536-A6D2-1CA0610D1BD9}" sibTransId="{A1896C16-D0CB-47A5-9A06-51F7B166677E}"/>
    <dgm:cxn modelId="{D5FBE9F9-AE72-4E7F-A42B-05426F985512}" srcId="{8FB710B3-42DE-4EB2-929D-AD4826FC96C8}" destId="{561E7566-2DED-4E03-8476-13D40E7CC47E}" srcOrd="3" destOrd="0" parTransId="{A5A9AD18-CC2E-4549-A55F-1A69C7FFD4E2}" sibTransId="{BF2F19D1-E236-4EC9-9279-33781EA4AFEA}"/>
    <dgm:cxn modelId="{2FF7C8FA-6A07-47CB-8B9B-2D7B7E085B97}" type="presOf" srcId="{35ABED7A-F288-4976-A5F9-DA805FBC002B}" destId="{5961DA8B-A76E-4651-92A8-20418084D33D}" srcOrd="0" destOrd="0" presId="urn:microsoft.com/office/officeart/2008/layout/LinedList"/>
    <dgm:cxn modelId="{121E7F7C-58E3-4737-8021-B647B0F6479D}" type="presParOf" srcId="{5961DA8B-A76E-4651-92A8-20418084D33D}" destId="{AD4D9308-5F54-403E-9E41-5B3808A2EF34}" srcOrd="0" destOrd="0" presId="urn:microsoft.com/office/officeart/2008/layout/LinedList"/>
    <dgm:cxn modelId="{109D2F98-29F6-4F90-BDE7-10B36FA231CA}" type="presParOf" srcId="{5961DA8B-A76E-4651-92A8-20418084D33D}" destId="{73944FD2-9F69-4429-801F-39A76F6EE896}" srcOrd="1" destOrd="0" presId="urn:microsoft.com/office/officeart/2008/layout/LinedList"/>
    <dgm:cxn modelId="{52CE5C4E-BC2D-471E-BDC1-572D4AE23DAA}" type="presParOf" srcId="{73944FD2-9F69-4429-801F-39A76F6EE896}" destId="{239981ED-3B78-4716-ABEC-77B6F8AB72F7}" srcOrd="0" destOrd="0" presId="urn:microsoft.com/office/officeart/2008/layout/LinedList"/>
    <dgm:cxn modelId="{E12B4539-754D-4FC0-88C2-6D86C0FB91B1}" type="presParOf" srcId="{73944FD2-9F69-4429-801F-39A76F6EE896}" destId="{0C285B5D-192B-4C5A-9DFD-FFEA4EA9C0F6}" srcOrd="1" destOrd="0" presId="urn:microsoft.com/office/officeart/2008/layout/LinedList"/>
    <dgm:cxn modelId="{C4E635D4-F596-429A-8078-32C1A9DC6562}" type="presParOf" srcId="{0C285B5D-192B-4C5A-9DFD-FFEA4EA9C0F6}" destId="{0E5DC99A-B7C7-46BA-AF9D-FE16CC077A07}" srcOrd="0" destOrd="0" presId="urn:microsoft.com/office/officeart/2008/layout/LinedList"/>
    <dgm:cxn modelId="{59FA8650-89F1-4DD5-8CD9-C7EA7AA92F92}" type="presParOf" srcId="{0C285B5D-192B-4C5A-9DFD-FFEA4EA9C0F6}" destId="{343E61FC-FDDB-4715-95FC-6362F7257743}" srcOrd="1" destOrd="0" presId="urn:microsoft.com/office/officeart/2008/layout/LinedList"/>
    <dgm:cxn modelId="{2667C7F0-2555-4DF3-8800-7ED093B0A29A}" type="presParOf" srcId="{343E61FC-FDDB-4715-95FC-6362F7257743}" destId="{F2076652-9F15-4E2A-A2D6-296DEF669A73}" srcOrd="0" destOrd="0" presId="urn:microsoft.com/office/officeart/2008/layout/LinedList"/>
    <dgm:cxn modelId="{4D59D1A4-56C3-48B3-855F-935501C5C5E5}" type="presParOf" srcId="{343E61FC-FDDB-4715-95FC-6362F7257743}" destId="{B9430BDC-9A27-4E71-ABAC-45F6B15C6DCC}" srcOrd="1" destOrd="0" presId="urn:microsoft.com/office/officeart/2008/layout/LinedList"/>
    <dgm:cxn modelId="{91B18FE6-9036-448A-9063-DAB44AB5A699}" type="presParOf" srcId="{343E61FC-FDDB-4715-95FC-6362F7257743}" destId="{0544E47C-2ABD-4EFF-8C88-D2779BBF311A}" srcOrd="2" destOrd="0" presId="urn:microsoft.com/office/officeart/2008/layout/LinedList"/>
    <dgm:cxn modelId="{DE684EDC-77A2-4F87-BEDC-47D2B470DB50}" type="presParOf" srcId="{0C285B5D-192B-4C5A-9DFD-FFEA4EA9C0F6}" destId="{602D6908-3726-402A-9AAC-87A2DC007328}" srcOrd="2" destOrd="0" presId="urn:microsoft.com/office/officeart/2008/layout/LinedList"/>
    <dgm:cxn modelId="{16CBC6D3-C05D-4295-BB95-3153B2952F49}" type="presParOf" srcId="{0C285B5D-192B-4C5A-9DFD-FFEA4EA9C0F6}" destId="{363874A4-D8C5-4DD8-BC13-C61EF10B1B46}" srcOrd="3" destOrd="0" presId="urn:microsoft.com/office/officeart/2008/layout/LinedList"/>
    <dgm:cxn modelId="{9D4A7BB9-D89E-4325-8056-7D27F53A0EFA}" type="presParOf" srcId="{0C285B5D-192B-4C5A-9DFD-FFEA4EA9C0F6}" destId="{3AA47628-9DC4-447A-B8FA-8D54D64BE905}" srcOrd="4" destOrd="0" presId="urn:microsoft.com/office/officeart/2008/layout/LinedList"/>
    <dgm:cxn modelId="{DEF49EE6-89FF-4B2C-85A6-10330A1082EF}" type="presParOf" srcId="{3AA47628-9DC4-447A-B8FA-8D54D64BE905}" destId="{16D19E75-CAE6-4246-8E2E-4463D2D75A58}" srcOrd="0" destOrd="0" presId="urn:microsoft.com/office/officeart/2008/layout/LinedList"/>
    <dgm:cxn modelId="{19EDC515-11AD-4B9B-B824-359CEAD22FE4}" type="presParOf" srcId="{3AA47628-9DC4-447A-B8FA-8D54D64BE905}" destId="{057EDEDF-9A62-409C-AF88-1A4004798717}" srcOrd="1" destOrd="0" presId="urn:microsoft.com/office/officeart/2008/layout/LinedList"/>
    <dgm:cxn modelId="{A0D23EEF-9367-4250-A815-AD06289DBA9A}" type="presParOf" srcId="{3AA47628-9DC4-447A-B8FA-8D54D64BE905}" destId="{DEE38ECB-021F-4E49-9044-7FABF8D0742B}" srcOrd="2" destOrd="0" presId="urn:microsoft.com/office/officeart/2008/layout/LinedList"/>
    <dgm:cxn modelId="{021EDF3F-9EF7-428B-A8B2-3FF393100AEF}" type="presParOf" srcId="{0C285B5D-192B-4C5A-9DFD-FFEA4EA9C0F6}" destId="{5D565E5A-FEFA-4237-979E-DA0A419FAA8F}" srcOrd="5" destOrd="0" presId="urn:microsoft.com/office/officeart/2008/layout/LinedList"/>
    <dgm:cxn modelId="{70BC5167-A37F-4128-AF17-1C759652D0F4}" type="presParOf" srcId="{0C285B5D-192B-4C5A-9DFD-FFEA4EA9C0F6}" destId="{58F33EFD-B704-4C1D-8787-1C8AFAF64CE6}" srcOrd="6" destOrd="0" presId="urn:microsoft.com/office/officeart/2008/layout/LinedList"/>
    <dgm:cxn modelId="{260612D1-8DD8-4D0D-8FF2-AD866D9122AC}" type="presParOf" srcId="{0C285B5D-192B-4C5A-9DFD-FFEA4EA9C0F6}" destId="{A6562DB8-03D3-4F03-B456-FBB9C50BB74C}" srcOrd="7" destOrd="0" presId="urn:microsoft.com/office/officeart/2008/layout/LinedList"/>
    <dgm:cxn modelId="{48B6B139-0FE4-4522-9913-F4EBFEC32210}" type="presParOf" srcId="{A6562DB8-03D3-4F03-B456-FBB9C50BB74C}" destId="{694D7AB4-80FD-4D53-9762-EDB669BEDB86}" srcOrd="0" destOrd="0" presId="urn:microsoft.com/office/officeart/2008/layout/LinedList"/>
    <dgm:cxn modelId="{91BA6386-B76B-4A91-97D4-E53390976BA7}" type="presParOf" srcId="{A6562DB8-03D3-4F03-B456-FBB9C50BB74C}" destId="{FFF88824-0821-4698-8AA5-1426970D2CB3}" srcOrd="1" destOrd="0" presId="urn:microsoft.com/office/officeart/2008/layout/LinedList"/>
    <dgm:cxn modelId="{0EE43A51-1093-47C9-ADE4-C2FC984001A0}" type="presParOf" srcId="{A6562DB8-03D3-4F03-B456-FBB9C50BB74C}" destId="{6146EDCF-0A2D-4AD9-A61F-81C51BF9FD3E}" srcOrd="2" destOrd="0" presId="urn:microsoft.com/office/officeart/2008/layout/LinedList"/>
    <dgm:cxn modelId="{5F8296A5-E630-4038-90E3-8F19F066C3C0}" type="presParOf" srcId="{0C285B5D-192B-4C5A-9DFD-FFEA4EA9C0F6}" destId="{C47369B1-16E1-49A5-B0E6-816EDBAC5AB1}" srcOrd="8" destOrd="0" presId="urn:microsoft.com/office/officeart/2008/layout/LinedList"/>
    <dgm:cxn modelId="{3DC23444-18D2-497F-88BF-151149426CC3}" type="presParOf" srcId="{0C285B5D-192B-4C5A-9DFD-FFEA4EA9C0F6}" destId="{8F71087B-9F98-4358-B174-8BCF0ADFFACD}" srcOrd="9" destOrd="0" presId="urn:microsoft.com/office/officeart/2008/layout/LinedList"/>
    <dgm:cxn modelId="{F9639D7A-D2DA-475B-942D-50545037E13D}" type="presParOf" srcId="{0C285B5D-192B-4C5A-9DFD-FFEA4EA9C0F6}" destId="{2F7E916F-203B-455F-B8C2-FF5D9702AAB8}" srcOrd="10" destOrd="0" presId="urn:microsoft.com/office/officeart/2008/layout/LinedList"/>
    <dgm:cxn modelId="{DA739283-569A-4675-9A29-9293387898B5}" type="presParOf" srcId="{2F7E916F-203B-455F-B8C2-FF5D9702AAB8}" destId="{4C92EA9B-23F7-4229-A57B-508918C7974F}" srcOrd="0" destOrd="0" presId="urn:microsoft.com/office/officeart/2008/layout/LinedList"/>
    <dgm:cxn modelId="{CDEBC2E5-2424-41EA-BC9F-B8B69B94AD05}" type="presParOf" srcId="{2F7E916F-203B-455F-B8C2-FF5D9702AAB8}" destId="{B2B0C093-DB6C-443A-8E62-CE46DF5EE87B}" srcOrd="1" destOrd="0" presId="urn:microsoft.com/office/officeart/2008/layout/LinedList"/>
    <dgm:cxn modelId="{850FA0EC-4E41-49B0-9792-9757356ED916}" type="presParOf" srcId="{2F7E916F-203B-455F-B8C2-FF5D9702AAB8}" destId="{A9C40CD5-00E6-406E-B72E-658F57D8A9E2}" srcOrd="2" destOrd="0" presId="urn:microsoft.com/office/officeart/2008/layout/LinedList"/>
    <dgm:cxn modelId="{49EBDBAE-94CC-48C4-A76F-117CF3211D77}" type="presParOf" srcId="{0C285B5D-192B-4C5A-9DFD-FFEA4EA9C0F6}" destId="{186073E3-0A08-44C5-8EEC-42A78958631F}" srcOrd="11" destOrd="0" presId="urn:microsoft.com/office/officeart/2008/layout/LinedList"/>
    <dgm:cxn modelId="{12F493F4-9CA8-4D99-BC53-A8D44DD43D20}" type="presParOf" srcId="{0C285B5D-192B-4C5A-9DFD-FFEA4EA9C0F6}" destId="{5AD1D520-160A-4A14-AE74-83A654F6FB2F}" srcOrd="12" destOrd="0" presId="urn:microsoft.com/office/officeart/2008/layout/LinedList"/>
    <dgm:cxn modelId="{ED5EB9BB-17DD-4F56-9C31-8D141B03F28E}" type="presParOf" srcId="{0C285B5D-192B-4C5A-9DFD-FFEA4EA9C0F6}" destId="{61FB170B-5364-49C1-B560-B304C5892A8B}" srcOrd="13" destOrd="0" presId="urn:microsoft.com/office/officeart/2008/layout/LinedList"/>
    <dgm:cxn modelId="{E6AC69E5-4E4B-43C7-AAE1-8A5FE7BE0786}" type="presParOf" srcId="{61FB170B-5364-49C1-B560-B304C5892A8B}" destId="{2291FC16-90E5-4AE0-9F5D-6C453558E40A}" srcOrd="0" destOrd="0" presId="urn:microsoft.com/office/officeart/2008/layout/LinedList"/>
    <dgm:cxn modelId="{5D8FDB4C-AF23-4AAE-92D1-D660215006A2}" type="presParOf" srcId="{61FB170B-5364-49C1-B560-B304C5892A8B}" destId="{CBE38092-F7AD-4F5A-978F-5A1C70ECA975}" srcOrd="1" destOrd="0" presId="urn:microsoft.com/office/officeart/2008/layout/LinedList"/>
    <dgm:cxn modelId="{77C96B4E-0952-4654-9EA0-931A0FEB08E1}" type="presParOf" srcId="{61FB170B-5364-49C1-B560-B304C5892A8B}" destId="{F9EC0FBF-6DCC-4AE5-9900-CDAC39232546}" srcOrd="2" destOrd="0" presId="urn:microsoft.com/office/officeart/2008/layout/LinedList"/>
    <dgm:cxn modelId="{54E13B82-E675-45EC-A971-EB7E19CA88C8}" type="presParOf" srcId="{0C285B5D-192B-4C5A-9DFD-FFEA4EA9C0F6}" destId="{FBF97B5E-7989-4573-B75F-F001CECDAD1B}" srcOrd="14" destOrd="0" presId="urn:microsoft.com/office/officeart/2008/layout/LinedList"/>
    <dgm:cxn modelId="{299FE308-246C-4253-AF65-997064590A84}" type="presParOf" srcId="{0C285B5D-192B-4C5A-9DFD-FFEA4EA9C0F6}" destId="{0097C7FD-45E5-4E98-970B-807B8B13D06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D4271B-76EB-43B9-8DD0-B940269476B6}"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9081B5BE-0B51-41CB-AB18-40EB97EF894C}">
      <dgm:prSet phldrT="[Text]"/>
      <dgm:spPr/>
      <dgm:t>
        <a:bodyPr/>
        <a:lstStyle/>
        <a:p>
          <a:r>
            <a:rPr lang="en-US" dirty="0"/>
            <a:t>Hope</a:t>
          </a:r>
        </a:p>
      </dgm:t>
    </dgm:pt>
    <dgm:pt modelId="{F9589903-6CB1-4921-B946-8182B0549265}" type="parTrans" cxnId="{6A53B622-02B4-4F28-960F-C1041143FCDC}">
      <dgm:prSet/>
      <dgm:spPr/>
      <dgm:t>
        <a:bodyPr/>
        <a:lstStyle/>
        <a:p>
          <a:endParaRPr lang="en-US"/>
        </a:p>
      </dgm:t>
    </dgm:pt>
    <dgm:pt modelId="{F78999E4-3844-4478-A198-C3C2FEED1442}" type="sibTrans" cxnId="{6A53B622-02B4-4F28-960F-C1041143FCDC}">
      <dgm:prSet/>
      <dgm:spPr/>
      <dgm:t>
        <a:bodyPr/>
        <a:lstStyle/>
        <a:p>
          <a:endParaRPr lang="en-US"/>
        </a:p>
      </dgm:t>
    </dgm:pt>
    <dgm:pt modelId="{B589E4BE-0E2F-4E15-8F44-D7647450FDF8}">
      <dgm:prSet phldrT="[Text]"/>
      <dgm:spPr/>
      <dgm:t>
        <a:bodyPr/>
        <a:lstStyle/>
        <a:p>
          <a:r>
            <a:rPr lang="en-US" dirty="0"/>
            <a:t>Goals</a:t>
          </a:r>
        </a:p>
      </dgm:t>
    </dgm:pt>
    <dgm:pt modelId="{D26E4279-CAEC-4957-8268-564FAF57E9C9}" type="parTrans" cxnId="{BDB8C6A1-F359-4494-BB28-1B3703E41801}">
      <dgm:prSet/>
      <dgm:spPr/>
      <dgm:t>
        <a:bodyPr/>
        <a:lstStyle/>
        <a:p>
          <a:endParaRPr lang="en-US"/>
        </a:p>
      </dgm:t>
    </dgm:pt>
    <dgm:pt modelId="{9D503FA2-E270-4EB4-B9CC-1DC89BA16468}" type="sibTrans" cxnId="{BDB8C6A1-F359-4494-BB28-1B3703E41801}">
      <dgm:prSet/>
      <dgm:spPr/>
      <dgm:t>
        <a:bodyPr/>
        <a:lstStyle/>
        <a:p>
          <a:endParaRPr lang="en-US"/>
        </a:p>
      </dgm:t>
    </dgm:pt>
    <dgm:pt modelId="{92A9AA43-6265-4769-ADBA-A8DD4BA098AA}">
      <dgm:prSet phldrT="[Text]"/>
      <dgm:spPr/>
      <dgm:t>
        <a:bodyPr/>
        <a:lstStyle/>
        <a:p>
          <a:r>
            <a:rPr lang="en-US" dirty="0"/>
            <a:t>Pathways</a:t>
          </a:r>
        </a:p>
      </dgm:t>
    </dgm:pt>
    <dgm:pt modelId="{6AF7F225-C4AD-4985-9018-39C425100192}" type="parTrans" cxnId="{91D84746-7064-4E78-9BB6-F739A6E634A6}">
      <dgm:prSet/>
      <dgm:spPr/>
      <dgm:t>
        <a:bodyPr/>
        <a:lstStyle/>
        <a:p>
          <a:endParaRPr lang="en-US"/>
        </a:p>
      </dgm:t>
    </dgm:pt>
    <dgm:pt modelId="{5CFDDBA8-6117-446E-A01C-D52951B637FD}" type="sibTrans" cxnId="{91D84746-7064-4E78-9BB6-F739A6E634A6}">
      <dgm:prSet/>
      <dgm:spPr/>
      <dgm:t>
        <a:bodyPr/>
        <a:lstStyle/>
        <a:p>
          <a:endParaRPr lang="en-US"/>
        </a:p>
      </dgm:t>
    </dgm:pt>
    <dgm:pt modelId="{712F5490-3FC6-4471-BF0B-1A3323BED365}">
      <dgm:prSet phldrT="[Text]"/>
      <dgm:spPr/>
      <dgm:t>
        <a:bodyPr/>
        <a:lstStyle/>
        <a:p>
          <a:r>
            <a:rPr lang="en-US" dirty="0"/>
            <a:t>Agency</a:t>
          </a:r>
        </a:p>
      </dgm:t>
    </dgm:pt>
    <dgm:pt modelId="{E1674AC8-1B61-4920-BB07-1D7D9BA05C74}" type="parTrans" cxnId="{2C283D47-FFC7-4BAA-866F-79892F9E46A9}">
      <dgm:prSet/>
      <dgm:spPr/>
      <dgm:t>
        <a:bodyPr/>
        <a:lstStyle/>
        <a:p>
          <a:endParaRPr lang="en-US"/>
        </a:p>
      </dgm:t>
    </dgm:pt>
    <dgm:pt modelId="{9231084E-E2D9-4EAC-A057-5B5C6F8433F8}" type="sibTrans" cxnId="{2C283D47-FFC7-4BAA-866F-79892F9E46A9}">
      <dgm:prSet/>
      <dgm:spPr/>
      <dgm:t>
        <a:bodyPr/>
        <a:lstStyle/>
        <a:p>
          <a:endParaRPr lang="en-US"/>
        </a:p>
      </dgm:t>
    </dgm:pt>
    <dgm:pt modelId="{DF80A044-0442-4305-BA03-74BD8A0A450F}" type="pres">
      <dgm:prSet presAssocID="{61D4271B-76EB-43B9-8DD0-B940269476B6}" presName="cycle" presStyleCnt="0">
        <dgm:presLayoutVars>
          <dgm:chMax val="1"/>
          <dgm:dir/>
          <dgm:animLvl val="ctr"/>
          <dgm:resizeHandles val="exact"/>
        </dgm:presLayoutVars>
      </dgm:prSet>
      <dgm:spPr/>
    </dgm:pt>
    <dgm:pt modelId="{7B8B5AAF-5FCF-49BB-B0C5-BDBA6B572931}" type="pres">
      <dgm:prSet presAssocID="{9081B5BE-0B51-41CB-AB18-40EB97EF894C}" presName="centerShape" presStyleLbl="node0" presStyleIdx="0" presStyleCnt="1"/>
      <dgm:spPr/>
    </dgm:pt>
    <dgm:pt modelId="{28560FB2-5CE8-4277-A9DE-58409FFDD6BC}" type="pres">
      <dgm:prSet presAssocID="{D26E4279-CAEC-4957-8268-564FAF57E9C9}" presName="parTrans" presStyleLbl="bgSibTrans2D1" presStyleIdx="0" presStyleCnt="3"/>
      <dgm:spPr/>
    </dgm:pt>
    <dgm:pt modelId="{DCFA7B64-9D71-477D-9324-C91B22706186}" type="pres">
      <dgm:prSet presAssocID="{B589E4BE-0E2F-4E15-8F44-D7647450FDF8}" presName="node" presStyleLbl="node1" presStyleIdx="0" presStyleCnt="3">
        <dgm:presLayoutVars>
          <dgm:bulletEnabled val="1"/>
        </dgm:presLayoutVars>
      </dgm:prSet>
      <dgm:spPr/>
    </dgm:pt>
    <dgm:pt modelId="{2BE74D06-DD59-4A16-8F0D-A18FC6872B69}" type="pres">
      <dgm:prSet presAssocID="{6AF7F225-C4AD-4985-9018-39C425100192}" presName="parTrans" presStyleLbl="bgSibTrans2D1" presStyleIdx="1" presStyleCnt="3"/>
      <dgm:spPr/>
    </dgm:pt>
    <dgm:pt modelId="{C52F30B8-FEDE-42A8-869B-129F23D873AA}" type="pres">
      <dgm:prSet presAssocID="{92A9AA43-6265-4769-ADBA-A8DD4BA098AA}" presName="node" presStyleLbl="node1" presStyleIdx="1" presStyleCnt="3">
        <dgm:presLayoutVars>
          <dgm:bulletEnabled val="1"/>
        </dgm:presLayoutVars>
      </dgm:prSet>
      <dgm:spPr/>
    </dgm:pt>
    <dgm:pt modelId="{637910EE-043F-4846-81BF-AD7B2855F885}" type="pres">
      <dgm:prSet presAssocID="{E1674AC8-1B61-4920-BB07-1D7D9BA05C74}" presName="parTrans" presStyleLbl="bgSibTrans2D1" presStyleIdx="2" presStyleCnt="3"/>
      <dgm:spPr/>
    </dgm:pt>
    <dgm:pt modelId="{7407995D-C36B-4F9D-908D-E30DEE908833}" type="pres">
      <dgm:prSet presAssocID="{712F5490-3FC6-4471-BF0B-1A3323BED365}" presName="node" presStyleLbl="node1" presStyleIdx="2" presStyleCnt="3">
        <dgm:presLayoutVars>
          <dgm:bulletEnabled val="1"/>
        </dgm:presLayoutVars>
      </dgm:prSet>
      <dgm:spPr/>
    </dgm:pt>
  </dgm:ptLst>
  <dgm:cxnLst>
    <dgm:cxn modelId="{6A53B622-02B4-4F28-960F-C1041143FCDC}" srcId="{61D4271B-76EB-43B9-8DD0-B940269476B6}" destId="{9081B5BE-0B51-41CB-AB18-40EB97EF894C}" srcOrd="0" destOrd="0" parTransId="{F9589903-6CB1-4921-B946-8182B0549265}" sibTransId="{F78999E4-3844-4478-A198-C3C2FEED1442}"/>
    <dgm:cxn modelId="{9511AF3B-50EB-40FB-AFA3-7A0516631CCD}" type="presOf" srcId="{61D4271B-76EB-43B9-8DD0-B940269476B6}" destId="{DF80A044-0442-4305-BA03-74BD8A0A450F}" srcOrd="0" destOrd="0" presId="urn:microsoft.com/office/officeart/2005/8/layout/radial4"/>
    <dgm:cxn modelId="{8BCEA65D-0500-4B7C-B051-7D8E85099122}" type="presOf" srcId="{92A9AA43-6265-4769-ADBA-A8DD4BA098AA}" destId="{C52F30B8-FEDE-42A8-869B-129F23D873AA}" srcOrd="0" destOrd="0" presId="urn:microsoft.com/office/officeart/2005/8/layout/radial4"/>
    <dgm:cxn modelId="{91D84746-7064-4E78-9BB6-F739A6E634A6}" srcId="{9081B5BE-0B51-41CB-AB18-40EB97EF894C}" destId="{92A9AA43-6265-4769-ADBA-A8DD4BA098AA}" srcOrd="1" destOrd="0" parTransId="{6AF7F225-C4AD-4985-9018-39C425100192}" sibTransId="{5CFDDBA8-6117-446E-A01C-D52951B637FD}"/>
    <dgm:cxn modelId="{2008F666-B433-417D-898B-3580678927EC}" type="presOf" srcId="{6AF7F225-C4AD-4985-9018-39C425100192}" destId="{2BE74D06-DD59-4A16-8F0D-A18FC6872B69}" srcOrd="0" destOrd="0" presId="urn:microsoft.com/office/officeart/2005/8/layout/radial4"/>
    <dgm:cxn modelId="{2C283D47-FFC7-4BAA-866F-79892F9E46A9}" srcId="{9081B5BE-0B51-41CB-AB18-40EB97EF894C}" destId="{712F5490-3FC6-4471-BF0B-1A3323BED365}" srcOrd="2" destOrd="0" parTransId="{E1674AC8-1B61-4920-BB07-1D7D9BA05C74}" sibTransId="{9231084E-E2D9-4EAC-A057-5B5C6F8433F8}"/>
    <dgm:cxn modelId="{F1977A48-8F54-4234-8C30-7D5378CCA648}" type="presOf" srcId="{712F5490-3FC6-4471-BF0B-1A3323BED365}" destId="{7407995D-C36B-4F9D-908D-E30DEE908833}" srcOrd="0" destOrd="0" presId="urn:microsoft.com/office/officeart/2005/8/layout/radial4"/>
    <dgm:cxn modelId="{5653DC8A-0A50-406D-89CF-D8671EFE16F0}" type="presOf" srcId="{D26E4279-CAEC-4957-8268-564FAF57E9C9}" destId="{28560FB2-5CE8-4277-A9DE-58409FFDD6BC}" srcOrd="0" destOrd="0" presId="urn:microsoft.com/office/officeart/2005/8/layout/radial4"/>
    <dgm:cxn modelId="{BDB8C6A1-F359-4494-BB28-1B3703E41801}" srcId="{9081B5BE-0B51-41CB-AB18-40EB97EF894C}" destId="{B589E4BE-0E2F-4E15-8F44-D7647450FDF8}" srcOrd="0" destOrd="0" parTransId="{D26E4279-CAEC-4957-8268-564FAF57E9C9}" sibTransId="{9D503FA2-E270-4EB4-B9CC-1DC89BA16468}"/>
    <dgm:cxn modelId="{244FF5A4-1E50-404C-B47E-A3A641AA1D2F}" type="presOf" srcId="{B589E4BE-0E2F-4E15-8F44-D7647450FDF8}" destId="{DCFA7B64-9D71-477D-9324-C91B22706186}" srcOrd="0" destOrd="0" presId="urn:microsoft.com/office/officeart/2005/8/layout/radial4"/>
    <dgm:cxn modelId="{AEC353C2-47C7-4048-AF60-19D73EC79C35}" type="presOf" srcId="{E1674AC8-1B61-4920-BB07-1D7D9BA05C74}" destId="{637910EE-043F-4846-81BF-AD7B2855F885}" srcOrd="0" destOrd="0" presId="urn:microsoft.com/office/officeart/2005/8/layout/radial4"/>
    <dgm:cxn modelId="{DB92B8CA-EFCB-4569-9113-0B3E3D698A0C}" type="presOf" srcId="{9081B5BE-0B51-41CB-AB18-40EB97EF894C}" destId="{7B8B5AAF-5FCF-49BB-B0C5-BDBA6B572931}" srcOrd="0" destOrd="0" presId="urn:microsoft.com/office/officeart/2005/8/layout/radial4"/>
    <dgm:cxn modelId="{65A92829-C33D-4807-B56D-FE2BE71C9A83}" type="presParOf" srcId="{DF80A044-0442-4305-BA03-74BD8A0A450F}" destId="{7B8B5AAF-5FCF-49BB-B0C5-BDBA6B572931}" srcOrd="0" destOrd="0" presId="urn:microsoft.com/office/officeart/2005/8/layout/radial4"/>
    <dgm:cxn modelId="{AA40FAA6-5B41-4AA3-8923-0373DEFF1565}" type="presParOf" srcId="{DF80A044-0442-4305-BA03-74BD8A0A450F}" destId="{28560FB2-5CE8-4277-A9DE-58409FFDD6BC}" srcOrd="1" destOrd="0" presId="urn:microsoft.com/office/officeart/2005/8/layout/radial4"/>
    <dgm:cxn modelId="{78DACD6B-E92B-49E1-9352-FFEDC6092EC5}" type="presParOf" srcId="{DF80A044-0442-4305-BA03-74BD8A0A450F}" destId="{DCFA7B64-9D71-477D-9324-C91B22706186}" srcOrd="2" destOrd="0" presId="urn:microsoft.com/office/officeart/2005/8/layout/radial4"/>
    <dgm:cxn modelId="{593E9ACD-4765-408D-8EE4-D7B3C752D84D}" type="presParOf" srcId="{DF80A044-0442-4305-BA03-74BD8A0A450F}" destId="{2BE74D06-DD59-4A16-8F0D-A18FC6872B69}" srcOrd="3" destOrd="0" presId="urn:microsoft.com/office/officeart/2005/8/layout/radial4"/>
    <dgm:cxn modelId="{2A763859-A029-4EB3-ADCD-57E39B4B39B9}" type="presParOf" srcId="{DF80A044-0442-4305-BA03-74BD8A0A450F}" destId="{C52F30B8-FEDE-42A8-869B-129F23D873AA}" srcOrd="4" destOrd="0" presId="urn:microsoft.com/office/officeart/2005/8/layout/radial4"/>
    <dgm:cxn modelId="{691B4248-B39D-477E-B149-5B3BD0345AFA}" type="presParOf" srcId="{DF80A044-0442-4305-BA03-74BD8A0A450F}" destId="{637910EE-043F-4846-81BF-AD7B2855F885}" srcOrd="5" destOrd="0" presId="urn:microsoft.com/office/officeart/2005/8/layout/radial4"/>
    <dgm:cxn modelId="{86E59212-7179-458A-8EE6-765263DA53C3}" type="presParOf" srcId="{DF80A044-0442-4305-BA03-74BD8A0A450F}" destId="{7407995D-C36B-4F9D-908D-E30DEE90883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8AF539-4215-4C4E-A559-EBEF17721F2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0363421-5B7B-447A-BAF5-3145808AC7A5}">
      <dgm:prSet phldrT="[Text]"/>
      <dgm:spPr/>
      <dgm:t>
        <a:bodyPr/>
        <a:lstStyle/>
        <a:p>
          <a:r>
            <a:rPr lang="en-US" b="1" dirty="0">
              <a:latin typeface="+mj-lt"/>
            </a:rPr>
            <a:t>Goals</a:t>
          </a:r>
          <a:r>
            <a:rPr lang="en-US" dirty="0">
              <a:latin typeface="+mj-lt"/>
            </a:rPr>
            <a:t>: Cognitive endpoint of </a:t>
          </a:r>
          <a:r>
            <a:rPr lang="en-US" b="1" dirty="0">
              <a:latin typeface="+mj-lt"/>
            </a:rPr>
            <a:t>purposeful</a:t>
          </a:r>
          <a:r>
            <a:rPr lang="en-US" dirty="0">
              <a:latin typeface="+mj-lt"/>
            </a:rPr>
            <a:t> behavior.</a:t>
          </a:r>
          <a:endParaRPr lang="en-US" dirty="0"/>
        </a:p>
      </dgm:t>
    </dgm:pt>
    <dgm:pt modelId="{9AE0A59B-30AC-46FD-98FE-FB4601F4A6FF}" type="parTrans" cxnId="{8F85B050-F92A-4141-8B68-2CE4A539DBA9}">
      <dgm:prSet/>
      <dgm:spPr/>
      <dgm:t>
        <a:bodyPr/>
        <a:lstStyle/>
        <a:p>
          <a:endParaRPr lang="en-US"/>
        </a:p>
      </dgm:t>
    </dgm:pt>
    <dgm:pt modelId="{5BFA532A-1431-4593-9578-56857E0FC270}" type="sibTrans" cxnId="{8F85B050-F92A-4141-8B68-2CE4A539DBA9}">
      <dgm:prSet/>
      <dgm:spPr/>
      <dgm:t>
        <a:bodyPr/>
        <a:lstStyle/>
        <a:p>
          <a:endParaRPr lang="en-US"/>
        </a:p>
      </dgm:t>
    </dgm:pt>
    <dgm:pt modelId="{03155F63-83E6-4B9C-BC6D-216F4D99A963}">
      <dgm:prSet/>
      <dgm:spPr/>
      <dgm:t>
        <a:bodyPr/>
        <a:lstStyle/>
        <a:p>
          <a:r>
            <a:rPr lang="en-US" dirty="0">
              <a:latin typeface="+mj-lt"/>
            </a:rPr>
            <a:t>Can be either short- or long-term in nature.</a:t>
          </a:r>
        </a:p>
      </dgm:t>
    </dgm:pt>
    <dgm:pt modelId="{EC62EAA8-95DB-4695-A377-CCFA46D7A576}" type="parTrans" cxnId="{35208E07-BE35-4AD5-B2A2-81896275B6A3}">
      <dgm:prSet/>
      <dgm:spPr/>
      <dgm:t>
        <a:bodyPr/>
        <a:lstStyle/>
        <a:p>
          <a:endParaRPr lang="en-US"/>
        </a:p>
      </dgm:t>
    </dgm:pt>
    <dgm:pt modelId="{F7D8CAF4-EBE3-47F6-A36F-A9BFF27E7BD3}" type="sibTrans" cxnId="{35208E07-BE35-4AD5-B2A2-81896275B6A3}">
      <dgm:prSet/>
      <dgm:spPr/>
      <dgm:t>
        <a:bodyPr/>
        <a:lstStyle/>
        <a:p>
          <a:endParaRPr lang="en-US"/>
        </a:p>
      </dgm:t>
    </dgm:pt>
    <dgm:pt modelId="{183A38DB-F927-42BA-AAD4-A9A8DC8C1B05}">
      <dgm:prSet/>
      <dgm:spPr/>
      <dgm:t>
        <a:bodyPr/>
        <a:lstStyle/>
        <a:p>
          <a:r>
            <a:rPr lang="en-US" dirty="0">
              <a:latin typeface="+mj-lt"/>
            </a:rPr>
            <a:t>Must be valued (our goals are not always their goals).</a:t>
          </a:r>
        </a:p>
      </dgm:t>
    </dgm:pt>
    <dgm:pt modelId="{F93614D8-D6D6-4045-B8E6-F46F71FF8346}" type="parTrans" cxnId="{5E4D9758-C6C6-43B4-944E-F949581B1408}">
      <dgm:prSet/>
      <dgm:spPr/>
      <dgm:t>
        <a:bodyPr/>
        <a:lstStyle/>
        <a:p>
          <a:endParaRPr lang="en-US"/>
        </a:p>
      </dgm:t>
    </dgm:pt>
    <dgm:pt modelId="{483F3C7F-00CF-40EA-9750-BC7CD8B8C07A}" type="sibTrans" cxnId="{5E4D9758-C6C6-43B4-944E-F949581B1408}">
      <dgm:prSet/>
      <dgm:spPr/>
      <dgm:t>
        <a:bodyPr/>
        <a:lstStyle/>
        <a:p>
          <a:endParaRPr lang="en-US"/>
        </a:p>
      </dgm:t>
    </dgm:pt>
    <dgm:pt modelId="{FD7606E8-D254-4BE3-A8E4-0A969E0309B1}">
      <dgm:prSet/>
      <dgm:spPr/>
      <dgm:t>
        <a:bodyPr/>
        <a:lstStyle/>
        <a:p>
          <a:endParaRPr lang="en-US" b="1" dirty="0">
            <a:latin typeface="+mj-lt"/>
          </a:endParaRPr>
        </a:p>
      </dgm:t>
    </dgm:pt>
    <dgm:pt modelId="{829AD92F-6874-4BE8-8795-0A6482CA6F5E}" type="parTrans" cxnId="{0985BADB-6065-4428-BB61-CED7EEB2A5A9}">
      <dgm:prSet/>
      <dgm:spPr/>
      <dgm:t>
        <a:bodyPr/>
        <a:lstStyle/>
        <a:p>
          <a:endParaRPr lang="en-US"/>
        </a:p>
      </dgm:t>
    </dgm:pt>
    <dgm:pt modelId="{81B83D73-6396-4929-9BFB-0D64E299885C}" type="sibTrans" cxnId="{0985BADB-6065-4428-BB61-CED7EEB2A5A9}">
      <dgm:prSet/>
      <dgm:spPr/>
      <dgm:t>
        <a:bodyPr/>
        <a:lstStyle/>
        <a:p>
          <a:endParaRPr lang="en-US"/>
        </a:p>
      </dgm:t>
    </dgm:pt>
    <dgm:pt modelId="{5405B26D-6D73-4A2A-8166-10B681CB0634}">
      <dgm:prSet/>
      <dgm:spPr/>
      <dgm:t>
        <a:bodyPr/>
        <a:lstStyle/>
        <a:p>
          <a:r>
            <a:rPr lang="en-US" b="1" dirty="0">
              <a:latin typeface="+mj-lt"/>
            </a:rPr>
            <a:t>Pathways: </a:t>
          </a:r>
          <a:r>
            <a:rPr lang="en-US" dirty="0">
              <a:latin typeface="+mj-lt"/>
            </a:rPr>
            <a:t>Mental roadmaps to goal attainment.</a:t>
          </a:r>
        </a:p>
      </dgm:t>
    </dgm:pt>
    <dgm:pt modelId="{34A2FB3F-266E-41C2-B042-95DF526AF66C}" type="parTrans" cxnId="{F27B201D-650E-4F34-B643-2A0C8EBDA0BB}">
      <dgm:prSet/>
      <dgm:spPr/>
      <dgm:t>
        <a:bodyPr/>
        <a:lstStyle/>
        <a:p>
          <a:endParaRPr lang="en-US"/>
        </a:p>
      </dgm:t>
    </dgm:pt>
    <dgm:pt modelId="{9CCD549C-5016-46FB-810A-A2D30BDD6651}" type="sibTrans" cxnId="{F27B201D-650E-4F34-B643-2A0C8EBDA0BB}">
      <dgm:prSet/>
      <dgm:spPr/>
      <dgm:t>
        <a:bodyPr/>
        <a:lstStyle/>
        <a:p>
          <a:endParaRPr lang="en-US"/>
        </a:p>
      </dgm:t>
    </dgm:pt>
    <dgm:pt modelId="{F8D143EE-7E13-43AA-898F-4F7A25374593}">
      <dgm:prSet/>
      <dgm:spPr/>
      <dgm:t>
        <a:bodyPr/>
        <a:lstStyle/>
        <a:p>
          <a:r>
            <a:rPr lang="en-US" dirty="0">
              <a:latin typeface="+mj-lt"/>
            </a:rPr>
            <a:t>Consider potential barriers with solutions.</a:t>
          </a:r>
        </a:p>
      </dgm:t>
    </dgm:pt>
    <dgm:pt modelId="{C551EFEF-3005-446D-BB63-747914025DCD}" type="parTrans" cxnId="{F3B7DA81-164A-4237-8171-707CEC9B56B0}">
      <dgm:prSet/>
      <dgm:spPr/>
      <dgm:t>
        <a:bodyPr/>
        <a:lstStyle/>
        <a:p>
          <a:endParaRPr lang="en-US"/>
        </a:p>
      </dgm:t>
    </dgm:pt>
    <dgm:pt modelId="{CCB94F63-3505-4A15-B0FE-7AD27026CFB4}" type="sibTrans" cxnId="{F3B7DA81-164A-4237-8171-707CEC9B56B0}">
      <dgm:prSet/>
      <dgm:spPr/>
      <dgm:t>
        <a:bodyPr/>
        <a:lstStyle/>
        <a:p>
          <a:endParaRPr lang="en-US"/>
        </a:p>
      </dgm:t>
    </dgm:pt>
    <dgm:pt modelId="{36ABB23C-0B06-4A6F-926E-B97204B0D79A}">
      <dgm:prSet/>
      <dgm:spPr/>
      <dgm:t>
        <a:bodyPr/>
        <a:lstStyle/>
        <a:p>
          <a:r>
            <a:rPr lang="en-US" dirty="0">
              <a:latin typeface="+mj-lt"/>
            </a:rPr>
            <a:t>Identify multiple pathways.</a:t>
          </a:r>
        </a:p>
      </dgm:t>
    </dgm:pt>
    <dgm:pt modelId="{9961BFD6-2F66-4D9F-908D-74D016C1D06D}" type="parTrans" cxnId="{9DED6C9A-5F24-4459-B00F-B11C47E444CB}">
      <dgm:prSet/>
      <dgm:spPr/>
      <dgm:t>
        <a:bodyPr/>
        <a:lstStyle/>
        <a:p>
          <a:endParaRPr lang="en-US"/>
        </a:p>
      </dgm:t>
    </dgm:pt>
    <dgm:pt modelId="{D85A7A23-8132-4BF8-8EE3-BAC138579244}" type="sibTrans" cxnId="{9DED6C9A-5F24-4459-B00F-B11C47E444CB}">
      <dgm:prSet/>
      <dgm:spPr/>
      <dgm:t>
        <a:bodyPr/>
        <a:lstStyle/>
        <a:p>
          <a:endParaRPr lang="en-US"/>
        </a:p>
      </dgm:t>
    </dgm:pt>
    <dgm:pt modelId="{E76E855E-2018-490E-AC11-0ED72ACB0EB1}">
      <dgm:prSet/>
      <dgm:spPr/>
      <dgm:t>
        <a:bodyPr/>
        <a:lstStyle/>
        <a:p>
          <a:endParaRPr lang="en-US" dirty="0">
            <a:latin typeface="+mj-lt"/>
          </a:endParaRPr>
        </a:p>
      </dgm:t>
    </dgm:pt>
    <dgm:pt modelId="{0C843526-ACD3-4635-8F3B-92B44CCB0D04}" type="parTrans" cxnId="{DF168B09-1A37-4DCC-8A36-ABB381937F95}">
      <dgm:prSet/>
      <dgm:spPr/>
      <dgm:t>
        <a:bodyPr/>
        <a:lstStyle/>
        <a:p>
          <a:endParaRPr lang="en-US"/>
        </a:p>
      </dgm:t>
    </dgm:pt>
    <dgm:pt modelId="{611E4BC9-C149-4316-86C7-3F01FA17BBE4}" type="sibTrans" cxnId="{DF168B09-1A37-4DCC-8A36-ABB381937F95}">
      <dgm:prSet/>
      <dgm:spPr/>
      <dgm:t>
        <a:bodyPr/>
        <a:lstStyle/>
        <a:p>
          <a:endParaRPr lang="en-US"/>
        </a:p>
      </dgm:t>
    </dgm:pt>
    <dgm:pt modelId="{9C710703-576A-4FAB-9003-DE03833959E3}">
      <dgm:prSet/>
      <dgm:spPr/>
      <dgm:t>
        <a:bodyPr/>
        <a:lstStyle/>
        <a:p>
          <a:r>
            <a:rPr lang="en-US" b="1" dirty="0">
              <a:latin typeface="+mj-lt"/>
            </a:rPr>
            <a:t>Agency (Willpower)</a:t>
          </a:r>
          <a:r>
            <a:rPr lang="en-US" dirty="0">
              <a:latin typeface="+mj-lt"/>
            </a:rPr>
            <a:t>: Mental energy to your pathway pursuits.</a:t>
          </a:r>
        </a:p>
      </dgm:t>
    </dgm:pt>
    <dgm:pt modelId="{34C1AA0D-688E-41FA-A933-C03572031766}" type="parTrans" cxnId="{534D88F6-C27C-4C51-9068-EE661E6C00BD}">
      <dgm:prSet/>
      <dgm:spPr/>
      <dgm:t>
        <a:bodyPr/>
        <a:lstStyle/>
        <a:p>
          <a:endParaRPr lang="en-US"/>
        </a:p>
      </dgm:t>
    </dgm:pt>
    <dgm:pt modelId="{BF4E5BDA-C956-4657-AD58-D02B7A2E6D85}" type="sibTrans" cxnId="{534D88F6-C27C-4C51-9068-EE661E6C00BD}">
      <dgm:prSet/>
      <dgm:spPr/>
      <dgm:t>
        <a:bodyPr/>
        <a:lstStyle/>
        <a:p>
          <a:endParaRPr lang="en-US"/>
        </a:p>
      </dgm:t>
    </dgm:pt>
    <dgm:pt modelId="{635A5F2E-BD75-4BCD-B29E-7B0E84D915A7}">
      <dgm:prSet/>
      <dgm:spPr/>
      <dgm:t>
        <a:bodyPr/>
        <a:lstStyle/>
        <a:p>
          <a:r>
            <a:rPr lang="en-US" dirty="0">
              <a:latin typeface="+mj-lt"/>
            </a:rPr>
            <a:t>Focus your attention and intention on goal pursuits.</a:t>
          </a:r>
        </a:p>
      </dgm:t>
    </dgm:pt>
    <dgm:pt modelId="{D53E0D2B-0476-4FD8-9D7E-20FBBABB121F}" type="parTrans" cxnId="{BF5903B5-3DFC-4E19-87F1-703D19C69B08}">
      <dgm:prSet/>
      <dgm:spPr/>
      <dgm:t>
        <a:bodyPr/>
        <a:lstStyle/>
        <a:p>
          <a:endParaRPr lang="en-US"/>
        </a:p>
      </dgm:t>
    </dgm:pt>
    <dgm:pt modelId="{108CF926-1B8B-4DAF-B7A3-DB5E65651DC3}" type="sibTrans" cxnId="{BF5903B5-3DFC-4E19-87F1-703D19C69B08}">
      <dgm:prSet/>
      <dgm:spPr/>
      <dgm:t>
        <a:bodyPr/>
        <a:lstStyle/>
        <a:p>
          <a:endParaRPr lang="en-US"/>
        </a:p>
      </dgm:t>
    </dgm:pt>
    <dgm:pt modelId="{BF2BB1A9-DA40-4C8C-A609-AFD11661BE3A}">
      <dgm:prSet/>
      <dgm:spPr/>
      <dgm:t>
        <a:bodyPr/>
        <a:lstStyle/>
        <a:p>
          <a:r>
            <a:rPr lang="en-US" dirty="0">
              <a:latin typeface="+mj-lt"/>
            </a:rPr>
            <a:t>Sustained motivation.</a:t>
          </a:r>
        </a:p>
      </dgm:t>
    </dgm:pt>
    <dgm:pt modelId="{8A2D7E89-99F6-4352-9713-BE81B0676421}" type="parTrans" cxnId="{40696765-EE63-4EE9-B605-65C6E5740417}">
      <dgm:prSet/>
      <dgm:spPr/>
      <dgm:t>
        <a:bodyPr/>
        <a:lstStyle/>
        <a:p>
          <a:endParaRPr lang="en-US"/>
        </a:p>
      </dgm:t>
    </dgm:pt>
    <dgm:pt modelId="{D87A998D-7ED0-4B3A-BAEC-C46140B6CBCA}" type="sibTrans" cxnId="{40696765-EE63-4EE9-B605-65C6E5740417}">
      <dgm:prSet/>
      <dgm:spPr/>
      <dgm:t>
        <a:bodyPr/>
        <a:lstStyle/>
        <a:p>
          <a:endParaRPr lang="en-US"/>
        </a:p>
      </dgm:t>
    </dgm:pt>
    <dgm:pt modelId="{25BBDECB-6D38-43AA-B902-4944BDF50C9F}" type="pres">
      <dgm:prSet presAssocID="{278AF539-4215-4C4E-A559-EBEF17721F28}" presName="linear" presStyleCnt="0">
        <dgm:presLayoutVars>
          <dgm:animLvl val="lvl"/>
          <dgm:resizeHandles val="exact"/>
        </dgm:presLayoutVars>
      </dgm:prSet>
      <dgm:spPr/>
    </dgm:pt>
    <dgm:pt modelId="{74E80173-9B0F-47A3-A7FA-5CE1F5BD7031}" type="pres">
      <dgm:prSet presAssocID="{D0363421-5B7B-447A-BAF5-3145808AC7A5}" presName="parentText" presStyleLbl="node1" presStyleIdx="0" presStyleCnt="3">
        <dgm:presLayoutVars>
          <dgm:chMax val="0"/>
          <dgm:bulletEnabled val="1"/>
        </dgm:presLayoutVars>
      </dgm:prSet>
      <dgm:spPr/>
    </dgm:pt>
    <dgm:pt modelId="{404869E2-A99A-431E-8B62-0139E019B4B6}" type="pres">
      <dgm:prSet presAssocID="{D0363421-5B7B-447A-BAF5-3145808AC7A5}" presName="childText" presStyleLbl="revTx" presStyleIdx="0" presStyleCnt="3">
        <dgm:presLayoutVars>
          <dgm:bulletEnabled val="1"/>
        </dgm:presLayoutVars>
      </dgm:prSet>
      <dgm:spPr/>
    </dgm:pt>
    <dgm:pt modelId="{F96B1605-9EAB-4929-8922-03E0B06DD0B7}" type="pres">
      <dgm:prSet presAssocID="{5405B26D-6D73-4A2A-8166-10B681CB0634}" presName="parentText" presStyleLbl="node1" presStyleIdx="1" presStyleCnt="3">
        <dgm:presLayoutVars>
          <dgm:chMax val="0"/>
          <dgm:bulletEnabled val="1"/>
        </dgm:presLayoutVars>
      </dgm:prSet>
      <dgm:spPr/>
    </dgm:pt>
    <dgm:pt modelId="{DC0D0788-5263-409E-B75F-B392D6AB2C4A}" type="pres">
      <dgm:prSet presAssocID="{5405B26D-6D73-4A2A-8166-10B681CB0634}" presName="childText" presStyleLbl="revTx" presStyleIdx="1" presStyleCnt="3">
        <dgm:presLayoutVars>
          <dgm:bulletEnabled val="1"/>
        </dgm:presLayoutVars>
      </dgm:prSet>
      <dgm:spPr/>
    </dgm:pt>
    <dgm:pt modelId="{A48910AE-2793-4049-86BF-1188C28D11F5}" type="pres">
      <dgm:prSet presAssocID="{9C710703-576A-4FAB-9003-DE03833959E3}" presName="parentText" presStyleLbl="node1" presStyleIdx="2" presStyleCnt="3">
        <dgm:presLayoutVars>
          <dgm:chMax val="0"/>
          <dgm:bulletEnabled val="1"/>
        </dgm:presLayoutVars>
      </dgm:prSet>
      <dgm:spPr/>
    </dgm:pt>
    <dgm:pt modelId="{D58880B4-CBD7-4ABF-A952-D91BEB1F6302}" type="pres">
      <dgm:prSet presAssocID="{9C710703-576A-4FAB-9003-DE03833959E3}" presName="childText" presStyleLbl="revTx" presStyleIdx="2" presStyleCnt="3">
        <dgm:presLayoutVars>
          <dgm:bulletEnabled val="1"/>
        </dgm:presLayoutVars>
      </dgm:prSet>
      <dgm:spPr/>
    </dgm:pt>
  </dgm:ptLst>
  <dgm:cxnLst>
    <dgm:cxn modelId="{85BAB502-7EF3-4198-8369-1D9DB121A6F2}" type="presOf" srcId="{9C710703-576A-4FAB-9003-DE03833959E3}" destId="{A48910AE-2793-4049-86BF-1188C28D11F5}" srcOrd="0" destOrd="0" presId="urn:microsoft.com/office/officeart/2005/8/layout/vList2"/>
    <dgm:cxn modelId="{35208E07-BE35-4AD5-B2A2-81896275B6A3}" srcId="{D0363421-5B7B-447A-BAF5-3145808AC7A5}" destId="{03155F63-83E6-4B9C-BC6D-216F4D99A963}" srcOrd="0" destOrd="0" parTransId="{EC62EAA8-95DB-4695-A377-CCFA46D7A576}" sibTransId="{F7D8CAF4-EBE3-47F6-A36F-A9BFF27E7BD3}"/>
    <dgm:cxn modelId="{DF168B09-1A37-4DCC-8A36-ABB381937F95}" srcId="{5405B26D-6D73-4A2A-8166-10B681CB0634}" destId="{E76E855E-2018-490E-AC11-0ED72ACB0EB1}" srcOrd="2" destOrd="0" parTransId="{0C843526-ACD3-4635-8F3B-92B44CCB0D04}" sibTransId="{611E4BC9-C149-4316-86C7-3F01FA17BBE4}"/>
    <dgm:cxn modelId="{2833C40F-4B02-4D7C-BA08-05C86DDDB451}" type="presOf" srcId="{FD7606E8-D254-4BE3-A8E4-0A969E0309B1}" destId="{404869E2-A99A-431E-8B62-0139E019B4B6}" srcOrd="0" destOrd="2" presId="urn:microsoft.com/office/officeart/2005/8/layout/vList2"/>
    <dgm:cxn modelId="{057FF114-0885-48FA-BAFA-85C570D00656}" type="presOf" srcId="{03155F63-83E6-4B9C-BC6D-216F4D99A963}" destId="{404869E2-A99A-431E-8B62-0139E019B4B6}" srcOrd="0" destOrd="0" presId="urn:microsoft.com/office/officeart/2005/8/layout/vList2"/>
    <dgm:cxn modelId="{F27B201D-650E-4F34-B643-2A0C8EBDA0BB}" srcId="{278AF539-4215-4C4E-A559-EBEF17721F28}" destId="{5405B26D-6D73-4A2A-8166-10B681CB0634}" srcOrd="1" destOrd="0" parTransId="{34A2FB3F-266E-41C2-B042-95DF526AF66C}" sibTransId="{9CCD549C-5016-46FB-810A-A2D30BDD6651}"/>
    <dgm:cxn modelId="{24263F1E-8E09-4B9E-9AC3-DCC3B3FB042D}" type="presOf" srcId="{E76E855E-2018-490E-AC11-0ED72ACB0EB1}" destId="{DC0D0788-5263-409E-B75F-B392D6AB2C4A}" srcOrd="0" destOrd="2" presId="urn:microsoft.com/office/officeart/2005/8/layout/vList2"/>
    <dgm:cxn modelId="{B77E8F3F-8365-4124-9EED-2C60B58A3ADD}" type="presOf" srcId="{BF2BB1A9-DA40-4C8C-A609-AFD11661BE3A}" destId="{D58880B4-CBD7-4ABF-A952-D91BEB1F6302}" srcOrd="0" destOrd="1" presId="urn:microsoft.com/office/officeart/2005/8/layout/vList2"/>
    <dgm:cxn modelId="{DD8CA15B-A1BE-4A3A-9890-36BAAF7A7055}" type="presOf" srcId="{36ABB23C-0B06-4A6F-926E-B97204B0D79A}" destId="{DC0D0788-5263-409E-B75F-B392D6AB2C4A}" srcOrd="0" destOrd="1" presId="urn:microsoft.com/office/officeart/2005/8/layout/vList2"/>
    <dgm:cxn modelId="{40696765-EE63-4EE9-B605-65C6E5740417}" srcId="{9C710703-576A-4FAB-9003-DE03833959E3}" destId="{BF2BB1A9-DA40-4C8C-A609-AFD11661BE3A}" srcOrd="1" destOrd="0" parTransId="{8A2D7E89-99F6-4352-9713-BE81B0676421}" sibTransId="{D87A998D-7ED0-4B3A-BAEC-C46140B6CBCA}"/>
    <dgm:cxn modelId="{8AAF9C6B-E545-4C4A-A70A-19F0BFC4B752}" type="presOf" srcId="{5405B26D-6D73-4A2A-8166-10B681CB0634}" destId="{F96B1605-9EAB-4929-8922-03E0B06DD0B7}" srcOrd="0" destOrd="0" presId="urn:microsoft.com/office/officeart/2005/8/layout/vList2"/>
    <dgm:cxn modelId="{8F85B050-F92A-4141-8B68-2CE4A539DBA9}" srcId="{278AF539-4215-4C4E-A559-EBEF17721F28}" destId="{D0363421-5B7B-447A-BAF5-3145808AC7A5}" srcOrd="0" destOrd="0" parTransId="{9AE0A59B-30AC-46FD-98FE-FB4601F4A6FF}" sibTransId="{5BFA532A-1431-4593-9578-56857E0FC270}"/>
    <dgm:cxn modelId="{43930651-5649-42A4-A2B6-9105B6668310}" type="presOf" srcId="{183A38DB-F927-42BA-AAD4-A9A8DC8C1B05}" destId="{404869E2-A99A-431E-8B62-0139E019B4B6}" srcOrd="0" destOrd="1" presId="urn:microsoft.com/office/officeart/2005/8/layout/vList2"/>
    <dgm:cxn modelId="{5E4D9758-C6C6-43B4-944E-F949581B1408}" srcId="{D0363421-5B7B-447A-BAF5-3145808AC7A5}" destId="{183A38DB-F927-42BA-AAD4-A9A8DC8C1B05}" srcOrd="1" destOrd="0" parTransId="{F93614D8-D6D6-4045-B8E6-F46F71FF8346}" sibTransId="{483F3C7F-00CF-40EA-9750-BC7CD8B8C07A}"/>
    <dgm:cxn modelId="{F3B7DA81-164A-4237-8171-707CEC9B56B0}" srcId="{5405B26D-6D73-4A2A-8166-10B681CB0634}" destId="{F8D143EE-7E13-43AA-898F-4F7A25374593}" srcOrd="0" destOrd="0" parTransId="{C551EFEF-3005-446D-BB63-747914025DCD}" sibTransId="{CCB94F63-3505-4A15-B0FE-7AD27026CFB4}"/>
    <dgm:cxn modelId="{A9DD348A-DB93-4DD8-92D6-93B022C254B3}" type="presOf" srcId="{278AF539-4215-4C4E-A559-EBEF17721F28}" destId="{25BBDECB-6D38-43AA-B902-4944BDF50C9F}" srcOrd="0" destOrd="0" presId="urn:microsoft.com/office/officeart/2005/8/layout/vList2"/>
    <dgm:cxn modelId="{4F32A892-12DD-40FC-9AA2-859D28907B61}" type="presOf" srcId="{D0363421-5B7B-447A-BAF5-3145808AC7A5}" destId="{74E80173-9B0F-47A3-A7FA-5CE1F5BD7031}" srcOrd="0" destOrd="0" presId="urn:microsoft.com/office/officeart/2005/8/layout/vList2"/>
    <dgm:cxn modelId="{84DF2394-C817-4776-AE4E-54953D789B00}" type="presOf" srcId="{F8D143EE-7E13-43AA-898F-4F7A25374593}" destId="{DC0D0788-5263-409E-B75F-B392D6AB2C4A}" srcOrd="0" destOrd="0" presId="urn:microsoft.com/office/officeart/2005/8/layout/vList2"/>
    <dgm:cxn modelId="{9DED6C9A-5F24-4459-B00F-B11C47E444CB}" srcId="{5405B26D-6D73-4A2A-8166-10B681CB0634}" destId="{36ABB23C-0B06-4A6F-926E-B97204B0D79A}" srcOrd="1" destOrd="0" parTransId="{9961BFD6-2F66-4D9F-908D-74D016C1D06D}" sibTransId="{D85A7A23-8132-4BF8-8EE3-BAC138579244}"/>
    <dgm:cxn modelId="{BF5903B5-3DFC-4E19-87F1-703D19C69B08}" srcId="{9C710703-576A-4FAB-9003-DE03833959E3}" destId="{635A5F2E-BD75-4BCD-B29E-7B0E84D915A7}" srcOrd="0" destOrd="0" parTransId="{D53E0D2B-0476-4FD8-9D7E-20FBBABB121F}" sibTransId="{108CF926-1B8B-4DAF-B7A3-DB5E65651DC3}"/>
    <dgm:cxn modelId="{211714D5-C002-4451-9E2A-0CC597262256}" type="presOf" srcId="{635A5F2E-BD75-4BCD-B29E-7B0E84D915A7}" destId="{D58880B4-CBD7-4ABF-A952-D91BEB1F6302}" srcOrd="0" destOrd="0" presId="urn:microsoft.com/office/officeart/2005/8/layout/vList2"/>
    <dgm:cxn modelId="{0985BADB-6065-4428-BB61-CED7EEB2A5A9}" srcId="{183A38DB-F927-42BA-AAD4-A9A8DC8C1B05}" destId="{FD7606E8-D254-4BE3-A8E4-0A969E0309B1}" srcOrd="0" destOrd="0" parTransId="{829AD92F-6874-4BE8-8795-0A6482CA6F5E}" sibTransId="{81B83D73-6396-4929-9BFB-0D64E299885C}"/>
    <dgm:cxn modelId="{534D88F6-C27C-4C51-9068-EE661E6C00BD}" srcId="{278AF539-4215-4C4E-A559-EBEF17721F28}" destId="{9C710703-576A-4FAB-9003-DE03833959E3}" srcOrd="2" destOrd="0" parTransId="{34C1AA0D-688E-41FA-A933-C03572031766}" sibTransId="{BF4E5BDA-C956-4657-AD58-D02B7A2E6D85}"/>
    <dgm:cxn modelId="{A387C6B0-36C4-4DBF-B19F-292743DB3C92}" type="presParOf" srcId="{25BBDECB-6D38-43AA-B902-4944BDF50C9F}" destId="{74E80173-9B0F-47A3-A7FA-5CE1F5BD7031}" srcOrd="0" destOrd="0" presId="urn:microsoft.com/office/officeart/2005/8/layout/vList2"/>
    <dgm:cxn modelId="{60D44F33-6EB4-44E6-A07E-4A89AB0719E3}" type="presParOf" srcId="{25BBDECB-6D38-43AA-B902-4944BDF50C9F}" destId="{404869E2-A99A-431E-8B62-0139E019B4B6}" srcOrd="1" destOrd="0" presId="urn:microsoft.com/office/officeart/2005/8/layout/vList2"/>
    <dgm:cxn modelId="{E0D2F2D7-F192-4A6A-884E-17C308D42D83}" type="presParOf" srcId="{25BBDECB-6D38-43AA-B902-4944BDF50C9F}" destId="{F96B1605-9EAB-4929-8922-03E0B06DD0B7}" srcOrd="2" destOrd="0" presId="urn:microsoft.com/office/officeart/2005/8/layout/vList2"/>
    <dgm:cxn modelId="{70348541-A143-4E9B-A89C-D5A1C0BDB8B8}" type="presParOf" srcId="{25BBDECB-6D38-43AA-B902-4944BDF50C9F}" destId="{DC0D0788-5263-409E-B75F-B392D6AB2C4A}" srcOrd="3" destOrd="0" presId="urn:microsoft.com/office/officeart/2005/8/layout/vList2"/>
    <dgm:cxn modelId="{105FEB46-D7F2-4F54-B3EE-02AA77076758}" type="presParOf" srcId="{25BBDECB-6D38-43AA-B902-4944BDF50C9F}" destId="{A48910AE-2793-4049-86BF-1188C28D11F5}" srcOrd="4" destOrd="0" presId="urn:microsoft.com/office/officeart/2005/8/layout/vList2"/>
    <dgm:cxn modelId="{E7F85B39-D12D-4709-97C7-DBA105F90209}" type="presParOf" srcId="{25BBDECB-6D38-43AA-B902-4944BDF50C9F}" destId="{D58880B4-CBD7-4ABF-A952-D91BEB1F630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88389A-3D72-4B45-AC0C-6AA922B32BC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FA306B0-18CD-4032-B61E-C0528AA7B4C2}">
      <dgm:prSet phldrT="[Text]"/>
      <dgm:spPr>
        <a:solidFill>
          <a:schemeClr val="accent1"/>
        </a:solidFill>
      </dgm:spPr>
      <dgm:t>
        <a:bodyPr/>
        <a:lstStyle/>
        <a:p>
          <a:r>
            <a:rPr lang="en-US" dirty="0"/>
            <a:t>I think I am doing pretty well.</a:t>
          </a:r>
        </a:p>
      </dgm:t>
    </dgm:pt>
    <dgm:pt modelId="{58535B09-02F5-47BD-91A8-A28AE27C1A09}" type="parTrans" cxnId="{0F42E432-396F-4476-A61A-1B03744B1BC6}">
      <dgm:prSet/>
      <dgm:spPr/>
      <dgm:t>
        <a:bodyPr/>
        <a:lstStyle/>
        <a:p>
          <a:endParaRPr lang="en-US"/>
        </a:p>
      </dgm:t>
    </dgm:pt>
    <dgm:pt modelId="{C48D09E6-80D4-4848-8B80-464123B859A4}" type="sibTrans" cxnId="{0F42E432-396F-4476-A61A-1B03744B1BC6}">
      <dgm:prSet/>
      <dgm:spPr/>
      <dgm:t>
        <a:bodyPr/>
        <a:lstStyle/>
        <a:p>
          <a:endParaRPr lang="en-US"/>
        </a:p>
      </dgm:t>
    </dgm:pt>
    <dgm:pt modelId="{B804BC15-342F-4535-95DB-5424F20E8966}">
      <dgm:prSet/>
      <dgm:spPr>
        <a:solidFill>
          <a:schemeClr val="accent2"/>
        </a:solidFill>
      </dgm:spPr>
      <dgm:t>
        <a:bodyPr/>
        <a:lstStyle/>
        <a:p>
          <a:r>
            <a:rPr lang="en-US" dirty="0"/>
            <a:t>I can think of many ways to get the things in life that are most important to me.</a:t>
          </a:r>
        </a:p>
      </dgm:t>
    </dgm:pt>
    <dgm:pt modelId="{C96C09CE-484C-4AB0-8067-E44C105CD69E}" type="parTrans" cxnId="{861F3376-2FE5-4C0B-B842-3A9A66400198}">
      <dgm:prSet/>
      <dgm:spPr/>
      <dgm:t>
        <a:bodyPr/>
        <a:lstStyle/>
        <a:p>
          <a:endParaRPr lang="en-US"/>
        </a:p>
      </dgm:t>
    </dgm:pt>
    <dgm:pt modelId="{BD8ADAE4-F508-41C4-8466-C8E226E7F396}" type="sibTrans" cxnId="{861F3376-2FE5-4C0B-B842-3A9A66400198}">
      <dgm:prSet/>
      <dgm:spPr/>
      <dgm:t>
        <a:bodyPr/>
        <a:lstStyle/>
        <a:p>
          <a:endParaRPr lang="en-US"/>
        </a:p>
      </dgm:t>
    </dgm:pt>
    <dgm:pt modelId="{EFBE9F7E-471F-4CC9-9BA4-0F5B5E59FF7A}">
      <dgm:prSet/>
      <dgm:spPr>
        <a:solidFill>
          <a:schemeClr val="accent3"/>
        </a:solidFill>
      </dgm:spPr>
      <dgm:t>
        <a:bodyPr/>
        <a:lstStyle/>
        <a:p>
          <a:r>
            <a:rPr lang="en-US" dirty="0"/>
            <a:t>I am doing just as well as other kids my age.</a:t>
          </a:r>
        </a:p>
      </dgm:t>
    </dgm:pt>
    <dgm:pt modelId="{74DD6A96-C058-4732-8D24-794D9320C6C6}" type="parTrans" cxnId="{CDF125AF-90DA-40FC-8A58-FA6BC6BD8345}">
      <dgm:prSet/>
      <dgm:spPr/>
      <dgm:t>
        <a:bodyPr/>
        <a:lstStyle/>
        <a:p>
          <a:endParaRPr lang="en-US"/>
        </a:p>
      </dgm:t>
    </dgm:pt>
    <dgm:pt modelId="{A0692160-0EF6-49B7-B7E6-0A3FCCCAD1FB}" type="sibTrans" cxnId="{CDF125AF-90DA-40FC-8A58-FA6BC6BD8345}">
      <dgm:prSet/>
      <dgm:spPr/>
      <dgm:t>
        <a:bodyPr/>
        <a:lstStyle/>
        <a:p>
          <a:endParaRPr lang="en-US"/>
        </a:p>
      </dgm:t>
    </dgm:pt>
    <dgm:pt modelId="{4B3068C1-A581-44E6-AF33-F7A8214CD3E2}">
      <dgm:prSet/>
      <dgm:spPr>
        <a:solidFill>
          <a:schemeClr val="accent4"/>
        </a:solidFill>
      </dgm:spPr>
      <dgm:t>
        <a:bodyPr/>
        <a:lstStyle/>
        <a:p>
          <a:r>
            <a:rPr lang="en-US" dirty="0"/>
            <a:t>When I have a problem, I can come up with lots of ways to solve it.</a:t>
          </a:r>
        </a:p>
      </dgm:t>
    </dgm:pt>
    <dgm:pt modelId="{05DE6012-CB2C-4D56-B64F-56389DD1FC68}" type="parTrans" cxnId="{709804B2-DD1B-4C3F-B7EA-35EB0F7A6F27}">
      <dgm:prSet/>
      <dgm:spPr/>
      <dgm:t>
        <a:bodyPr/>
        <a:lstStyle/>
        <a:p>
          <a:endParaRPr lang="en-US"/>
        </a:p>
      </dgm:t>
    </dgm:pt>
    <dgm:pt modelId="{1DF33174-8C0E-471C-AE1B-73DE0655E0F5}" type="sibTrans" cxnId="{709804B2-DD1B-4C3F-B7EA-35EB0F7A6F27}">
      <dgm:prSet/>
      <dgm:spPr/>
      <dgm:t>
        <a:bodyPr/>
        <a:lstStyle/>
        <a:p>
          <a:endParaRPr lang="en-US"/>
        </a:p>
      </dgm:t>
    </dgm:pt>
    <dgm:pt modelId="{84E176F3-95F0-46EE-8F9E-60B4D19240C2}">
      <dgm:prSet/>
      <dgm:spPr>
        <a:solidFill>
          <a:schemeClr val="accent5"/>
        </a:solidFill>
      </dgm:spPr>
      <dgm:t>
        <a:bodyPr/>
        <a:lstStyle/>
        <a:p>
          <a:r>
            <a:rPr lang="en-US" dirty="0"/>
            <a:t>I think the things that I have done in the past will help me in the future. </a:t>
          </a:r>
        </a:p>
      </dgm:t>
    </dgm:pt>
    <dgm:pt modelId="{CD099A5F-5069-43AE-BA6C-554F6CC423FF}" type="parTrans" cxnId="{8A9FF00C-8FB9-454F-9850-46EC4FE6E14D}">
      <dgm:prSet/>
      <dgm:spPr/>
      <dgm:t>
        <a:bodyPr/>
        <a:lstStyle/>
        <a:p>
          <a:endParaRPr lang="en-US"/>
        </a:p>
      </dgm:t>
    </dgm:pt>
    <dgm:pt modelId="{4AC67906-DCF7-41D8-B051-CE99A558EA02}" type="sibTrans" cxnId="{8A9FF00C-8FB9-454F-9850-46EC4FE6E14D}">
      <dgm:prSet/>
      <dgm:spPr/>
      <dgm:t>
        <a:bodyPr/>
        <a:lstStyle/>
        <a:p>
          <a:endParaRPr lang="en-US"/>
        </a:p>
      </dgm:t>
    </dgm:pt>
    <dgm:pt modelId="{3613CFEB-5A79-4A13-8604-8E70FB1BB631}">
      <dgm:prSet/>
      <dgm:spPr>
        <a:solidFill>
          <a:schemeClr val="accent6"/>
        </a:solidFill>
      </dgm:spPr>
      <dgm:t>
        <a:bodyPr/>
        <a:lstStyle/>
        <a:p>
          <a:r>
            <a:rPr lang="en-US" dirty="0">
              <a:solidFill>
                <a:schemeClr val="tx2"/>
              </a:solidFill>
            </a:rPr>
            <a:t>Even when others want to quit, I know that I can find ways to solve the problem</a:t>
          </a:r>
        </a:p>
      </dgm:t>
    </dgm:pt>
    <dgm:pt modelId="{67A6E91A-A843-4F41-9FCD-BED3B703150F}" type="parTrans" cxnId="{45F6D404-4EEC-4CDC-86E1-0B5DF2A2AB0C}">
      <dgm:prSet/>
      <dgm:spPr/>
      <dgm:t>
        <a:bodyPr/>
        <a:lstStyle/>
        <a:p>
          <a:endParaRPr lang="en-US"/>
        </a:p>
      </dgm:t>
    </dgm:pt>
    <dgm:pt modelId="{7986556D-DA5C-4E02-9FDD-1618024C8AC0}" type="sibTrans" cxnId="{45F6D404-4EEC-4CDC-86E1-0B5DF2A2AB0C}">
      <dgm:prSet/>
      <dgm:spPr/>
      <dgm:t>
        <a:bodyPr/>
        <a:lstStyle/>
        <a:p>
          <a:endParaRPr lang="en-US"/>
        </a:p>
      </dgm:t>
    </dgm:pt>
    <dgm:pt modelId="{336264FC-3851-4C10-ADC6-4E0461B0C634}" type="pres">
      <dgm:prSet presAssocID="{D088389A-3D72-4B45-AC0C-6AA922B32BCD}" presName="diagram" presStyleCnt="0">
        <dgm:presLayoutVars>
          <dgm:dir/>
          <dgm:resizeHandles val="exact"/>
        </dgm:presLayoutVars>
      </dgm:prSet>
      <dgm:spPr/>
    </dgm:pt>
    <dgm:pt modelId="{F5BBAE41-68D7-4EEB-A5B2-26961600D6CE}" type="pres">
      <dgm:prSet presAssocID="{AFA306B0-18CD-4032-B61E-C0528AA7B4C2}" presName="node" presStyleLbl="node1" presStyleIdx="0" presStyleCnt="6">
        <dgm:presLayoutVars>
          <dgm:bulletEnabled val="1"/>
        </dgm:presLayoutVars>
      </dgm:prSet>
      <dgm:spPr/>
    </dgm:pt>
    <dgm:pt modelId="{43FB93BF-B05A-4AEC-A3C4-B4039D094336}" type="pres">
      <dgm:prSet presAssocID="{C48D09E6-80D4-4848-8B80-464123B859A4}" presName="sibTrans" presStyleCnt="0"/>
      <dgm:spPr/>
    </dgm:pt>
    <dgm:pt modelId="{FBB63B95-4DCA-431F-B464-CD9DFC65AB33}" type="pres">
      <dgm:prSet presAssocID="{B804BC15-342F-4535-95DB-5424F20E8966}" presName="node" presStyleLbl="node1" presStyleIdx="1" presStyleCnt="6">
        <dgm:presLayoutVars>
          <dgm:bulletEnabled val="1"/>
        </dgm:presLayoutVars>
      </dgm:prSet>
      <dgm:spPr/>
    </dgm:pt>
    <dgm:pt modelId="{F601543D-CF0C-43C4-B959-DE52A6905719}" type="pres">
      <dgm:prSet presAssocID="{BD8ADAE4-F508-41C4-8466-C8E226E7F396}" presName="sibTrans" presStyleCnt="0"/>
      <dgm:spPr/>
    </dgm:pt>
    <dgm:pt modelId="{4E4B3543-51AD-4CF2-9FF3-DC14051236E2}" type="pres">
      <dgm:prSet presAssocID="{EFBE9F7E-471F-4CC9-9BA4-0F5B5E59FF7A}" presName="node" presStyleLbl="node1" presStyleIdx="2" presStyleCnt="6">
        <dgm:presLayoutVars>
          <dgm:bulletEnabled val="1"/>
        </dgm:presLayoutVars>
      </dgm:prSet>
      <dgm:spPr/>
    </dgm:pt>
    <dgm:pt modelId="{B3CF88B0-28F9-416D-9F1F-1FF1B4415EFC}" type="pres">
      <dgm:prSet presAssocID="{A0692160-0EF6-49B7-B7E6-0A3FCCCAD1FB}" presName="sibTrans" presStyleCnt="0"/>
      <dgm:spPr/>
    </dgm:pt>
    <dgm:pt modelId="{6AE72867-3EF9-41DC-A4BD-47E734A05596}" type="pres">
      <dgm:prSet presAssocID="{4B3068C1-A581-44E6-AF33-F7A8214CD3E2}" presName="node" presStyleLbl="node1" presStyleIdx="3" presStyleCnt="6">
        <dgm:presLayoutVars>
          <dgm:bulletEnabled val="1"/>
        </dgm:presLayoutVars>
      </dgm:prSet>
      <dgm:spPr/>
    </dgm:pt>
    <dgm:pt modelId="{C38EE097-5CD5-4C61-8894-5DD4A2CCF503}" type="pres">
      <dgm:prSet presAssocID="{1DF33174-8C0E-471C-AE1B-73DE0655E0F5}" presName="sibTrans" presStyleCnt="0"/>
      <dgm:spPr/>
    </dgm:pt>
    <dgm:pt modelId="{2014AC93-B5A8-4CC0-A2D1-7F05479C6602}" type="pres">
      <dgm:prSet presAssocID="{84E176F3-95F0-46EE-8F9E-60B4D19240C2}" presName="node" presStyleLbl="node1" presStyleIdx="4" presStyleCnt="6">
        <dgm:presLayoutVars>
          <dgm:bulletEnabled val="1"/>
        </dgm:presLayoutVars>
      </dgm:prSet>
      <dgm:spPr/>
    </dgm:pt>
    <dgm:pt modelId="{8151DD47-7ED8-4D90-8D58-6302C55948F6}" type="pres">
      <dgm:prSet presAssocID="{4AC67906-DCF7-41D8-B051-CE99A558EA02}" presName="sibTrans" presStyleCnt="0"/>
      <dgm:spPr/>
    </dgm:pt>
    <dgm:pt modelId="{D1A41F57-7476-4E3F-8B66-CB8258C3D6EE}" type="pres">
      <dgm:prSet presAssocID="{3613CFEB-5A79-4A13-8604-8E70FB1BB631}" presName="node" presStyleLbl="node1" presStyleIdx="5" presStyleCnt="6">
        <dgm:presLayoutVars>
          <dgm:bulletEnabled val="1"/>
        </dgm:presLayoutVars>
      </dgm:prSet>
      <dgm:spPr/>
    </dgm:pt>
  </dgm:ptLst>
  <dgm:cxnLst>
    <dgm:cxn modelId="{45F6D404-4EEC-4CDC-86E1-0B5DF2A2AB0C}" srcId="{D088389A-3D72-4B45-AC0C-6AA922B32BCD}" destId="{3613CFEB-5A79-4A13-8604-8E70FB1BB631}" srcOrd="5" destOrd="0" parTransId="{67A6E91A-A843-4F41-9FCD-BED3B703150F}" sibTransId="{7986556D-DA5C-4E02-9FDD-1618024C8AC0}"/>
    <dgm:cxn modelId="{8A9FF00C-8FB9-454F-9850-46EC4FE6E14D}" srcId="{D088389A-3D72-4B45-AC0C-6AA922B32BCD}" destId="{84E176F3-95F0-46EE-8F9E-60B4D19240C2}" srcOrd="4" destOrd="0" parTransId="{CD099A5F-5069-43AE-BA6C-554F6CC423FF}" sibTransId="{4AC67906-DCF7-41D8-B051-CE99A558EA02}"/>
    <dgm:cxn modelId="{A11D9B18-6846-466A-8168-ED60AE13C65A}" type="presOf" srcId="{4B3068C1-A581-44E6-AF33-F7A8214CD3E2}" destId="{6AE72867-3EF9-41DC-A4BD-47E734A05596}" srcOrd="0" destOrd="0" presId="urn:microsoft.com/office/officeart/2005/8/layout/default"/>
    <dgm:cxn modelId="{03116624-452C-4083-810D-8DA8C25238DE}" type="presOf" srcId="{D088389A-3D72-4B45-AC0C-6AA922B32BCD}" destId="{336264FC-3851-4C10-ADC6-4E0461B0C634}" srcOrd="0" destOrd="0" presId="urn:microsoft.com/office/officeart/2005/8/layout/default"/>
    <dgm:cxn modelId="{0F42E432-396F-4476-A61A-1B03744B1BC6}" srcId="{D088389A-3D72-4B45-AC0C-6AA922B32BCD}" destId="{AFA306B0-18CD-4032-B61E-C0528AA7B4C2}" srcOrd="0" destOrd="0" parTransId="{58535B09-02F5-47BD-91A8-A28AE27C1A09}" sibTransId="{C48D09E6-80D4-4848-8B80-464123B859A4}"/>
    <dgm:cxn modelId="{08A1B850-F1EC-445F-A39F-EF1E51345F0D}" type="presOf" srcId="{AFA306B0-18CD-4032-B61E-C0528AA7B4C2}" destId="{F5BBAE41-68D7-4EEB-A5B2-26961600D6CE}" srcOrd="0" destOrd="0" presId="urn:microsoft.com/office/officeart/2005/8/layout/default"/>
    <dgm:cxn modelId="{861F3376-2FE5-4C0B-B842-3A9A66400198}" srcId="{D088389A-3D72-4B45-AC0C-6AA922B32BCD}" destId="{B804BC15-342F-4535-95DB-5424F20E8966}" srcOrd="1" destOrd="0" parTransId="{C96C09CE-484C-4AB0-8067-E44C105CD69E}" sibTransId="{BD8ADAE4-F508-41C4-8466-C8E226E7F396}"/>
    <dgm:cxn modelId="{E43B5A59-DDFA-4F08-BD42-8CEE9BD63E6E}" type="presOf" srcId="{B804BC15-342F-4535-95DB-5424F20E8966}" destId="{FBB63B95-4DCA-431F-B464-CD9DFC65AB33}" srcOrd="0" destOrd="0" presId="urn:microsoft.com/office/officeart/2005/8/layout/default"/>
    <dgm:cxn modelId="{390B3088-8A19-4C60-B033-10CDBBCCA954}" type="presOf" srcId="{EFBE9F7E-471F-4CC9-9BA4-0F5B5E59FF7A}" destId="{4E4B3543-51AD-4CF2-9FF3-DC14051236E2}" srcOrd="0" destOrd="0" presId="urn:microsoft.com/office/officeart/2005/8/layout/default"/>
    <dgm:cxn modelId="{564B6C8C-3269-487D-90DC-09C7FF01900E}" type="presOf" srcId="{3613CFEB-5A79-4A13-8604-8E70FB1BB631}" destId="{D1A41F57-7476-4E3F-8B66-CB8258C3D6EE}" srcOrd="0" destOrd="0" presId="urn:microsoft.com/office/officeart/2005/8/layout/default"/>
    <dgm:cxn modelId="{CDF125AF-90DA-40FC-8A58-FA6BC6BD8345}" srcId="{D088389A-3D72-4B45-AC0C-6AA922B32BCD}" destId="{EFBE9F7E-471F-4CC9-9BA4-0F5B5E59FF7A}" srcOrd="2" destOrd="0" parTransId="{74DD6A96-C058-4732-8D24-794D9320C6C6}" sibTransId="{A0692160-0EF6-49B7-B7E6-0A3FCCCAD1FB}"/>
    <dgm:cxn modelId="{709804B2-DD1B-4C3F-B7EA-35EB0F7A6F27}" srcId="{D088389A-3D72-4B45-AC0C-6AA922B32BCD}" destId="{4B3068C1-A581-44E6-AF33-F7A8214CD3E2}" srcOrd="3" destOrd="0" parTransId="{05DE6012-CB2C-4D56-B64F-56389DD1FC68}" sibTransId="{1DF33174-8C0E-471C-AE1B-73DE0655E0F5}"/>
    <dgm:cxn modelId="{382985D2-9F7F-459F-BFA2-434934514F9A}" type="presOf" srcId="{84E176F3-95F0-46EE-8F9E-60B4D19240C2}" destId="{2014AC93-B5A8-4CC0-A2D1-7F05479C6602}" srcOrd="0" destOrd="0" presId="urn:microsoft.com/office/officeart/2005/8/layout/default"/>
    <dgm:cxn modelId="{F8A37FF3-E5CA-48B4-9A48-62AFA585DCCA}" type="presParOf" srcId="{336264FC-3851-4C10-ADC6-4E0461B0C634}" destId="{F5BBAE41-68D7-4EEB-A5B2-26961600D6CE}" srcOrd="0" destOrd="0" presId="urn:microsoft.com/office/officeart/2005/8/layout/default"/>
    <dgm:cxn modelId="{A6AAF008-E219-4F9C-884A-D925E2EC2BBC}" type="presParOf" srcId="{336264FC-3851-4C10-ADC6-4E0461B0C634}" destId="{43FB93BF-B05A-4AEC-A3C4-B4039D094336}" srcOrd="1" destOrd="0" presId="urn:microsoft.com/office/officeart/2005/8/layout/default"/>
    <dgm:cxn modelId="{8DE69FD6-ACE8-42FB-B590-F1AFC42735E7}" type="presParOf" srcId="{336264FC-3851-4C10-ADC6-4E0461B0C634}" destId="{FBB63B95-4DCA-431F-B464-CD9DFC65AB33}" srcOrd="2" destOrd="0" presId="urn:microsoft.com/office/officeart/2005/8/layout/default"/>
    <dgm:cxn modelId="{D6A0C695-2F3F-496F-8BA2-F95F62A41A98}" type="presParOf" srcId="{336264FC-3851-4C10-ADC6-4E0461B0C634}" destId="{F601543D-CF0C-43C4-B959-DE52A6905719}" srcOrd="3" destOrd="0" presId="urn:microsoft.com/office/officeart/2005/8/layout/default"/>
    <dgm:cxn modelId="{0C196223-BA2E-449B-9F72-61488E9F04E0}" type="presParOf" srcId="{336264FC-3851-4C10-ADC6-4E0461B0C634}" destId="{4E4B3543-51AD-4CF2-9FF3-DC14051236E2}" srcOrd="4" destOrd="0" presId="urn:microsoft.com/office/officeart/2005/8/layout/default"/>
    <dgm:cxn modelId="{BE7D81F6-84B0-4B18-978D-B9DD56EE4ECA}" type="presParOf" srcId="{336264FC-3851-4C10-ADC6-4E0461B0C634}" destId="{B3CF88B0-28F9-416D-9F1F-1FF1B4415EFC}" srcOrd="5" destOrd="0" presId="urn:microsoft.com/office/officeart/2005/8/layout/default"/>
    <dgm:cxn modelId="{F6ED3C28-DB76-417A-AD24-52A326902785}" type="presParOf" srcId="{336264FC-3851-4C10-ADC6-4E0461B0C634}" destId="{6AE72867-3EF9-41DC-A4BD-47E734A05596}" srcOrd="6" destOrd="0" presId="urn:microsoft.com/office/officeart/2005/8/layout/default"/>
    <dgm:cxn modelId="{A5297532-1AC1-4790-B529-DC5719C40C6B}" type="presParOf" srcId="{336264FC-3851-4C10-ADC6-4E0461B0C634}" destId="{C38EE097-5CD5-4C61-8894-5DD4A2CCF503}" srcOrd="7" destOrd="0" presId="urn:microsoft.com/office/officeart/2005/8/layout/default"/>
    <dgm:cxn modelId="{CC5A6C6C-FB7D-45A9-AB1C-3B13C89CE1C9}" type="presParOf" srcId="{336264FC-3851-4C10-ADC6-4E0461B0C634}" destId="{2014AC93-B5A8-4CC0-A2D1-7F05479C6602}" srcOrd="8" destOrd="0" presId="urn:microsoft.com/office/officeart/2005/8/layout/default"/>
    <dgm:cxn modelId="{25C00D1E-96DB-4A09-8026-EB47E7A6D6FB}" type="presParOf" srcId="{336264FC-3851-4C10-ADC6-4E0461B0C634}" destId="{8151DD47-7ED8-4D90-8D58-6302C55948F6}" srcOrd="9" destOrd="0" presId="urn:microsoft.com/office/officeart/2005/8/layout/default"/>
    <dgm:cxn modelId="{77DCC8E0-1466-47AD-862C-41FD7DE61DC1}" type="presParOf" srcId="{336264FC-3851-4C10-ADC6-4E0461B0C634}" destId="{D1A41F57-7476-4E3F-8B66-CB8258C3D6E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D7855C-B38C-4E68-A79D-F410208E3F95}"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US"/>
        </a:p>
      </dgm:t>
    </dgm:pt>
    <dgm:pt modelId="{05D3E76E-AE6B-483C-8421-21CC93B001E9}">
      <dgm:prSet phldrT="[Text]"/>
      <dgm:spPr/>
      <dgm:t>
        <a:bodyPr/>
        <a:lstStyle/>
        <a:p>
          <a:r>
            <a:rPr lang="en-US" dirty="0"/>
            <a:t>60% of 8</a:t>
          </a:r>
          <a:r>
            <a:rPr lang="en-US" baseline="30000" dirty="0"/>
            <a:t>th</a:t>
          </a:r>
          <a:r>
            <a:rPr lang="en-US" dirty="0"/>
            <a:t> graders</a:t>
          </a:r>
        </a:p>
      </dgm:t>
    </dgm:pt>
    <dgm:pt modelId="{2733A4B6-BB8F-4186-83DE-8B54DF5E8B15}" type="parTrans" cxnId="{BC625AF5-ED4A-4BC5-85F4-075AF124E8F7}">
      <dgm:prSet/>
      <dgm:spPr/>
      <dgm:t>
        <a:bodyPr/>
        <a:lstStyle/>
        <a:p>
          <a:endParaRPr lang="en-US"/>
        </a:p>
      </dgm:t>
    </dgm:pt>
    <dgm:pt modelId="{47F90781-CC1E-4477-9610-977FB87837ED}" type="sibTrans" cxnId="{BC625AF5-ED4A-4BC5-85F4-075AF124E8F7}">
      <dgm:prSet/>
      <dgm:spPr/>
      <dgm:t>
        <a:bodyPr/>
        <a:lstStyle/>
        <a:p>
          <a:endParaRPr lang="en-US"/>
        </a:p>
      </dgm:t>
    </dgm:pt>
    <dgm:pt modelId="{67267483-8F25-4324-B305-21D7D1A35121}">
      <dgm:prSet phldrT="[Text]"/>
      <dgm:spPr/>
      <dgm:t>
        <a:bodyPr/>
        <a:lstStyle/>
        <a:p>
          <a:r>
            <a:rPr lang="en-US" dirty="0"/>
            <a:t>56% of 10 graders</a:t>
          </a:r>
        </a:p>
      </dgm:t>
    </dgm:pt>
    <dgm:pt modelId="{7129CE0F-9873-4F83-AEBB-6AD4395A73C3}" type="parTrans" cxnId="{3D424A51-F12A-4543-840A-ABA561EB2E7A}">
      <dgm:prSet/>
      <dgm:spPr/>
      <dgm:t>
        <a:bodyPr/>
        <a:lstStyle/>
        <a:p>
          <a:endParaRPr lang="en-US"/>
        </a:p>
      </dgm:t>
    </dgm:pt>
    <dgm:pt modelId="{0B6D2517-186A-4A83-ABF3-45B93732A345}" type="sibTrans" cxnId="{3D424A51-F12A-4543-840A-ABA561EB2E7A}">
      <dgm:prSet/>
      <dgm:spPr/>
      <dgm:t>
        <a:bodyPr/>
        <a:lstStyle/>
        <a:p>
          <a:endParaRPr lang="en-US"/>
        </a:p>
      </dgm:t>
    </dgm:pt>
    <dgm:pt modelId="{F2B84DAA-2BBF-4F08-A17C-C9C7D29ABBAA}">
      <dgm:prSet phldrT="[Text]"/>
      <dgm:spPr/>
      <dgm:t>
        <a:bodyPr/>
        <a:lstStyle/>
        <a:p>
          <a:r>
            <a:rPr lang="en-US" dirty="0"/>
            <a:t>Highly hopeful &amp; have people to turn to for help </a:t>
          </a:r>
        </a:p>
      </dgm:t>
    </dgm:pt>
    <dgm:pt modelId="{670261B7-0C80-4B4A-BD14-9C71EA20DFF7}" type="parTrans" cxnId="{1A038AD6-5E45-40B6-A2C2-B201CF60370E}">
      <dgm:prSet/>
      <dgm:spPr/>
      <dgm:t>
        <a:bodyPr/>
        <a:lstStyle/>
        <a:p>
          <a:endParaRPr lang="en-US"/>
        </a:p>
      </dgm:t>
    </dgm:pt>
    <dgm:pt modelId="{46B2846E-3D33-4B4B-A2EC-450C54CF469D}" type="sibTrans" cxnId="{1A038AD6-5E45-40B6-A2C2-B201CF60370E}">
      <dgm:prSet/>
      <dgm:spPr/>
      <dgm:t>
        <a:bodyPr/>
        <a:lstStyle/>
        <a:p>
          <a:endParaRPr lang="en-US"/>
        </a:p>
      </dgm:t>
    </dgm:pt>
    <dgm:pt modelId="{4C81AA0B-029E-4481-B124-012F2CE950FD}">
      <dgm:prSet phldrT="[Text]"/>
      <dgm:spPr/>
      <dgm:t>
        <a:bodyPr/>
        <a:lstStyle/>
        <a:p>
          <a:r>
            <a:rPr lang="en-US" dirty="0"/>
            <a:t>58% of 12</a:t>
          </a:r>
          <a:r>
            <a:rPr lang="en-US" baseline="30000" dirty="0"/>
            <a:t>th</a:t>
          </a:r>
          <a:r>
            <a:rPr lang="en-US" dirty="0"/>
            <a:t> graders</a:t>
          </a:r>
        </a:p>
      </dgm:t>
    </dgm:pt>
    <dgm:pt modelId="{3302E73F-3E40-4598-9828-9EC4E52E964A}" type="parTrans" cxnId="{5729BFD1-0829-458E-946E-01521223EAA3}">
      <dgm:prSet/>
      <dgm:spPr/>
      <dgm:t>
        <a:bodyPr/>
        <a:lstStyle/>
        <a:p>
          <a:endParaRPr lang="en-US"/>
        </a:p>
      </dgm:t>
    </dgm:pt>
    <dgm:pt modelId="{CF91FD9C-FB2F-4F08-B815-AF8F14FDA40F}" type="sibTrans" cxnId="{5729BFD1-0829-458E-946E-01521223EAA3}">
      <dgm:prSet/>
      <dgm:spPr/>
      <dgm:t>
        <a:bodyPr/>
        <a:lstStyle/>
        <a:p>
          <a:endParaRPr lang="en-US"/>
        </a:p>
      </dgm:t>
    </dgm:pt>
    <dgm:pt modelId="{7A8D4AA2-EE8D-422C-B1BC-BA707156E7EF}" type="pres">
      <dgm:prSet presAssocID="{9FD7855C-B38C-4E68-A79D-F410208E3F95}" presName="linear" presStyleCnt="0">
        <dgm:presLayoutVars>
          <dgm:animLvl val="lvl"/>
          <dgm:resizeHandles val="exact"/>
        </dgm:presLayoutVars>
      </dgm:prSet>
      <dgm:spPr/>
    </dgm:pt>
    <dgm:pt modelId="{5549C7EB-02C0-404D-95FC-468F27EB15AD}" type="pres">
      <dgm:prSet presAssocID="{F2B84DAA-2BBF-4F08-A17C-C9C7D29ABBAA}" presName="parentText" presStyleLbl="node1" presStyleIdx="0" presStyleCnt="4">
        <dgm:presLayoutVars>
          <dgm:chMax val="0"/>
          <dgm:bulletEnabled val="1"/>
        </dgm:presLayoutVars>
      </dgm:prSet>
      <dgm:spPr/>
    </dgm:pt>
    <dgm:pt modelId="{252776D0-92F4-4657-BC7D-93F893C2F255}" type="pres">
      <dgm:prSet presAssocID="{46B2846E-3D33-4B4B-A2EC-450C54CF469D}" presName="spacer" presStyleCnt="0"/>
      <dgm:spPr/>
    </dgm:pt>
    <dgm:pt modelId="{F0AFC013-9126-4858-B0CC-5EA4BFFDD990}" type="pres">
      <dgm:prSet presAssocID="{05D3E76E-AE6B-483C-8421-21CC93B001E9}" presName="parentText" presStyleLbl="node1" presStyleIdx="1" presStyleCnt="4" custLinFactNeighborY="-11851">
        <dgm:presLayoutVars>
          <dgm:chMax val="0"/>
          <dgm:bulletEnabled val="1"/>
        </dgm:presLayoutVars>
      </dgm:prSet>
      <dgm:spPr/>
    </dgm:pt>
    <dgm:pt modelId="{35F46714-6A91-41DB-9312-023C46708DEE}" type="pres">
      <dgm:prSet presAssocID="{47F90781-CC1E-4477-9610-977FB87837ED}" presName="spacer" presStyleCnt="0"/>
      <dgm:spPr/>
    </dgm:pt>
    <dgm:pt modelId="{97562FBC-7D2C-40BC-B269-CA092BE9822C}" type="pres">
      <dgm:prSet presAssocID="{67267483-8F25-4324-B305-21D7D1A35121}" presName="parentText" presStyleLbl="node1" presStyleIdx="2" presStyleCnt="4" custLinFactNeighborX="710" custLinFactNeighborY="-29283">
        <dgm:presLayoutVars>
          <dgm:chMax val="0"/>
          <dgm:bulletEnabled val="1"/>
        </dgm:presLayoutVars>
      </dgm:prSet>
      <dgm:spPr/>
    </dgm:pt>
    <dgm:pt modelId="{0747076F-C8C8-4ABA-BFFB-D6BFD079B10E}" type="pres">
      <dgm:prSet presAssocID="{0B6D2517-186A-4A83-ABF3-45B93732A345}" presName="spacer" presStyleCnt="0"/>
      <dgm:spPr/>
    </dgm:pt>
    <dgm:pt modelId="{4C617F05-CDCB-428C-A0E1-653A64C0E0B2}" type="pres">
      <dgm:prSet presAssocID="{4C81AA0B-029E-4481-B124-012F2CE950FD}" presName="parentText" presStyleLbl="node1" presStyleIdx="3" presStyleCnt="4" custLinFactNeighborX="-879" custLinFactNeighborY="1098">
        <dgm:presLayoutVars>
          <dgm:chMax val="0"/>
          <dgm:bulletEnabled val="1"/>
        </dgm:presLayoutVars>
      </dgm:prSet>
      <dgm:spPr/>
    </dgm:pt>
  </dgm:ptLst>
  <dgm:cxnLst>
    <dgm:cxn modelId="{B2720D14-EC14-4774-8837-961A3E29FBFF}" type="presOf" srcId="{9FD7855C-B38C-4E68-A79D-F410208E3F95}" destId="{7A8D4AA2-EE8D-422C-B1BC-BA707156E7EF}" srcOrd="0" destOrd="0" presId="urn:microsoft.com/office/officeart/2005/8/layout/vList2"/>
    <dgm:cxn modelId="{3D424A51-F12A-4543-840A-ABA561EB2E7A}" srcId="{9FD7855C-B38C-4E68-A79D-F410208E3F95}" destId="{67267483-8F25-4324-B305-21D7D1A35121}" srcOrd="2" destOrd="0" parTransId="{7129CE0F-9873-4F83-AEBB-6AD4395A73C3}" sibTransId="{0B6D2517-186A-4A83-ABF3-45B93732A345}"/>
    <dgm:cxn modelId="{D25D9085-80F5-4605-9E8C-D676F28FDB8C}" type="presOf" srcId="{4C81AA0B-029E-4481-B124-012F2CE950FD}" destId="{4C617F05-CDCB-428C-A0E1-653A64C0E0B2}" srcOrd="0" destOrd="0" presId="urn:microsoft.com/office/officeart/2005/8/layout/vList2"/>
    <dgm:cxn modelId="{7AD06BAB-124B-4DC2-AA04-E2F48A6257C9}" type="presOf" srcId="{67267483-8F25-4324-B305-21D7D1A35121}" destId="{97562FBC-7D2C-40BC-B269-CA092BE9822C}" srcOrd="0" destOrd="0" presId="urn:microsoft.com/office/officeart/2005/8/layout/vList2"/>
    <dgm:cxn modelId="{DDB9E0B6-2AAC-4ECD-B3D6-7781DC8357C5}" type="presOf" srcId="{F2B84DAA-2BBF-4F08-A17C-C9C7D29ABBAA}" destId="{5549C7EB-02C0-404D-95FC-468F27EB15AD}" srcOrd="0" destOrd="0" presId="urn:microsoft.com/office/officeart/2005/8/layout/vList2"/>
    <dgm:cxn modelId="{5729BFD1-0829-458E-946E-01521223EAA3}" srcId="{9FD7855C-B38C-4E68-A79D-F410208E3F95}" destId="{4C81AA0B-029E-4481-B124-012F2CE950FD}" srcOrd="3" destOrd="0" parTransId="{3302E73F-3E40-4598-9828-9EC4E52E964A}" sibTransId="{CF91FD9C-FB2F-4F08-B815-AF8F14FDA40F}"/>
    <dgm:cxn modelId="{1A038AD6-5E45-40B6-A2C2-B201CF60370E}" srcId="{9FD7855C-B38C-4E68-A79D-F410208E3F95}" destId="{F2B84DAA-2BBF-4F08-A17C-C9C7D29ABBAA}" srcOrd="0" destOrd="0" parTransId="{670261B7-0C80-4B4A-BD14-9C71EA20DFF7}" sibTransId="{46B2846E-3D33-4B4B-A2EC-450C54CF469D}"/>
    <dgm:cxn modelId="{5818FCD9-BECE-4E55-835B-AEE4E266EE6D}" type="presOf" srcId="{05D3E76E-AE6B-483C-8421-21CC93B001E9}" destId="{F0AFC013-9126-4858-B0CC-5EA4BFFDD990}" srcOrd="0" destOrd="0" presId="urn:microsoft.com/office/officeart/2005/8/layout/vList2"/>
    <dgm:cxn modelId="{BC625AF5-ED4A-4BC5-85F4-075AF124E8F7}" srcId="{9FD7855C-B38C-4E68-A79D-F410208E3F95}" destId="{05D3E76E-AE6B-483C-8421-21CC93B001E9}" srcOrd="1" destOrd="0" parTransId="{2733A4B6-BB8F-4186-83DE-8B54DF5E8B15}" sibTransId="{47F90781-CC1E-4477-9610-977FB87837ED}"/>
    <dgm:cxn modelId="{213DC729-3A14-4FC9-96EE-82E001A87366}" type="presParOf" srcId="{7A8D4AA2-EE8D-422C-B1BC-BA707156E7EF}" destId="{5549C7EB-02C0-404D-95FC-468F27EB15AD}" srcOrd="0" destOrd="0" presId="urn:microsoft.com/office/officeart/2005/8/layout/vList2"/>
    <dgm:cxn modelId="{B06C5C56-C72F-42BD-9DE9-4D5A5A674AB1}" type="presParOf" srcId="{7A8D4AA2-EE8D-422C-B1BC-BA707156E7EF}" destId="{252776D0-92F4-4657-BC7D-93F893C2F255}" srcOrd="1" destOrd="0" presId="urn:microsoft.com/office/officeart/2005/8/layout/vList2"/>
    <dgm:cxn modelId="{A9293734-169C-4B26-B60B-AFDE5B77E3FF}" type="presParOf" srcId="{7A8D4AA2-EE8D-422C-B1BC-BA707156E7EF}" destId="{F0AFC013-9126-4858-B0CC-5EA4BFFDD990}" srcOrd="2" destOrd="0" presId="urn:microsoft.com/office/officeart/2005/8/layout/vList2"/>
    <dgm:cxn modelId="{322FC3B0-DBB1-4AD2-9EE3-142977A5B37F}" type="presParOf" srcId="{7A8D4AA2-EE8D-422C-B1BC-BA707156E7EF}" destId="{35F46714-6A91-41DB-9312-023C46708DEE}" srcOrd="3" destOrd="0" presId="urn:microsoft.com/office/officeart/2005/8/layout/vList2"/>
    <dgm:cxn modelId="{0FA3D481-C34F-45EA-8045-1939547AB83E}" type="presParOf" srcId="{7A8D4AA2-EE8D-422C-B1BC-BA707156E7EF}" destId="{97562FBC-7D2C-40BC-B269-CA092BE9822C}" srcOrd="4" destOrd="0" presId="urn:microsoft.com/office/officeart/2005/8/layout/vList2"/>
    <dgm:cxn modelId="{25354D39-AC87-46D3-A1D0-058F861E7CA2}" type="presParOf" srcId="{7A8D4AA2-EE8D-422C-B1BC-BA707156E7EF}" destId="{0747076F-C8C8-4ABA-BFFB-D6BFD079B10E}" srcOrd="5" destOrd="0" presId="urn:microsoft.com/office/officeart/2005/8/layout/vList2"/>
    <dgm:cxn modelId="{64604150-F666-46D8-A76B-612320A7B90C}" type="presParOf" srcId="{7A8D4AA2-EE8D-422C-B1BC-BA707156E7EF}" destId="{4C617F05-CDCB-428C-A0E1-653A64C0E0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D7855C-B38C-4E68-A79D-F410208E3F95}" type="doc">
      <dgm:prSet loTypeId="urn:microsoft.com/office/officeart/2005/8/layout/vList2" loCatId="list" qsTypeId="urn:microsoft.com/office/officeart/2005/8/quickstyle/simple1" qsCatId="simple" csTypeId="urn:microsoft.com/office/officeart/2005/8/colors/accent4_3" csCatId="accent4" phldr="1"/>
      <dgm:spPr/>
      <dgm:t>
        <a:bodyPr/>
        <a:lstStyle/>
        <a:p>
          <a:endParaRPr lang="en-US"/>
        </a:p>
      </dgm:t>
    </dgm:pt>
    <dgm:pt modelId="{05D3E76E-AE6B-483C-8421-21CC93B001E9}">
      <dgm:prSet phldrT="[Text]"/>
      <dgm:spPr/>
      <dgm:t>
        <a:bodyPr/>
        <a:lstStyle/>
        <a:p>
          <a:r>
            <a:rPr lang="en-US" dirty="0"/>
            <a:t>3% of 8</a:t>
          </a:r>
          <a:r>
            <a:rPr lang="en-US" baseline="30000" dirty="0"/>
            <a:t>th</a:t>
          </a:r>
          <a:r>
            <a:rPr lang="en-US" dirty="0"/>
            <a:t> graders</a:t>
          </a:r>
        </a:p>
      </dgm:t>
    </dgm:pt>
    <dgm:pt modelId="{2733A4B6-BB8F-4186-83DE-8B54DF5E8B15}" type="parTrans" cxnId="{BC625AF5-ED4A-4BC5-85F4-075AF124E8F7}">
      <dgm:prSet/>
      <dgm:spPr/>
      <dgm:t>
        <a:bodyPr/>
        <a:lstStyle/>
        <a:p>
          <a:endParaRPr lang="en-US"/>
        </a:p>
      </dgm:t>
    </dgm:pt>
    <dgm:pt modelId="{47F90781-CC1E-4477-9610-977FB87837ED}" type="sibTrans" cxnId="{BC625AF5-ED4A-4BC5-85F4-075AF124E8F7}">
      <dgm:prSet/>
      <dgm:spPr/>
      <dgm:t>
        <a:bodyPr/>
        <a:lstStyle/>
        <a:p>
          <a:endParaRPr lang="en-US"/>
        </a:p>
      </dgm:t>
    </dgm:pt>
    <dgm:pt modelId="{67267483-8F25-4324-B305-21D7D1A35121}">
      <dgm:prSet phldrT="[Text]"/>
      <dgm:spPr/>
      <dgm:t>
        <a:bodyPr/>
        <a:lstStyle/>
        <a:p>
          <a:r>
            <a:rPr lang="en-US" dirty="0"/>
            <a:t>4% of 10 graders</a:t>
          </a:r>
        </a:p>
      </dgm:t>
    </dgm:pt>
    <dgm:pt modelId="{7129CE0F-9873-4F83-AEBB-6AD4395A73C3}" type="parTrans" cxnId="{3D424A51-F12A-4543-840A-ABA561EB2E7A}">
      <dgm:prSet/>
      <dgm:spPr/>
      <dgm:t>
        <a:bodyPr/>
        <a:lstStyle/>
        <a:p>
          <a:endParaRPr lang="en-US"/>
        </a:p>
      </dgm:t>
    </dgm:pt>
    <dgm:pt modelId="{0B6D2517-186A-4A83-ABF3-45B93732A345}" type="sibTrans" cxnId="{3D424A51-F12A-4543-840A-ABA561EB2E7A}">
      <dgm:prSet/>
      <dgm:spPr/>
      <dgm:t>
        <a:bodyPr/>
        <a:lstStyle/>
        <a:p>
          <a:endParaRPr lang="en-US"/>
        </a:p>
      </dgm:t>
    </dgm:pt>
    <dgm:pt modelId="{F2B84DAA-2BBF-4F08-A17C-C9C7D29ABBAA}">
      <dgm:prSet phldrT="[Text]"/>
      <dgm:spPr/>
      <dgm:t>
        <a:bodyPr/>
        <a:lstStyle/>
        <a:p>
          <a:r>
            <a:rPr lang="en-US" dirty="0"/>
            <a:t>No or very low hope &amp; have people to turn to for help</a:t>
          </a:r>
        </a:p>
      </dgm:t>
    </dgm:pt>
    <dgm:pt modelId="{670261B7-0C80-4B4A-BD14-9C71EA20DFF7}" type="parTrans" cxnId="{1A038AD6-5E45-40B6-A2C2-B201CF60370E}">
      <dgm:prSet/>
      <dgm:spPr/>
      <dgm:t>
        <a:bodyPr/>
        <a:lstStyle/>
        <a:p>
          <a:endParaRPr lang="en-US"/>
        </a:p>
      </dgm:t>
    </dgm:pt>
    <dgm:pt modelId="{46B2846E-3D33-4B4B-A2EC-450C54CF469D}" type="sibTrans" cxnId="{1A038AD6-5E45-40B6-A2C2-B201CF60370E}">
      <dgm:prSet/>
      <dgm:spPr/>
      <dgm:t>
        <a:bodyPr/>
        <a:lstStyle/>
        <a:p>
          <a:endParaRPr lang="en-US"/>
        </a:p>
      </dgm:t>
    </dgm:pt>
    <dgm:pt modelId="{4C81AA0B-029E-4481-B124-012F2CE950FD}">
      <dgm:prSet phldrT="[Text]"/>
      <dgm:spPr/>
      <dgm:t>
        <a:bodyPr/>
        <a:lstStyle/>
        <a:p>
          <a:r>
            <a:rPr lang="en-US" dirty="0"/>
            <a:t>4% of 12</a:t>
          </a:r>
          <a:r>
            <a:rPr lang="en-US" baseline="30000" dirty="0"/>
            <a:t>th</a:t>
          </a:r>
          <a:r>
            <a:rPr lang="en-US" dirty="0"/>
            <a:t> graders</a:t>
          </a:r>
        </a:p>
      </dgm:t>
    </dgm:pt>
    <dgm:pt modelId="{3302E73F-3E40-4598-9828-9EC4E52E964A}" type="parTrans" cxnId="{5729BFD1-0829-458E-946E-01521223EAA3}">
      <dgm:prSet/>
      <dgm:spPr/>
      <dgm:t>
        <a:bodyPr/>
        <a:lstStyle/>
        <a:p>
          <a:endParaRPr lang="en-US"/>
        </a:p>
      </dgm:t>
    </dgm:pt>
    <dgm:pt modelId="{CF91FD9C-FB2F-4F08-B815-AF8F14FDA40F}" type="sibTrans" cxnId="{5729BFD1-0829-458E-946E-01521223EAA3}">
      <dgm:prSet/>
      <dgm:spPr/>
      <dgm:t>
        <a:bodyPr/>
        <a:lstStyle/>
        <a:p>
          <a:endParaRPr lang="en-US"/>
        </a:p>
      </dgm:t>
    </dgm:pt>
    <dgm:pt modelId="{7A8D4AA2-EE8D-422C-B1BC-BA707156E7EF}" type="pres">
      <dgm:prSet presAssocID="{9FD7855C-B38C-4E68-A79D-F410208E3F95}" presName="linear" presStyleCnt="0">
        <dgm:presLayoutVars>
          <dgm:animLvl val="lvl"/>
          <dgm:resizeHandles val="exact"/>
        </dgm:presLayoutVars>
      </dgm:prSet>
      <dgm:spPr/>
    </dgm:pt>
    <dgm:pt modelId="{5549C7EB-02C0-404D-95FC-468F27EB15AD}" type="pres">
      <dgm:prSet presAssocID="{F2B84DAA-2BBF-4F08-A17C-C9C7D29ABBAA}" presName="parentText" presStyleLbl="node1" presStyleIdx="0" presStyleCnt="4">
        <dgm:presLayoutVars>
          <dgm:chMax val="0"/>
          <dgm:bulletEnabled val="1"/>
        </dgm:presLayoutVars>
      </dgm:prSet>
      <dgm:spPr/>
    </dgm:pt>
    <dgm:pt modelId="{252776D0-92F4-4657-BC7D-93F893C2F255}" type="pres">
      <dgm:prSet presAssocID="{46B2846E-3D33-4B4B-A2EC-450C54CF469D}" presName="spacer" presStyleCnt="0"/>
      <dgm:spPr/>
    </dgm:pt>
    <dgm:pt modelId="{F0AFC013-9126-4858-B0CC-5EA4BFFDD990}" type="pres">
      <dgm:prSet presAssocID="{05D3E76E-AE6B-483C-8421-21CC93B001E9}" presName="parentText" presStyleLbl="node1" presStyleIdx="1" presStyleCnt="4" custLinFactNeighborX="214" custLinFactNeighborY="-33717">
        <dgm:presLayoutVars>
          <dgm:chMax val="0"/>
          <dgm:bulletEnabled val="1"/>
        </dgm:presLayoutVars>
      </dgm:prSet>
      <dgm:spPr/>
    </dgm:pt>
    <dgm:pt modelId="{35F46714-6A91-41DB-9312-023C46708DEE}" type="pres">
      <dgm:prSet presAssocID="{47F90781-CC1E-4477-9610-977FB87837ED}" presName="spacer" presStyleCnt="0"/>
      <dgm:spPr/>
    </dgm:pt>
    <dgm:pt modelId="{97562FBC-7D2C-40BC-B269-CA092BE9822C}" type="pres">
      <dgm:prSet presAssocID="{67267483-8F25-4324-B305-21D7D1A35121}" presName="parentText" presStyleLbl="node1" presStyleIdx="2" presStyleCnt="4" custLinFactNeighborX="178" custLinFactNeighborY="-70717">
        <dgm:presLayoutVars>
          <dgm:chMax val="0"/>
          <dgm:bulletEnabled val="1"/>
        </dgm:presLayoutVars>
      </dgm:prSet>
      <dgm:spPr/>
    </dgm:pt>
    <dgm:pt modelId="{0747076F-C8C8-4ABA-BFFB-D6BFD079B10E}" type="pres">
      <dgm:prSet presAssocID="{0B6D2517-186A-4A83-ABF3-45B93732A345}" presName="spacer" presStyleCnt="0"/>
      <dgm:spPr/>
    </dgm:pt>
    <dgm:pt modelId="{4C617F05-CDCB-428C-A0E1-653A64C0E0B2}" type="pres">
      <dgm:prSet presAssocID="{4C81AA0B-029E-4481-B124-012F2CE950FD}" presName="parentText" presStyleLbl="node1" presStyleIdx="3" presStyleCnt="4">
        <dgm:presLayoutVars>
          <dgm:chMax val="0"/>
          <dgm:bulletEnabled val="1"/>
        </dgm:presLayoutVars>
      </dgm:prSet>
      <dgm:spPr/>
    </dgm:pt>
  </dgm:ptLst>
  <dgm:cxnLst>
    <dgm:cxn modelId="{B2720D14-EC14-4774-8837-961A3E29FBFF}" type="presOf" srcId="{9FD7855C-B38C-4E68-A79D-F410208E3F95}" destId="{7A8D4AA2-EE8D-422C-B1BC-BA707156E7EF}" srcOrd="0" destOrd="0" presId="urn:microsoft.com/office/officeart/2005/8/layout/vList2"/>
    <dgm:cxn modelId="{3D424A51-F12A-4543-840A-ABA561EB2E7A}" srcId="{9FD7855C-B38C-4E68-A79D-F410208E3F95}" destId="{67267483-8F25-4324-B305-21D7D1A35121}" srcOrd="2" destOrd="0" parTransId="{7129CE0F-9873-4F83-AEBB-6AD4395A73C3}" sibTransId="{0B6D2517-186A-4A83-ABF3-45B93732A345}"/>
    <dgm:cxn modelId="{D25D9085-80F5-4605-9E8C-D676F28FDB8C}" type="presOf" srcId="{4C81AA0B-029E-4481-B124-012F2CE950FD}" destId="{4C617F05-CDCB-428C-A0E1-653A64C0E0B2}" srcOrd="0" destOrd="0" presId="urn:microsoft.com/office/officeart/2005/8/layout/vList2"/>
    <dgm:cxn modelId="{7AD06BAB-124B-4DC2-AA04-E2F48A6257C9}" type="presOf" srcId="{67267483-8F25-4324-B305-21D7D1A35121}" destId="{97562FBC-7D2C-40BC-B269-CA092BE9822C}" srcOrd="0" destOrd="0" presId="urn:microsoft.com/office/officeart/2005/8/layout/vList2"/>
    <dgm:cxn modelId="{DDB9E0B6-2AAC-4ECD-B3D6-7781DC8357C5}" type="presOf" srcId="{F2B84DAA-2BBF-4F08-A17C-C9C7D29ABBAA}" destId="{5549C7EB-02C0-404D-95FC-468F27EB15AD}" srcOrd="0" destOrd="0" presId="urn:microsoft.com/office/officeart/2005/8/layout/vList2"/>
    <dgm:cxn modelId="{5729BFD1-0829-458E-946E-01521223EAA3}" srcId="{9FD7855C-B38C-4E68-A79D-F410208E3F95}" destId="{4C81AA0B-029E-4481-B124-012F2CE950FD}" srcOrd="3" destOrd="0" parTransId="{3302E73F-3E40-4598-9828-9EC4E52E964A}" sibTransId="{CF91FD9C-FB2F-4F08-B815-AF8F14FDA40F}"/>
    <dgm:cxn modelId="{1A038AD6-5E45-40B6-A2C2-B201CF60370E}" srcId="{9FD7855C-B38C-4E68-A79D-F410208E3F95}" destId="{F2B84DAA-2BBF-4F08-A17C-C9C7D29ABBAA}" srcOrd="0" destOrd="0" parTransId="{670261B7-0C80-4B4A-BD14-9C71EA20DFF7}" sibTransId="{46B2846E-3D33-4B4B-A2EC-450C54CF469D}"/>
    <dgm:cxn modelId="{5818FCD9-BECE-4E55-835B-AEE4E266EE6D}" type="presOf" srcId="{05D3E76E-AE6B-483C-8421-21CC93B001E9}" destId="{F0AFC013-9126-4858-B0CC-5EA4BFFDD990}" srcOrd="0" destOrd="0" presId="urn:microsoft.com/office/officeart/2005/8/layout/vList2"/>
    <dgm:cxn modelId="{BC625AF5-ED4A-4BC5-85F4-075AF124E8F7}" srcId="{9FD7855C-B38C-4E68-A79D-F410208E3F95}" destId="{05D3E76E-AE6B-483C-8421-21CC93B001E9}" srcOrd="1" destOrd="0" parTransId="{2733A4B6-BB8F-4186-83DE-8B54DF5E8B15}" sibTransId="{47F90781-CC1E-4477-9610-977FB87837ED}"/>
    <dgm:cxn modelId="{213DC729-3A14-4FC9-96EE-82E001A87366}" type="presParOf" srcId="{7A8D4AA2-EE8D-422C-B1BC-BA707156E7EF}" destId="{5549C7EB-02C0-404D-95FC-468F27EB15AD}" srcOrd="0" destOrd="0" presId="urn:microsoft.com/office/officeart/2005/8/layout/vList2"/>
    <dgm:cxn modelId="{B06C5C56-C72F-42BD-9DE9-4D5A5A674AB1}" type="presParOf" srcId="{7A8D4AA2-EE8D-422C-B1BC-BA707156E7EF}" destId="{252776D0-92F4-4657-BC7D-93F893C2F255}" srcOrd="1" destOrd="0" presId="urn:microsoft.com/office/officeart/2005/8/layout/vList2"/>
    <dgm:cxn modelId="{A9293734-169C-4B26-B60B-AFDE5B77E3FF}" type="presParOf" srcId="{7A8D4AA2-EE8D-422C-B1BC-BA707156E7EF}" destId="{F0AFC013-9126-4858-B0CC-5EA4BFFDD990}" srcOrd="2" destOrd="0" presId="urn:microsoft.com/office/officeart/2005/8/layout/vList2"/>
    <dgm:cxn modelId="{322FC3B0-DBB1-4AD2-9EE3-142977A5B37F}" type="presParOf" srcId="{7A8D4AA2-EE8D-422C-B1BC-BA707156E7EF}" destId="{35F46714-6A91-41DB-9312-023C46708DEE}" srcOrd="3" destOrd="0" presId="urn:microsoft.com/office/officeart/2005/8/layout/vList2"/>
    <dgm:cxn modelId="{0FA3D481-C34F-45EA-8045-1939547AB83E}" type="presParOf" srcId="{7A8D4AA2-EE8D-422C-B1BC-BA707156E7EF}" destId="{97562FBC-7D2C-40BC-B269-CA092BE9822C}" srcOrd="4" destOrd="0" presId="urn:microsoft.com/office/officeart/2005/8/layout/vList2"/>
    <dgm:cxn modelId="{25354D39-AC87-46D3-A1D0-058F861E7CA2}" type="presParOf" srcId="{7A8D4AA2-EE8D-422C-B1BC-BA707156E7EF}" destId="{0747076F-C8C8-4ABA-BFFB-D6BFD079B10E}" srcOrd="5" destOrd="0" presId="urn:microsoft.com/office/officeart/2005/8/layout/vList2"/>
    <dgm:cxn modelId="{64604150-F666-46D8-A76B-612320A7B90C}" type="presParOf" srcId="{7A8D4AA2-EE8D-422C-B1BC-BA707156E7EF}" destId="{4C617F05-CDCB-428C-A0E1-653A64C0E0B2}" srcOrd="6"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2EB1BE-39FE-4128-9628-1C6A7FB7E063}"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US"/>
        </a:p>
      </dgm:t>
    </dgm:pt>
    <dgm:pt modelId="{6C682EF1-E109-440B-84BC-DDC793974BAF}">
      <dgm:prSet phldrT="[Text]"/>
      <dgm:spPr>
        <a:solidFill>
          <a:srgbClr val="800000"/>
        </a:solidFill>
      </dgm:spPr>
      <dgm:t>
        <a:bodyPr/>
        <a:lstStyle/>
        <a:p>
          <a:r>
            <a:rPr lang="en-US" b="1" dirty="0"/>
            <a:t>HOPE</a:t>
          </a:r>
        </a:p>
      </dgm:t>
    </dgm:pt>
    <dgm:pt modelId="{C6ED90A2-387A-4801-8FC7-80736A7DC78B}" type="parTrans" cxnId="{C4D36EB8-483C-4DB8-B59C-4F76A503CD09}">
      <dgm:prSet/>
      <dgm:spPr/>
      <dgm:t>
        <a:bodyPr/>
        <a:lstStyle/>
        <a:p>
          <a:endParaRPr lang="en-US"/>
        </a:p>
      </dgm:t>
    </dgm:pt>
    <dgm:pt modelId="{51C9DA44-EB9A-43C5-B616-D320A863FFB5}" type="sibTrans" cxnId="{C4D36EB8-483C-4DB8-B59C-4F76A503CD09}">
      <dgm:prSet/>
      <dgm:spPr/>
      <dgm:t>
        <a:bodyPr/>
        <a:lstStyle/>
        <a:p>
          <a:endParaRPr lang="en-US"/>
        </a:p>
      </dgm:t>
    </dgm:pt>
    <dgm:pt modelId="{90A23241-92D2-42F9-9509-4A5B4B5BD260}">
      <dgm:prSet phldrT="[Text]"/>
      <dgm:spPr>
        <a:solidFill>
          <a:srgbClr val="800000"/>
        </a:solidFill>
      </dgm:spPr>
      <dgm:t>
        <a:bodyPr/>
        <a:lstStyle/>
        <a:p>
          <a:r>
            <a:rPr lang="en-US" b="1" dirty="0"/>
            <a:t>Anger</a:t>
          </a:r>
        </a:p>
      </dgm:t>
    </dgm:pt>
    <dgm:pt modelId="{EA5B33E9-3709-4613-83D0-A97E61950591}" type="parTrans" cxnId="{F9FB7C63-5314-4FBF-809F-0DB1BDAABCBD}">
      <dgm:prSet/>
      <dgm:spPr/>
      <dgm:t>
        <a:bodyPr/>
        <a:lstStyle/>
        <a:p>
          <a:endParaRPr lang="en-US"/>
        </a:p>
      </dgm:t>
    </dgm:pt>
    <dgm:pt modelId="{2803E57D-CF08-48CC-9351-49BDD22972F4}" type="sibTrans" cxnId="{F9FB7C63-5314-4FBF-809F-0DB1BDAABCBD}">
      <dgm:prSet/>
      <dgm:spPr/>
      <dgm:t>
        <a:bodyPr/>
        <a:lstStyle/>
        <a:p>
          <a:endParaRPr lang="en-US"/>
        </a:p>
      </dgm:t>
    </dgm:pt>
    <dgm:pt modelId="{75EF1232-73AC-4CB8-9E08-8F47B2419BFB}">
      <dgm:prSet phldrT="[Text]"/>
      <dgm:spPr/>
      <dgm:t>
        <a:bodyPr/>
        <a:lstStyle/>
        <a:p>
          <a:r>
            <a:rPr lang="en-US" dirty="0">
              <a:latin typeface="+mj-lt"/>
              <a:cs typeface="Times New Roman" panose="02020603050405020304" pitchFamily="18" charset="0"/>
            </a:rPr>
            <a:t>Goal is significantly blocked.</a:t>
          </a:r>
        </a:p>
      </dgm:t>
    </dgm:pt>
    <dgm:pt modelId="{D52CC21D-1524-4F71-B8B5-AB98231AF9EE}" type="parTrans" cxnId="{DFC4DE52-B1B2-454E-90F8-F53B3A154458}">
      <dgm:prSet/>
      <dgm:spPr/>
      <dgm:t>
        <a:bodyPr/>
        <a:lstStyle/>
        <a:p>
          <a:endParaRPr lang="en-US"/>
        </a:p>
      </dgm:t>
    </dgm:pt>
    <dgm:pt modelId="{4C043F48-21CD-419C-82DF-2BF3BEBF4460}" type="sibTrans" cxnId="{DFC4DE52-B1B2-454E-90F8-F53B3A154458}">
      <dgm:prSet/>
      <dgm:spPr/>
      <dgm:t>
        <a:bodyPr/>
        <a:lstStyle/>
        <a:p>
          <a:endParaRPr lang="en-US"/>
        </a:p>
      </dgm:t>
    </dgm:pt>
    <dgm:pt modelId="{69F54934-3825-448E-91B6-C78A93E5ABF7}">
      <dgm:prSet phldrT="[Text]"/>
      <dgm:spPr>
        <a:solidFill>
          <a:srgbClr val="800000"/>
        </a:solidFill>
      </dgm:spPr>
      <dgm:t>
        <a:bodyPr/>
        <a:lstStyle/>
        <a:p>
          <a:r>
            <a:rPr lang="en-US" b="1" dirty="0"/>
            <a:t>DESPAIR</a:t>
          </a:r>
        </a:p>
      </dgm:t>
    </dgm:pt>
    <dgm:pt modelId="{795B4AF9-A0E5-4AB6-9B86-EBF9085A9F64}" type="parTrans" cxnId="{7F08C803-0DBE-4F0F-8E83-D2FA598E2BBB}">
      <dgm:prSet/>
      <dgm:spPr/>
      <dgm:t>
        <a:bodyPr/>
        <a:lstStyle/>
        <a:p>
          <a:endParaRPr lang="en-US"/>
        </a:p>
      </dgm:t>
    </dgm:pt>
    <dgm:pt modelId="{40ACD0F9-91DD-4208-9B3E-D107054679C2}" type="sibTrans" cxnId="{7F08C803-0DBE-4F0F-8E83-D2FA598E2BBB}">
      <dgm:prSet/>
      <dgm:spPr/>
      <dgm:t>
        <a:bodyPr/>
        <a:lstStyle/>
        <a:p>
          <a:endParaRPr lang="en-US"/>
        </a:p>
      </dgm:t>
    </dgm:pt>
    <dgm:pt modelId="{D37569C8-3D8B-4605-BE78-F371ECB96BD4}">
      <dgm:prSet phldrT="[Text]"/>
      <dgm:spPr/>
      <dgm:t>
        <a:bodyPr/>
        <a:lstStyle/>
        <a:p>
          <a:r>
            <a:rPr lang="en-US" dirty="0">
              <a:latin typeface="+mj-lt"/>
              <a:cs typeface="Times New Roman" panose="02020603050405020304" pitchFamily="18" charset="0"/>
            </a:rPr>
            <a:t>Unable to adjust goal. Pathways are unavailable</a:t>
          </a:r>
          <a:r>
            <a:rPr lang="en-US" dirty="0">
              <a:latin typeface="Times New Roman" panose="02020603050405020304" pitchFamily="18" charset="0"/>
              <a:cs typeface="Times New Roman" panose="02020603050405020304" pitchFamily="18" charset="0"/>
            </a:rPr>
            <a:t>.</a:t>
          </a:r>
        </a:p>
      </dgm:t>
    </dgm:pt>
    <dgm:pt modelId="{67297520-3577-43D4-885D-E85F82F90D83}" type="parTrans" cxnId="{38FE018C-F7ED-46E4-9212-5E79D0857E2B}">
      <dgm:prSet/>
      <dgm:spPr/>
      <dgm:t>
        <a:bodyPr/>
        <a:lstStyle/>
        <a:p>
          <a:endParaRPr lang="en-US"/>
        </a:p>
      </dgm:t>
    </dgm:pt>
    <dgm:pt modelId="{A59197A6-82F8-4CB3-9609-BE2339A3C726}" type="sibTrans" cxnId="{38FE018C-F7ED-46E4-9212-5E79D0857E2B}">
      <dgm:prSet/>
      <dgm:spPr/>
      <dgm:t>
        <a:bodyPr/>
        <a:lstStyle/>
        <a:p>
          <a:endParaRPr lang="en-US"/>
        </a:p>
      </dgm:t>
    </dgm:pt>
    <dgm:pt modelId="{5F37B0D6-67A1-4064-B963-B6B2C8080ECB}">
      <dgm:prSet custT="1"/>
      <dgm:spPr>
        <a:solidFill>
          <a:srgbClr val="800000"/>
        </a:solidFill>
      </dgm:spPr>
      <dgm:t>
        <a:bodyPr/>
        <a:lstStyle/>
        <a:p>
          <a:r>
            <a:rPr lang="en-US" sz="2100" b="1" dirty="0"/>
            <a:t>APATHY</a:t>
          </a:r>
        </a:p>
        <a:p>
          <a:r>
            <a:rPr lang="en-US" sz="1400" b="1" dirty="0"/>
            <a:t>(Hopeless)</a:t>
          </a:r>
        </a:p>
      </dgm:t>
    </dgm:pt>
    <dgm:pt modelId="{94513FC1-D26E-4131-ADF9-01D5DB33F335}" type="parTrans" cxnId="{815727A8-1322-4D7D-B67E-648D1D61462B}">
      <dgm:prSet/>
      <dgm:spPr/>
      <dgm:t>
        <a:bodyPr/>
        <a:lstStyle/>
        <a:p>
          <a:endParaRPr lang="en-US"/>
        </a:p>
      </dgm:t>
    </dgm:pt>
    <dgm:pt modelId="{551EC030-7549-4A77-AF5D-67CA1259B09E}" type="sibTrans" cxnId="{815727A8-1322-4D7D-B67E-648D1D61462B}">
      <dgm:prSet/>
      <dgm:spPr/>
      <dgm:t>
        <a:bodyPr/>
        <a:lstStyle/>
        <a:p>
          <a:endParaRPr lang="en-US"/>
        </a:p>
      </dgm:t>
    </dgm:pt>
    <dgm:pt modelId="{1E2D433B-C644-4197-8B7B-0F6177BC761F}">
      <dgm:prSet custT="1"/>
      <dgm:spPr/>
      <dgm:t>
        <a:bodyPr/>
        <a:lstStyle/>
        <a:p>
          <a:r>
            <a:rPr lang="en-US" sz="1400" dirty="0">
              <a:latin typeface="+mj-lt"/>
              <a:cs typeface="Times New Roman" panose="02020603050405020304" pitchFamily="18" charset="0"/>
            </a:rPr>
            <a:t>Loss of Motivation</a:t>
          </a:r>
        </a:p>
      </dgm:t>
    </dgm:pt>
    <dgm:pt modelId="{BFBB1230-76F6-4F34-A3E8-04A82EC0DA30}" type="parTrans" cxnId="{25B95841-27CA-472A-99F1-E60B8C200FC9}">
      <dgm:prSet/>
      <dgm:spPr/>
      <dgm:t>
        <a:bodyPr/>
        <a:lstStyle/>
        <a:p>
          <a:endParaRPr lang="en-US"/>
        </a:p>
      </dgm:t>
    </dgm:pt>
    <dgm:pt modelId="{51059221-D2F9-40F4-9263-0D5D72137092}" type="sibTrans" cxnId="{25B95841-27CA-472A-99F1-E60B8C200FC9}">
      <dgm:prSet/>
      <dgm:spPr/>
      <dgm:t>
        <a:bodyPr/>
        <a:lstStyle/>
        <a:p>
          <a:endParaRPr lang="en-US"/>
        </a:p>
      </dgm:t>
    </dgm:pt>
    <dgm:pt modelId="{B5B1BB29-AFE6-4D1E-9B2F-CF76A44C3B42}" type="pres">
      <dgm:prSet presAssocID="{4C2EB1BE-39FE-4128-9628-1C6A7FB7E063}" presName="rootnode" presStyleCnt="0">
        <dgm:presLayoutVars>
          <dgm:chMax/>
          <dgm:chPref/>
          <dgm:dir/>
          <dgm:animLvl val="lvl"/>
        </dgm:presLayoutVars>
      </dgm:prSet>
      <dgm:spPr/>
    </dgm:pt>
    <dgm:pt modelId="{FEF402C6-39FB-4413-B248-1C2141154A06}" type="pres">
      <dgm:prSet presAssocID="{6C682EF1-E109-440B-84BC-DDC793974BAF}" presName="composite" presStyleCnt="0"/>
      <dgm:spPr/>
    </dgm:pt>
    <dgm:pt modelId="{6D1BCBDB-2781-4309-8A9A-5907BE9AB428}" type="pres">
      <dgm:prSet presAssocID="{6C682EF1-E109-440B-84BC-DDC793974BAF}" presName="bentUpArrow1" presStyleLbl="alignImgPlace1" presStyleIdx="0" presStyleCnt="3" custAng="14657846" custLinFactNeighborX="-27584"/>
      <dgm:spPr>
        <a:prstGeom prst="curvedRightArrow">
          <a:avLst/>
        </a:prstGeom>
      </dgm:spPr>
    </dgm:pt>
    <dgm:pt modelId="{4D12E7A6-E080-4BD3-A2D6-8E7FCFBC99E7}" type="pres">
      <dgm:prSet presAssocID="{6C682EF1-E109-440B-84BC-DDC793974BAF}" presName="ParentText" presStyleLbl="node1" presStyleIdx="0" presStyleCnt="4" custLinFactNeighborX="-18656">
        <dgm:presLayoutVars>
          <dgm:chMax val="1"/>
          <dgm:chPref val="1"/>
          <dgm:bulletEnabled val="1"/>
        </dgm:presLayoutVars>
      </dgm:prSet>
      <dgm:spPr/>
    </dgm:pt>
    <dgm:pt modelId="{5A5AFF56-0B17-4E09-B422-261CF430115A}" type="pres">
      <dgm:prSet presAssocID="{6C682EF1-E109-440B-84BC-DDC793974BAF}" presName="ChildText" presStyleLbl="revTx" presStyleIdx="0" presStyleCnt="4">
        <dgm:presLayoutVars>
          <dgm:chMax val="0"/>
          <dgm:chPref val="0"/>
          <dgm:bulletEnabled val="1"/>
        </dgm:presLayoutVars>
      </dgm:prSet>
      <dgm:spPr/>
    </dgm:pt>
    <dgm:pt modelId="{BD7EC84B-A93C-4C78-88F6-95B4153F8735}" type="pres">
      <dgm:prSet presAssocID="{51C9DA44-EB9A-43C5-B616-D320A863FFB5}" presName="sibTrans" presStyleCnt="0"/>
      <dgm:spPr/>
    </dgm:pt>
    <dgm:pt modelId="{B33D3D8E-99E3-4EB7-8D35-CDEAAC434CC1}" type="pres">
      <dgm:prSet presAssocID="{90A23241-92D2-42F9-9509-4A5B4B5BD260}" presName="composite" presStyleCnt="0"/>
      <dgm:spPr/>
    </dgm:pt>
    <dgm:pt modelId="{63683D77-A1FF-476F-A81B-EB75D6449E70}" type="pres">
      <dgm:prSet presAssocID="{90A23241-92D2-42F9-9509-4A5B4B5BD260}" presName="bentUpArrow1" presStyleLbl="alignImgPlace1" presStyleIdx="1" presStyleCnt="3" custAng="14840954" custLinFactNeighborX="-27584"/>
      <dgm:spPr>
        <a:prstGeom prst="curvedRightArrow">
          <a:avLst/>
        </a:prstGeom>
      </dgm:spPr>
    </dgm:pt>
    <dgm:pt modelId="{703FC806-53CA-42AA-97D9-E21C0CE9FAA0}" type="pres">
      <dgm:prSet presAssocID="{90A23241-92D2-42F9-9509-4A5B4B5BD260}" presName="ParentText" presStyleLbl="node1" presStyleIdx="1" presStyleCnt="4" custLinFactNeighborX="-18656">
        <dgm:presLayoutVars>
          <dgm:chMax val="1"/>
          <dgm:chPref val="1"/>
          <dgm:bulletEnabled val="1"/>
        </dgm:presLayoutVars>
      </dgm:prSet>
      <dgm:spPr/>
    </dgm:pt>
    <dgm:pt modelId="{D0AA0E9B-B591-4596-B321-495C6350CFBF}" type="pres">
      <dgm:prSet presAssocID="{90A23241-92D2-42F9-9509-4A5B4B5BD260}" presName="ChildText" presStyleLbl="revTx" presStyleIdx="1" presStyleCnt="4" custScaleX="224316" custLinFactNeighborX="40305" custLinFactNeighborY="-2061">
        <dgm:presLayoutVars>
          <dgm:chMax val="0"/>
          <dgm:chPref val="0"/>
          <dgm:bulletEnabled val="1"/>
        </dgm:presLayoutVars>
      </dgm:prSet>
      <dgm:spPr/>
    </dgm:pt>
    <dgm:pt modelId="{2178DBAA-1981-4003-95C6-04917F7B78F3}" type="pres">
      <dgm:prSet presAssocID="{2803E57D-CF08-48CC-9351-49BDD22972F4}" presName="sibTrans" presStyleCnt="0"/>
      <dgm:spPr/>
    </dgm:pt>
    <dgm:pt modelId="{AF9CE1D3-DE89-4F4B-B4C9-9B38B8CA2DEC}" type="pres">
      <dgm:prSet presAssocID="{69F54934-3825-448E-91B6-C78A93E5ABF7}" presName="composite" presStyleCnt="0"/>
      <dgm:spPr/>
    </dgm:pt>
    <dgm:pt modelId="{9B0040E1-A0B7-4CA2-9EC7-5B7E909FCE3D}" type="pres">
      <dgm:prSet presAssocID="{69F54934-3825-448E-91B6-C78A93E5ABF7}" presName="bentUpArrow1" presStyleLbl="alignImgPlace1" presStyleIdx="2" presStyleCnt="3" custAng="14939964" custLinFactNeighborX="-27584"/>
      <dgm:spPr>
        <a:prstGeom prst="curvedRightArrow">
          <a:avLst/>
        </a:prstGeom>
      </dgm:spPr>
    </dgm:pt>
    <dgm:pt modelId="{8687674B-7F1A-44D9-82AB-09FADB3870B7}" type="pres">
      <dgm:prSet presAssocID="{69F54934-3825-448E-91B6-C78A93E5ABF7}" presName="ParentText" presStyleLbl="node1" presStyleIdx="2" presStyleCnt="4" custLinFactNeighborX="-18656">
        <dgm:presLayoutVars>
          <dgm:chMax val="1"/>
          <dgm:chPref val="1"/>
          <dgm:bulletEnabled val="1"/>
        </dgm:presLayoutVars>
      </dgm:prSet>
      <dgm:spPr/>
    </dgm:pt>
    <dgm:pt modelId="{97EC6B9A-8D56-4C03-A447-7173B9D3CAEC}" type="pres">
      <dgm:prSet presAssocID="{69F54934-3825-448E-91B6-C78A93E5ABF7}" presName="ChildText" presStyleLbl="revTx" presStyleIdx="2" presStyleCnt="4" custScaleX="266039" custLinFactNeighborX="60205" custLinFactNeighborY="-6123">
        <dgm:presLayoutVars>
          <dgm:chMax val="0"/>
          <dgm:chPref val="0"/>
          <dgm:bulletEnabled val="1"/>
        </dgm:presLayoutVars>
      </dgm:prSet>
      <dgm:spPr/>
    </dgm:pt>
    <dgm:pt modelId="{6A5E6991-59D9-4780-BBD8-392C4C793759}" type="pres">
      <dgm:prSet presAssocID="{40ACD0F9-91DD-4208-9B3E-D107054679C2}" presName="sibTrans" presStyleCnt="0"/>
      <dgm:spPr/>
    </dgm:pt>
    <dgm:pt modelId="{7E60930E-0644-46F7-9162-57BE11B2865E}" type="pres">
      <dgm:prSet presAssocID="{5F37B0D6-67A1-4064-B963-B6B2C8080ECB}" presName="composite" presStyleCnt="0"/>
      <dgm:spPr/>
    </dgm:pt>
    <dgm:pt modelId="{51A2AAC5-14A2-421C-9DC0-5A0C86F32CE2}" type="pres">
      <dgm:prSet presAssocID="{5F37B0D6-67A1-4064-B963-B6B2C8080ECB}" presName="ParentText" presStyleLbl="node1" presStyleIdx="3" presStyleCnt="4" custLinFactNeighborX="-18656">
        <dgm:presLayoutVars>
          <dgm:chMax val="1"/>
          <dgm:chPref val="1"/>
          <dgm:bulletEnabled val="1"/>
        </dgm:presLayoutVars>
      </dgm:prSet>
      <dgm:spPr/>
    </dgm:pt>
    <dgm:pt modelId="{ECA4EE8F-2834-474C-8F61-1384E477C90C}" type="pres">
      <dgm:prSet presAssocID="{5F37B0D6-67A1-4064-B963-B6B2C8080ECB}" presName="FinalChildText" presStyleLbl="revTx" presStyleIdx="3" presStyleCnt="4" custScaleX="189084" custLinFactNeighborX="22262" custLinFactNeighborY="1171">
        <dgm:presLayoutVars>
          <dgm:chMax val="0"/>
          <dgm:chPref val="0"/>
          <dgm:bulletEnabled val="1"/>
        </dgm:presLayoutVars>
      </dgm:prSet>
      <dgm:spPr/>
    </dgm:pt>
  </dgm:ptLst>
  <dgm:cxnLst>
    <dgm:cxn modelId="{7F08C803-0DBE-4F0F-8E83-D2FA598E2BBB}" srcId="{4C2EB1BE-39FE-4128-9628-1C6A7FB7E063}" destId="{69F54934-3825-448E-91B6-C78A93E5ABF7}" srcOrd="2" destOrd="0" parTransId="{795B4AF9-A0E5-4AB6-9B86-EBF9085A9F64}" sibTransId="{40ACD0F9-91DD-4208-9B3E-D107054679C2}"/>
    <dgm:cxn modelId="{3CB31933-D7E6-054B-A07F-4DBDD905AE51}" type="presOf" srcId="{D37569C8-3D8B-4605-BE78-F371ECB96BD4}" destId="{97EC6B9A-8D56-4C03-A447-7173B9D3CAEC}" srcOrd="0" destOrd="0" presId="urn:microsoft.com/office/officeart/2005/8/layout/StepDownProcess"/>
    <dgm:cxn modelId="{3C725D35-59FE-0D42-935A-F6C73C6387CE}" type="presOf" srcId="{75EF1232-73AC-4CB8-9E08-8F47B2419BFB}" destId="{D0AA0E9B-B591-4596-B321-495C6350CFBF}" srcOrd="0" destOrd="0" presId="urn:microsoft.com/office/officeart/2005/8/layout/StepDownProcess"/>
    <dgm:cxn modelId="{25B95841-27CA-472A-99F1-E60B8C200FC9}" srcId="{5F37B0D6-67A1-4064-B963-B6B2C8080ECB}" destId="{1E2D433B-C644-4197-8B7B-0F6177BC761F}" srcOrd="0" destOrd="0" parTransId="{BFBB1230-76F6-4F34-A3E8-04A82EC0DA30}" sibTransId="{51059221-D2F9-40F4-9263-0D5D72137092}"/>
    <dgm:cxn modelId="{F9FB7C63-5314-4FBF-809F-0DB1BDAABCBD}" srcId="{4C2EB1BE-39FE-4128-9628-1C6A7FB7E063}" destId="{90A23241-92D2-42F9-9509-4A5B4B5BD260}" srcOrd="1" destOrd="0" parTransId="{EA5B33E9-3709-4613-83D0-A97E61950591}" sibTransId="{2803E57D-CF08-48CC-9351-49BDD22972F4}"/>
    <dgm:cxn modelId="{E947B168-DFE8-0249-97EE-F12B6E10F908}" type="presOf" srcId="{90A23241-92D2-42F9-9509-4A5B4B5BD260}" destId="{703FC806-53CA-42AA-97D9-E21C0CE9FAA0}" srcOrd="0" destOrd="0" presId="urn:microsoft.com/office/officeart/2005/8/layout/StepDownProcess"/>
    <dgm:cxn modelId="{DFC4DE52-B1B2-454E-90F8-F53B3A154458}" srcId="{90A23241-92D2-42F9-9509-4A5B4B5BD260}" destId="{75EF1232-73AC-4CB8-9E08-8F47B2419BFB}" srcOrd="0" destOrd="0" parTransId="{D52CC21D-1524-4F71-B8B5-AB98231AF9EE}" sibTransId="{4C043F48-21CD-419C-82DF-2BF3BEBF4460}"/>
    <dgm:cxn modelId="{38FE018C-F7ED-46E4-9212-5E79D0857E2B}" srcId="{69F54934-3825-448E-91B6-C78A93E5ABF7}" destId="{D37569C8-3D8B-4605-BE78-F371ECB96BD4}" srcOrd="0" destOrd="0" parTransId="{67297520-3577-43D4-885D-E85F82F90D83}" sibTransId="{A59197A6-82F8-4CB3-9609-BE2339A3C726}"/>
    <dgm:cxn modelId="{815727A8-1322-4D7D-B67E-648D1D61462B}" srcId="{4C2EB1BE-39FE-4128-9628-1C6A7FB7E063}" destId="{5F37B0D6-67A1-4064-B963-B6B2C8080ECB}" srcOrd="3" destOrd="0" parTransId="{94513FC1-D26E-4131-ADF9-01D5DB33F335}" sibTransId="{551EC030-7549-4A77-AF5D-67CA1259B09E}"/>
    <dgm:cxn modelId="{542A8DAB-D99E-0743-9A85-5BF7F2B38237}" type="presOf" srcId="{5F37B0D6-67A1-4064-B963-B6B2C8080ECB}" destId="{51A2AAC5-14A2-421C-9DC0-5A0C86F32CE2}" srcOrd="0" destOrd="0" presId="urn:microsoft.com/office/officeart/2005/8/layout/StepDownProcess"/>
    <dgm:cxn modelId="{C4D36EB8-483C-4DB8-B59C-4F76A503CD09}" srcId="{4C2EB1BE-39FE-4128-9628-1C6A7FB7E063}" destId="{6C682EF1-E109-440B-84BC-DDC793974BAF}" srcOrd="0" destOrd="0" parTransId="{C6ED90A2-387A-4801-8FC7-80736A7DC78B}" sibTransId="{51C9DA44-EB9A-43C5-B616-D320A863FFB5}"/>
    <dgm:cxn modelId="{36CF23C2-62AA-784E-82DC-5A7ECDD67CAE}" type="presOf" srcId="{69F54934-3825-448E-91B6-C78A93E5ABF7}" destId="{8687674B-7F1A-44D9-82AB-09FADB3870B7}" srcOrd="0" destOrd="0" presId="urn:microsoft.com/office/officeart/2005/8/layout/StepDownProcess"/>
    <dgm:cxn modelId="{A9F6B4CE-3EC4-9F44-AF2F-C9078902917F}" type="presOf" srcId="{4C2EB1BE-39FE-4128-9628-1C6A7FB7E063}" destId="{B5B1BB29-AFE6-4D1E-9B2F-CF76A44C3B42}" srcOrd="0" destOrd="0" presId="urn:microsoft.com/office/officeart/2005/8/layout/StepDownProcess"/>
    <dgm:cxn modelId="{891FA5E0-47F0-A84A-A92A-183A9F3E4878}" type="presOf" srcId="{1E2D433B-C644-4197-8B7B-0F6177BC761F}" destId="{ECA4EE8F-2834-474C-8F61-1384E477C90C}" srcOrd="0" destOrd="0" presId="urn:microsoft.com/office/officeart/2005/8/layout/StepDownProcess"/>
    <dgm:cxn modelId="{73FCA7F4-17EC-DD4A-816F-FF24679F74FC}" type="presOf" srcId="{6C682EF1-E109-440B-84BC-DDC793974BAF}" destId="{4D12E7A6-E080-4BD3-A2D6-8E7FCFBC99E7}" srcOrd="0" destOrd="0" presId="urn:microsoft.com/office/officeart/2005/8/layout/StepDownProcess"/>
    <dgm:cxn modelId="{34C8B210-0264-8C43-AEC4-3EA12B9227F9}" type="presParOf" srcId="{B5B1BB29-AFE6-4D1E-9B2F-CF76A44C3B42}" destId="{FEF402C6-39FB-4413-B248-1C2141154A06}" srcOrd="0" destOrd="0" presId="urn:microsoft.com/office/officeart/2005/8/layout/StepDownProcess"/>
    <dgm:cxn modelId="{78172835-10A0-444A-A855-F24C742BFA4F}" type="presParOf" srcId="{FEF402C6-39FB-4413-B248-1C2141154A06}" destId="{6D1BCBDB-2781-4309-8A9A-5907BE9AB428}" srcOrd="0" destOrd="0" presId="urn:microsoft.com/office/officeart/2005/8/layout/StepDownProcess"/>
    <dgm:cxn modelId="{B79D66BB-298C-2048-897D-C93EB7503855}" type="presParOf" srcId="{FEF402C6-39FB-4413-B248-1C2141154A06}" destId="{4D12E7A6-E080-4BD3-A2D6-8E7FCFBC99E7}" srcOrd="1" destOrd="0" presId="urn:microsoft.com/office/officeart/2005/8/layout/StepDownProcess"/>
    <dgm:cxn modelId="{43B8FE09-FF6B-5A44-B0F8-303AA8383FF3}" type="presParOf" srcId="{FEF402C6-39FB-4413-B248-1C2141154A06}" destId="{5A5AFF56-0B17-4E09-B422-261CF430115A}" srcOrd="2" destOrd="0" presId="urn:microsoft.com/office/officeart/2005/8/layout/StepDownProcess"/>
    <dgm:cxn modelId="{379C36FA-65D3-F64A-ADD8-027E104FD7D1}" type="presParOf" srcId="{B5B1BB29-AFE6-4D1E-9B2F-CF76A44C3B42}" destId="{BD7EC84B-A93C-4C78-88F6-95B4153F8735}" srcOrd="1" destOrd="0" presId="urn:microsoft.com/office/officeart/2005/8/layout/StepDownProcess"/>
    <dgm:cxn modelId="{ADB03C4F-94FA-3840-82F0-EDF97DDBF437}" type="presParOf" srcId="{B5B1BB29-AFE6-4D1E-9B2F-CF76A44C3B42}" destId="{B33D3D8E-99E3-4EB7-8D35-CDEAAC434CC1}" srcOrd="2" destOrd="0" presId="urn:microsoft.com/office/officeart/2005/8/layout/StepDownProcess"/>
    <dgm:cxn modelId="{C0631F65-9E21-D040-BCFF-E573F08C53C3}" type="presParOf" srcId="{B33D3D8E-99E3-4EB7-8D35-CDEAAC434CC1}" destId="{63683D77-A1FF-476F-A81B-EB75D6449E70}" srcOrd="0" destOrd="0" presId="urn:microsoft.com/office/officeart/2005/8/layout/StepDownProcess"/>
    <dgm:cxn modelId="{E2D36CB5-059A-1D4D-8ED2-C334E8DCAA6F}" type="presParOf" srcId="{B33D3D8E-99E3-4EB7-8D35-CDEAAC434CC1}" destId="{703FC806-53CA-42AA-97D9-E21C0CE9FAA0}" srcOrd="1" destOrd="0" presId="urn:microsoft.com/office/officeart/2005/8/layout/StepDownProcess"/>
    <dgm:cxn modelId="{E6FEF307-66B8-BD42-8D8F-32C221A6A90F}" type="presParOf" srcId="{B33D3D8E-99E3-4EB7-8D35-CDEAAC434CC1}" destId="{D0AA0E9B-B591-4596-B321-495C6350CFBF}" srcOrd="2" destOrd="0" presId="urn:microsoft.com/office/officeart/2005/8/layout/StepDownProcess"/>
    <dgm:cxn modelId="{782CAFE2-D8C2-4E4B-B53D-A868514B1259}" type="presParOf" srcId="{B5B1BB29-AFE6-4D1E-9B2F-CF76A44C3B42}" destId="{2178DBAA-1981-4003-95C6-04917F7B78F3}" srcOrd="3" destOrd="0" presId="urn:microsoft.com/office/officeart/2005/8/layout/StepDownProcess"/>
    <dgm:cxn modelId="{02CB27FD-4331-FA49-816D-4BEFA68A00AD}" type="presParOf" srcId="{B5B1BB29-AFE6-4D1E-9B2F-CF76A44C3B42}" destId="{AF9CE1D3-DE89-4F4B-B4C9-9B38B8CA2DEC}" srcOrd="4" destOrd="0" presId="urn:microsoft.com/office/officeart/2005/8/layout/StepDownProcess"/>
    <dgm:cxn modelId="{4DA1F27E-CA81-9E4F-B141-B5E1B5A94E09}" type="presParOf" srcId="{AF9CE1D3-DE89-4F4B-B4C9-9B38B8CA2DEC}" destId="{9B0040E1-A0B7-4CA2-9EC7-5B7E909FCE3D}" srcOrd="0" destOrd="0" presId="urn:microsoft.com/office/officeart/2005/8/layout/StepDownProcess"/>
    <dgm:cxn modelId="{D4D7F285-54CA-0446-A7D9-667D9F6787F3}" type="presParOf" srcId="{AF9CE1D3-DE89-4F4B-B4C9-9B38B8CA2DEC}" destId="{8687674B-7F1A-44D9-82AB-09FADB3870B7}" srcOrd="1" destOrd="0" presId="urn:microsoft.com/office/officeart/2005/8/layout/StepDownProcess"/>
    <dgm:cxn modelId="{AFE1C0A0-12D5-2442-8CAD-6B3FD11B7201}" type="presParOf" srcId="{AF9CE1D3-DE89-4F4B-B4C9-9B38B8CA2DEC}" destId="{97EC6B9A-8D56-4C03-A447-7173B9D3CAEC}" srcOrd="2" destOrd="0" presId="urn:microsoft.com/office/officeart/2005/8/layout/StepDownProcess"/>
    <dgm:cxn modelId="{715DCEEA-88BA-544E-AC4A-BF1EDBC01CE8}" type="presParOf" srcId="{B5B1BB29-AFE6-4D1E-9B2F-CF76A44C3B42}" destId="{6A5E6991-59D9-4780-BBD8-392C4C793759}" srcOrd="5" destOrd="0" presId="urn:microsoft.com/office/officeart/2005/8/layout/StepDownProcess"/>
    <dgm:cxn modelId="{5B24FA1A-918F-964E-AB80-5B1BF07F117D}" type="presParOf" srcId="{B5B1BB29-AFE6-4D1E-9B2F-CF76A44C3B42}" destId="{7E60930E-0644-46F7-9162-57BE11B2865E}" srcOrd="6" destOrd="0" presId="urn:microsoft.com/office/officeart/2005/8/layout/StepDownProcess"/>
    <dgm:cxn modelId="{CCB6C83A-FBAB-3044-B410-4F7ADB204000}" type="presParOf" srcId="{7E60930E-0644-46F7-9162-57BE11B2865E}" destId="{51A2AAC5-14A2-421C-9DC0-5A0C86F32CE2}" srcOrd="0" destOrd="0" presId="urn:microsoft.com/office/officeart/2005/8/layout/StepDownProcess"/>
    <dgm:cxn modelId="{B4B33AF6-C3B0-5641-B43F-5E1B12B14BE5}" type="presParOf" srcId="{7E60930E-0644-46F7-9162-57BE11B2865E}" destId="{ECA4EE8F-2834-474C-8F61-1384E477C90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2EB1BE-39FE-4128-9628-1C6A7FB7E063}"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US"/>
        </a:p>
      </dgm:t>
    </dgm:pt>
    <dgm:pt modelId="{6C682EF1-E109-440B-84BC-DDC793974BAF}">
      <dgm:prSet phldrT="[Text]" custT="1"/>
      <dgm:spPr>
        <a:xfrm>
          <a:off x="386386" y="24530"/>
          <a:ext cx="1369652" cy="958712"/>
        </a:xfrm>
        <a:solidFill>
          <a:srgbClr val="800000"/>
        </a:solidFill>
      </dgm:spPr>
      <dgm:t>
        <a:bodyPr/>
        <a:lstStyle/>
        <a:p>
          <a:r>
            <a:rPr lang="en-US" sz="1800" b="1" dirty="0">
              <a:latin typeface="Calibri" panose="020F0502020204030204"/>
              <a:ea typeface="+mn-ea"/>
              <a:cs typeface="+mn-cs"/>
            </a:rPr>
            <a:t>HOPE</a:t>
          </a:r>
        </a:p>
      </dgm:t>
    </dgm:pt>
    <dgm:pt modelId="{C6ED90A2-387A-4801-8FC7-80736A7DC78B}" type="parTrans" cxnId="{C4D36EB8-483C-4DB8-B59C-4F76A503CD09}">
      <dgm:prSet/>
      <dgm:spPr/>
      <dgm:t>
        <a:bodyPr/>
        <a:lstStyle/>
        <a:p>
          <a:endParaRPr lang="en-US"/>
        </a:p>
      </dgm:t>
    </dgm:pt>
    <dgm:pt modelId="{51C9DA44-EB9A-43C5-B616-D320A863FFB5}" type="sibTrans" cxnId="{C4D36EB8-483C-4DB8-B59C-4F76A503CD09}">
      <dgm:prSet/>
      <dgm:spPr/>
      <dgm:t>
        <a:bodyPr/>
        <a:lstStyle/>
        <a:p>
          <a:endParaRPr lang="en-US"/>
        </a:p>
      </dgm:t>
    </dgm:pt>
    <dgm:pt modelId="{90A23241-92D2-42F9-9509-4A5B4B5BD260}">
      <dgm:prSet phldrT="[Text]" custT="1"/>
      <dgm:spPr>
        <a:xfrm>
          <a:off x="1521974" y="1101481"/>
          <a:ext cx="1369652" cy="958712"/>
        </a:xfrm>
        <a:solidFill>
          <a:srgbClr val="800000"/>
        </a:solidFill>
      </dgm:spPr>
      <dgm:t>
        <a:bodyPr/>
        <a:lstStyle/>
        <a:p>
          <a:r>
            <a:rPr lang="en-US" sz="1400" b="1" dirty="0">
              <a:latin typeface="Calibri" panose="020F0502020204030204"/>
              <a:ea typeface="+mn-ea"/>
              <a:cs typeface="+mn-cs"/>
            </a:rPr>
            <a:t>Creating Future Memories of Success</a:t>
          </a:r>
        </a:p>
      </dgm:t>
    </dgm:pt>
    <dgm:pt modelId="{EA5B33E9-3709-4613-83D0-A97E61950591}" type="parTrans" cxnId="{F9FB7C63-5314-4FBF-809F-0DB1BDAABCBD}">
      <dgm:prSet/>
      <dgm:spPr/>
      <dgm:t>
        <a:bodyPr/>
        <a:lstStyle/>
        <a:p>
          <a:endParaRPr lang="en-US"/>
        </a:p>
      </dgm:t>
    </dgm:pt>
    <dgm:pt modelId="{2803E57D-CF08-48CC-9351-49BDD22972F4}" type="sibTrans" cxnId="{F9FB7C63-5314-4FBF-809F-0DB1BDAABCBD}">
      <dgm:prSet/>
      <dgm:spPr/>
      <dgm:t>
        <a:bodyPr/>
        <a:lstStyle/>
        <a:p>
          <a:endParaRPr lang="en-US"/>
        </a:p>
      </dgm:t>
    </dgm:pt>
    <dgm:pt modelId="{75EF1232-73AC-4CB8-9E08-8F47B2419BFB}">
      <dgm:prSet phldrT="[Text]" custT="1"/>
      <dgm:spPr>
        <a:xfrm>
          <a:off x="2939467" y="1192916"/>
          <a:ext cx="1735490" cy="774873"/>
        </a:xfrm>
      </dgm:spPr>
      <dgm:t>
        <a:bodyPr/>
        <a:lstStyle/>
        <a:p>
          <a:pPr algn="ctr"/>
          <a:r>
            <a:rPr lang="en-US" sz="1300" dirty="0">
              <a:latin typeface="+mj-lt"/>
              <a:ea typeface="+mn-ea"/>
              <a:cs typeface="Times New Roman" panose="02020603050405020304" pitchFamily="18" charset="0"/>
            </a:rPr>
            <a:t>Progress Reinforces Pathway/Agency Relationship</a:t>
          </a:r>
        </a:p>
      </dgm:t>
    </dgm:pt>
    <dgm:pt modelId="{D52CC21D-1524-4F71-B8B5-AB98231AF9EE}" type="parTrans" cxnId="{DFC4DE52-B1B2-454E-90F8-F53B3A154458}">
      <dgm:prSet/>
      <dgm:spPr/>
      <dgm:t>
        <a:bodyPr/>
        <a:lstStyle/>
        <a:p>
          <a:endParaRPr lang="en-US"/>
        </a:p>
      </dgm:t>
    </dgm:pt>
    <dgm:pt modelId="{4C043F48-21CD-419C-82DF-2BF3BEBF4460}" type="sibTrans" cxnId="{DFC4DE52-B1B2-454E-90F8-F53B3A154458}">
      <dgm:prSet/>
      <dgm:spPr/>
      <dgm:t>
        <a:bodyPr/>
        <a:lstStyle/>
        <a:p>
          <a:endParaRPr lang="en-US"/>
        </a:p>
      </dgm:t>
    </dgm:pt>
    <dgm:pt modelId="{69F54934-3825-448E-91B6-C78A93E5ABF7}">
      <dgm:prSet phldrT="[Text]" custT="1"/>
      <dgm:spPr>
        <a:xfrm>
          <a:off x="2657561" y="2178431"/>
          <a:ext cx="1369652" cy="958712"/>
        </a:xfrm>
        <a:solidFill>
          <a:srgbClr val="800000"/>
        </a:solidFill>
      </dgm:spPr>
      <dgm:t>
        <a:bodyPr/>
        <a:lstStyle/>
        <a:p>
          <a:r>
            <a:rPr lang="en-US" sz="1600" b="1" dirty="0">
              <a:latin typeface="Calibri" panose="020F0502020204030204"/>
              <a:ea typeface="+mn-ea"/>
              <a:cs typeface="+mn-cs"/>
            </a:rPr>
            <a:t>Viable Pathways</a:t>
          </a:r>
        </a:p>
      </dgm:t>
    </dgm:pt>
    <dgm:pt modelId="{795B4AF9-A0E5-4AB6-9B86-EBF9085A9F64}" type="parTrans" cxnId="{7F08C803-0DBE-4F0F-8E83-D2FA598E2BBB}">
      <dgm:prSet/>
      <dgm:spPr/>
      <dgm:t>
        <a:bodyPr/>
        <a:lstStyle/>
        <a:p>
          <a:endParaRPr lang="en-US"/>
        </a:p>
      </dgm:t>
    </dgm:pt>
    <dgm:pt modelId="{40ACD0F9-91DD-4208-9B3E-D107054679C2}" type="sibTrans" cxnId="{7F08C803-0DBE-4F0F-8E83-D2FA598E2BBB}">
      <dgm:prSet/>
      <dgm:spPr/>
      <dgm:t>
        <a:bodyPr/>
        <a:lstStyle/>
        <a:p>
          <a:endParaRPr lang="en-US"/>
        </a:p>
      </dgm:t>
    </dgm:pt>
    <dgm:pt modelId="{D37569C8-3D8B-4605-BE78-F371ECB96BD4}">
      <dgm:prSet phldrT="[Text]" custT="1"/>
      <dgm:spPr>
        <a:xfrm>
          <a:off x="4094260" y="2260792"/>
          <a:ext cx="1805998" cy="774873"/>
        </a:xfrm>
      </dgm:spPr>
      <dgm:t>
        <a:bodyPr/>
        <a:lstStyle/>
        <a:p>
          <a:pPr algn="ctr"/>
          <a:r>
            <a:rPr lang="en-US" sz="1300" dirty="0">
              <a:latin typeface="+mj-lt"/>
              <a:ea typeface="+mn-ea"/>
              <a:cs typeface="Times New Roman" panose="02020603050405020304" pitchFamily="18" charset="0"/>
            </a:rPr>
            <a:t>Barriers are Considered and Pathways Adjusted</a:t>
          </a:r>
        </a:p>
      </dgm:t>
    </dgm:pt>
    <dgm:pt modelId="{67297520-3577-43D4-885D-E85F82F90D83}" type="parTrans" cxnId="{38FE018C-F7ED-46E4-9212-5E79D0857E2B}">
      <dgm:prSet/>
      <dgm:spPr/>
      <dgm:t>
        <a:bodyPr/>
        <a:lstStyle/>
        <a:p>
          <a:endParaRPr lang="en-US"/>
        </a:p>
      </dgm:t>
    </dgm:pt>
    <dgm:pt modelId="{A59197A6-82F8-4CB3-9609-BE2339A3C726}" type="sibTrans" cxnId="{38FE018C-F7ED-46E4-9212-5E79D0857E2B}">
      <dgm:prSet/>
      <dgm:spPr/>
      <dgm:t>
        <a:bodyPr/>
        <a:lstStyle/>
        <a:p>
          <a:endParaRPr lang="en-US"/>
        </a:p>
      </dgm:t>
    </dgm:pt>
    <dgm:pt modelId="{5F37B0D6-67A1-4064-B963-B6B2C8080ECB}">
      <dgm:prSet custT="1"/>
      <dgm:spPr>
        <a:xfrm>
          <a:off x="3793149" y="3255381"/>
          <a:ext cx="1369652" cy="958712"/>
        </a:xfrm>
        <a:solidFill>
          <a:srgbClr val="800000"/>
        </a:solidFill>
      </dgm:spPr>
      <dgm:t>
        <a:bodyPr/>
        <a:lstStyle/>
        <a:p>
          <a:r>
            <a:rPr lang="en-US" sz="1800" b="1" dirty="0">
              <a:latin typeface="Calibri" panose="020F0502020204030204"/>
              <a:ea typeface="+mn-ea"/>
              <a:cs typeface="+mn-cs"/>
            </a:rPr>
            <a:t>Goal Setting</a:t>
          </a:r>
        </a:p>
      </dgm:t>
    </dgm:pt>
    <dgm:pt modelId="{94513FC1-D26E-4131-ADF9-01D5DB33F335}" type="parTrans" cxnId="{815727A8-1322-4D7D-B67E-648D1D61462B}">
      <dgm:prSet/>
      <dgm:spPr/>
      <dgm:t>
        <a:bodyPr/>
        <a:lstStyle/>
        <a:p>
          <a:endParaRPr lang="en-US"/>
        </a:p>
      </dgm:t>
    </dgm:pt>
    <dgm:pt modelId="{551EC030-7549-4A77-AF5D-67CA1259B09E}" type="sibTrans" cxnId="{815727A8-1322-4D7D-B67E-648D1D61462B}">
      <dgm:prSet/>
      <dgm:spPr/>
      <dgm:t>
        <a:bodyPr/>
        <a:lstStyle/>
        <a:p>
          <a:endParaRPr lang="en-US"/>
        </a:p>
      </dgm:t>
    </dgm:pt>
    <dgm:pt modelId="{1E2D433B-C644-4197-8B7B-0F6177BC761F}">
      <dgm:prSet custT="1"/>
      <dgm:spPr>
        <a:xfrm>
          <a:off x="5167369" y="3355890"/>
          <a:ext cx="1640517" cy="774873"/>
        </a:xfrm>
      </dgm:spPr>
      <dgm:t>
        <a:bodyPr/>
        <a:lstStyle/>
        <a:p>
          <a:pPr algn="ctr"/>
          <a:r>
            <a:rPr lang="en-US" sz="1300" dirty="0">
              <a:latin typeface="+mj-lt"/>
              <a:ea typeface="+mn-ea"/>
              <a:cs typeface="Times New Roman" panose="02020603050405020304" pitchFamily="18" charset="0"/>
            </a:rPr>
            <a:t>Clarifying Goals Increases Agency</a:t>
          </a:r>
        </a:p>
      </dgm:t>
    </dgm:pt>
    <dgm:pt modelId="{BFBB1230-76F6-4F34-A3E8-04A82EC0DA30}" type="parTrans" cxnId="{25B95841-27CA-472A-99F1-E60B8C200FC9}">
      <dgm:prSet/>
      <dgm:spPr/>
      <dgm:t>
        <a:bodyPr/>
        <a:lstStyle/>
        <a:p>
          <a:endParaRPr lang="en-US"/>
        </a:p>
      </dgm:t>
    </dgm:pt>
    <dgm:pt modelId="{51059221-D2F9-40F4-9263-0D5D72137092}" type="sibTrans" cxnId="{25B95841-27CA-472A-99F1-E60B8C200FC9}">
      <dgm:prSet/>
      <dgm:spPr/>
      <dgm:t>
        <a:bodyPr/>
        <a:lstStyle/>
        <a:p>
          <a:endParaRPr lang="en-US"/>
        </a:p>
      </dgm:t>
    </dgm:pt>
    <dgm:pt modelId="{B5B1BB29-AFE6-4D1E-9B2F-CF76A44C3B42}" type="pres">
      <dgm:prSet presAssocID="{4C2EB1BE-39FE-4128-9628-1C6A7FB7E063}" presName="rootnode" presStyleCnt="0">
        <dgm:presLayoutVars>
          <dgm:chMax/>
          <dgm:chPref/>
          <dgm:dir val="rev"/>
          <dgm:animLvl val="lvl"/>
        </dgm:presLayoutVars>
      </dgm:prSet>
      <dgm:spPr/>
    </dgm:pt>
    <dgm:pt modelId="{FEF402C6-39FB-4413-B248-1C2141154A06}" type="pres">
      <dgm:prSet presAssocID="{6C682EF1-E109-440B-84BC-DDC793974BAF}" presName="composite" presStyleCnt="0"/>
      <dgm:spPr/>
    </dgm:pt>
    <dgm:pt modelId="{6D1BCBDB-2781-4309-8A9A-5907BE9AB428}" type="pres">
      <dgm:prSet presAssocID="{6C682EF1-E109-440B-84BC-DDC793974BAF}" presName="bentUpArrow1" presStyleLbl="alignImgPlace1" presStyleIdx="0" presStyleCnt="3" custAng="10017436" custLinFactNeighborX="-32343" custLinFactNeighborY="22434"/>
      <dgm:spPr>
        <a:xfrm rot="20057846">
          <a:off x="601945" y="926441"/>
          <a:ext cx="813617" cy="926274"/>
        </a:xfrm>
        <a:prstGeom prst="curvedUpArrow">
          <a:avLst/>
        </a:prstGeom>
      </dgm:spPr>
    </dgm:pt>
    <dgm:pt modelId="{4D12E7A6-E080-4BD3-A2D6-8E7FCFBC99E7}" type="pres">
      <dgm:prSet presAssocID="{6C682EF1-E109-440B-84BC-DDC793974BAF}" presName="ParentText" presStyleLbl="node1" presStyleIdx="0" presStyleCnt="4" custScaleX="108953">
        <dgm:presLayoutVars>
          <dgm:chMax val="1"/>
          <dgm:chPref val="1"/>
          <dgm:bulletEnabled val="1"/>
        </dgm:presLayoutVars>
      </dgm:prSet>
      <dgm:spPr>
        <a:prstGeom prst="roundRect">
          <a:avLst>
            <a:gd name="adj" fmla="val 16670"/>
          </a:avLst>
        </a:prstGeom>
      </dgm:spPr>
    </dgm:pt>
    <dgm:pt modelId="{5A5AFF56-0B17-4E09-B422-261CF430115A}" type="pres">
      <dgm:prSet presAssocID="{6C682EF1-E109-440B-84BC-DDC793974BAF}" presName="ChildText" presStyleLbl="revTx" presStyleIdx="0" presStyleCnt="4" custScaleX="170390" custLinFactNeighborX="-45186" custLinFactNeighborY="1210">
        <dgm:presLayoutVars>
          <dgm:chMax val="0"/>
          <dgm:chPref val="0"/>
          <dgm:bulletEnabled val="1"/>
        </dgm:presLayoutVars>
      </dgm:prSet>
      <dgm:spPr>
        <a:xfrm>
          <a:off x="1756039" y="115965"/>
          <a:ext cx="996154" cy="774873"/>
        </a:xfrm>
        <a:prstGeom prst="rect">
          <a:avLst/>
        </a:prstGeom>
      </dgm:spPr>
    </dgm:pt>
    <dgm:pt modelId="{BD7EC84B-A93C-4C78-88F6-95B4153F8735}" type="pres">
      <dgm:prSet presAssocID="{51C9DA44-EB9A-43C5-B616-D320A863FFB5}" presName="sibTrans" presStyleCnt="0"/>
      <dgm:spPr/>
    </dgm:pt>
    <dgm:pt modelId="{B33D3D8E-99E3-4EB7-8D35-CDEAAC434CC1}" type="pres">
      <dgm:prSet presAssocID="{90A23241-92D2-42F9-9509-4A5B4B5BD260}" presName="composite" presStyleCnt="0"/>
      <dgm:spPr/>
    </dgm:pt>
    <dgm:pt modelId="{63683D77-A1FF-476F-A81B-EB75D6449E70}" type="pres">
      <dgm:prSet presAssocID="{90A23241-92D2-42F9-9509-4A5B4B5BD260}" presName="bentUpArrow1" presStyleLbl="alignImgPlace1" presStyleIdx="1" presStyleCnt="3" custAng="10054741" custLinFactNeighborX="-31686" custLinFactNeighborY="23748"/>
      <dgm:spPr>
        <a:xfrm rot="20240954">
          <a:off x="1737533" y="2003392"/>
          <a:ext cx="813617" cy="926274"/>
        </a:xfrm>
        <a:prstGeom prst="curvedUpArrow">
          <a:avLst/>
        </a:prstGeom>
      </dgm:spPr>
    </dgm:pt>
    <dgm:pt modelId="{703FC806-53CA-42AA-97D9-E21C0CE9FAA0}" type="pres">
      <dgm:prSet presAssocID="{90A23241-92D2-42F9-9509-4A5B4B5BD260}" presName="ParentText" presStyleLbl="node1" presStyleIdx="1" presStyleCnt="4" custScaleX="111197">
        <dgm:presLayoutVars>
          <dgm:chMax val="1"/>
          <dgm:chPref val="1"/>
          <dgm:bulletEnabled val="1"/>
        </dgm:presLayoutVars>
      </dgm:prSet>
      <dgm:spPr>
        <a:prstGeom prst="roundRect">
          <a:avLst>
            <a:gd name="adj" fmla="val 16670"/>
          </a:avLst>
        </a:prstGeom>
      </dgm:spPr>
    </dgm:pt>
    <dgm:pt modelId="{D0AA0E9B-B591-4596-B321-495C6350CFBF}" type="pres">
      <dgm:prSet presAssocID="{90A23241-92D2-42F9-9509-4A5B4B5BD260}" presName="ChildText" presStyleLbl="revTx" presStyleIdx="1" presStyleCnt="4" custScaleX="268763" custLinFactNeighborX="-98269" custLinFactNeighborY="-3494">
        <dgm:presLayoutVars>
          <dgm:chMax val="0"/>
          <dgm:chPref val="0"/>
          <dgm:bulletEnabled val="1"/>
        </dgm:presLayoutVars>
      </dgm:prSet>
      <dgm:spPr>
        <a:prstGeom prst="rect">
          <a:avLst/>
        </a:prstGeom>
      </dgm:spPr>
    </dgm:pt>
    <dgm:pt modelId="{2178DBAA-1981-4003-95C6-04917F7B78F3}" type="pres">
      <dgm:prSet presAssocID="{2803E57D-CF08-48CC-9351-49BDD22972F4}" presName="sibTrans" presStyleCnt="0"/>
      <dgm:spPr/>
    </dgm:pt>
    <dgm:pt modelId="{AF9CE1D3-DE89-4F4B-B4C9-9B38B8CA2DEC}" type="pres">
      <dgm:prSet presAssocID="{69F54934-3825-448E-91B6-C78A93E5ABF7}" presName="composite" presStyleCnt="0"/>
      <dgm:spPr/>
    </dgm:pt>
    <dgm:pt modelId="{9B0040E1-A0B7-4CA2-9EC7-5B7E909FCE3D}" type="pres">
      <dgm:prSet presAssocID="{69F54934-3825-448E-91B6-C78A93E5ABF7}" presName="bentUpArrow1" presStyleLbl="alignImgPlace1" presStyleIdx="2" presStyleCnt="3" custAng="9884361" custLinFactNeighborX="-27461" custLinFactNeighborY="22219"/>
      <dgm:spPr>
        <a:xfrm rot="20339964">
          <a:off x="2873121" y="3080342"/>
          <a:ext cx="813617" cy="926274"/>
        </a:xfrm>
        <a:prstGeom prst="curvedUpArrow">
          <a:avLst/>
        </a:prstGeom>
      </dgm:spPr>
    </dgm:pt>
    <dgm:pt modelId="{8687674B-7F1A-44D9-82AB-09FADB3870B7}" type="pres">
      <dgm:prSet presAssocID="{69F54934-3825-448E-91B6-C78A93E5ABF7}" presName="ParentText" presStyleLbl="node1" presStyleIdx="2" presStyleCnt="4" custScaleX="114032">
        <dgm:presLayoutVars>
          <dgm:chMax val="1"/>
          <dgm:chPref val="1"/>
          <dgm:bulletEnabled val="1"/>
        </dgm:presLayoutVars>
      </dgm:prSet>
      <dgm:spPr>
        <a:prstGeom prst="roundRect">
          <a:avLst>
            <a:gd name="adj" fmla="val 16670"/>
          </a:avLst>
        </a:prstGeom>
      </dgm:spPr>
    </dgm:pt>
    <dgm:pt modelId="{97EC6B9A-8D56-4C03-A447-7173B9D3CAEC}" type="pres">
      <dgm:prSet presAssocID="{69F54934-3825-448E-91B6-C78A93E5ABF7}" presName="ChildText" presStyleLbl="revTx" presStyleIdx="2" presStyleCnt="4" custScaleX="202313" custLinFactNeighborX="-71463" custLinFactNeighborY="-2773">
        <dgm:presLayoutVars>
          <dgm:chMax val="0"/>
          <dgm:chPref val="0"/>
          <dgm:bulletEnabled val="1"/>
        </dgm:presLayoutVars>
      </dgm:prSet>
      <dgm:spPr>
        <a:prstGeom prst="rect">
          <a:avLst/>
        </a:prstGeom>
      </dgm:spPr>
    </dgm:pt>
    <dgm:pt modelId="{6A5E6991-59D9-4780-BBD8-392C4C793759}" type="pres">
      <dgm:prSet presAssocID="{40ACD0F9-91DD-4208-9B3E-D107054679C2}" presName="sibTrans" presStyleCnt="0"/>
      <dgm:spPr/>
    </dgm:pt>
    <dgm:pt modelId="{7E60930E-0644-46F7-9162-57BE11B2865E}" type="pres">
      <dgm:prSet presAssocID="{5F37B0D6-67A1-4064-B963-B6B2C8080ECB}" presName="composite" presStyleCnt="0"/>
      <dgm:spPr/>
    </dgm:pt>
    <dgm:pt modelId="{51A2AAC5-14A2-421C-9DC0-5A0C86F32CE2}" type="pres">
      <dgm:prSet presAssocID="{5F37B0D6-67A1-4064-B963-B6B2C8080ECB}" presName="ParentText" presStyleLbl="node1" presStyleIdx="3" presStyleCnt="4" custScaleX="111979">
        <dgm:presLayoutVars>
          <dgm:chMax val="1"/>
          <dgm:chPref val="1"/>
          <dgm:bulletEnabled val="1"/>
        </dgm:presLayoutVars>
      </dgm:prSet>
      <dgm:spPr>
        <a:prstGeom prst="roundRect">
          <a:avLst>
            <a:gd name="adj" fmla="val 16670"/>
          </a:avLst>
        </a:prstGeom>
      </dgm:spPr>
    </dgm:pt>
    <dgm:pt modelId="{ECA4EE8F-2834-474C-8F61-1384E477C90C}" type="pres">
      <dgm:prSet presAssocID="{5F37B0D6-67A1-4064-B963-B6B2C8080ECB}" presName="FinalChildText" presStyleLbl="revTx" presStyleIdx="3" presStyleCnt="4" custScaleX="190181" custLinFactNeighborX="-86076" custLinFactNeighborY="8073">
        <dgm:presLayoutVars>
          <dgm:chMax val="0"/>
          <dgm:chPref val="0"/>
          <dgm:bulletEnabled val="1"/>
        </dgm:presLayoutVars>
      </dgm:prSet>
      <dgm:spPr>
        <a:prstGeom prst="rect">
          <a:avLst/>
        </a:prstGeom>
      </dgm:spPr>
    </dgm:pt>
  </dgm:ptLst>
  <dgm:cxnLst>
    <dgm:cxn modelId="{7F08C803-0DBE-4F0F-8E83-D2FA598E2BBB}" srcId="{4C2EB1BE-39FE-4128-9628-1C6A7FB7E063}" destId="{69F54934-3825-448E-91B6-C78A93E5ABF7}" srcOrd="2" destOrd="0" parTransId="{795B4AF9-A0E5-4AB6-9B86-EBF9085A9F64}" sibTransId="{40ACD0F9-91DD-4208-9B3E-D107054679C2}"/>
    <dgm:cxn modelId="{25B95841-27CA-472A-99F1-E60B8C200FC9}" srcId="{5F37B0D6-67A1-4064-B963-B6B2C8080ECB}" destId="{1E2D433B-C644-4197-8B7B-0F6177BC761F}" srcOrd="0" destOrd="0" parTransId="{BFBB1230-76F6-4F34-A3E8-04A82EC0DA30}" sibTransId="{51059221-D2F9-40F4-9263-0D5D72137092}"/>
    <dgm:cxn modelId="{F9FB7C63-5314-4FBF-809F-0DB1BDAABCBD}" srcId="{4C2EB1BE-39FE-4128-9628-1C6A7FB7E063}" destId="{90A23241-92D2-42F9-9509-4A5B4B5BD260}" srcOrd="1" destOrd="0" parTransId="{EA5B33E9-3709-4613-83D0-A97E61950591}" sibTransId="{2803E57D-CF08-48CC-9351-49BDD22972F4}"/>
    <dgm:cxn modelId="{DFC4DE52-B1B2-454E-90F8-F53B3A154458}" srcId="{90A23241-92D2-42F9-9509-4A5B4B5BD260}" destId="{75EF1232-73AC-4CB8-9E08-8F47B2419BFB}" srcOrd="0" destOrd="0" parTransId="{D52CC21D-1524-4F71-B8B5-AB98231AF9EE}" sibTransId="{4C043F48-21CD-419C-82DF-2BF3BEBF4460}"/>
    <dgm:cxn modelId="{A1C32477-9DB8-0747-AE20-C200FC8304B6}" type="presOf" srcId="{1E2D433B-C644-4197-8B7B-0F6177BC761F}" destId="{ECA4EE8F-2834-474C-8F61-1384E477C90C}" srcOrd="0" destOrd="0" presId="urn:microsoft.com/office/officeart/2005/8/layout/StepDownProcess"/>
    <dgm:cxn modelId="{38FE018C-F7ED-46E4-9212-5E79D0857E2B}" srcId="{69F54934-3825-448E-91B6-C78A93E5ABF7}" destId="{D37569C8-3D8B-4605-BE78-F371ECB96BD4}" srcOrd="0" destOrd="0" parTransId="{67297520-3577-43D4-885D-E85F82F90D83}" sibTransId="{A59197A6-82F8-4CB3-9609-BE2339A3C726}"/>
    <dgm:cxn modelId="{1BE8C48E-E88C-944A-9871-15110F28DFB3}" type="presOf" srcId="{6C682EF1-E109-440B-84BC-DDC793974BAF}" destId="{4D12E7A6-E080-4BD3-A2D6-8E7FCFBC99E7}" srcOrd="0" destOrd="0" presId="urn:microsoft.com/office/officeart/2005/8/layout/StepDownProcess"/>
    <dgm:cxn modelId="{23472C9B-2814-9D47-81A6-A76B4126252E}" type="presOf" srcId="{5F37B0D6-67A1-4064-B963-B6B2C8080ECB}" destId="{51A2AAC5-14A2-421C-9DC0-5A0C86F32CE2}" srcOrd="0" destOrd="0" presId="urn:microsoft.com/office/officeart/2005/8/layout/StepDownProcess"/>
    <dgm:cxn modelId="{815727A8-1322-4D7D-B67E-648D1D61462B}" srcId="{4C2EB1BE-39FE-4128-9628-1C6A7FB7E063}" destId="{5F37B0D6-67A1-4064-B963-B6B2C8080ECB}" srcOrd="3" destOrd="0" parTransId="{94513FC1-D26E-4131-ADF9-01D5DB33F335}" sibTransId="{551EC030-7549-4A77-AF5D-67CA1259B09E}"/>
    <dgm:cxn modelId="{47B01AAB-FC0C-EA43-A90F-917C9F905AE3}" type="presOf" srcId="{69F54934-3825-448E-91B6-C78A93E5ABF7}" destId="{8687674B-7F1A-44D9-82AB-09FADB3870B7}" srcOrd="0" destOrd="0" presId="urn:microsoft.com/office/officeart/2005/8/layout/StepDownProcess"/>
    <dgm:cxn modelId="{B5F64EAB-226A-2949-BFAC-5F220EB6AB06}" type="presOf" srcId="{75EF1232-73AC-4CB8-9E08-8F47B2419BFB}" destId="{D0AA0E9B-B591-4596-B321-495C6350CFBF}" srcOrd="0" destOrd="0" presId="urn:microsoft.com/office/officeart/2005/8/layout/StepDownProcess"/>
    <dgm:cxn modelId="{C4D36EB8-483C-4DB8-B59C-4F76A503CD09}" srcId="{4C2EB1BE-39FE-4128-9628-1C6A7FB7E063}" destId="{6C682EF1-E109-440B-84BC-DDC793974BAF}" srcOrd="0" destOrd="0" parTransId="{C6ED90A2-387A-4801-8FC7-80736A7DC78B}" sibTransId="{51C9DA44-EB9A-43C5-B616-D320A863FFB5}"/>
    <dgm:cxn modelId="{422DC4CB-C1CD-D244-9354-BFE4E0DBCDF1}" type="presOf" srcId="{4C2EB1BE-39FE-4128-9628-1C6A7FB7E063}" destId="{B5B1BB29-AFE6-4D1E-9B2F-CF76A44C3B42}" srcOrd="0" destOrd="0" presId="urn:microsoft.com/office/officeart/2005/8/layout/StepDownProcess"/>
    <dgm:cxn modelId="{C94D76DD-2F82-734F-AF8B-10CA2E59FC30}" type="presOf" srcId="{90A23241-92D2-42F9-9509-4A5B4B5BD260}" destId="{703FC806-53CA-42AA-97D9-E21C0CE9FAA0}" srcOrd="0" destOrd="0" presId="urn:microsoft.com/office/officeart/2005/8/layout/StepDownProcess"/>
    <dgm:cxn modelId="{D33746FF-BECB-A64C-87AB-FCDCDDB2E416}" type="presOf" srcId="{D37569C8-3D8B-4605-BE78-F371ECB96BD4}" destId="{97EC6B9A-8D56-4C03-A447-7173B9D3CAEC}" srcOrd="0" destOrd="0" presId="urn:microsoft.com/office/officeart/2005/8/layout/StepDownProcess"/>
    <dgm:cxn modelId="{3B962448-96B3-9C41-BB03-2386DA430CE6}" type="presParOf" srcId="{B5B1BB29-AFE6-4D1E-9B2F-CF76A44C3B42}" destId="{FEF402C6-39FB-4413-B248-1C2141154A06}" srcOrd="0" destOrd="0" presId="urn:microsoft.com/office/officeart/2005/8/layout/StepDownProcess"/>
    <dgm:cxn modelId="{112ABBAD-1956-8041-A753-27A2348A39DD}" type="presParOf" srcId="{FEF402C6-39FB-4413-B248-1C2141154A06}" destId="{6D1BCBDB-2781-4309-8A9A-5907BE9AB428}" srcOrd="0" destOrd="0" presId="urn:microsoft.com/office/officeart/2005/8/layout/StepDownProcess"/>
    <dgm:cxn modelId="{C37A3211-8425-1C44-8663-07F394552623}" type="presParOf" srcId="{FEF402C6-39FB-4413-B248-1C2141154A06}" destId="{4D12E7A6-E080-4BD3-A2D6-8E7FCFBC99E7}" srcOrd="1" destOrd="0" presId="urn:microsoft.com/office/officeart/2005/8/layout/StepDownProcess"/>
    <dgm:cxn modelId="{863C8787-AC2D-1E4B-9CB1-84F93FF8C714}" type="presParOf" srcId="{FEF402C6-39FB-4413-B248-1C2141154A06}" destId="{5A5AFF56-0B17-4E09-B422-261CF430115A}" srcOrd="2" destOrd="0" presId="urn:microsoft.com/office/officeart/2005/8/layout/StepDownProcess"/>
    <dgm:cxn modelId="{8AA64B95-44F1-AA45-BBD6-73C28B9EC536}" type="presParOf" srcId="{B5B1BB29-AFE6-4D1E-9B2F-CF76A44C3B42}" destId="{BD7EC84B-A93C-4C78-88F6-95B4153F8735}" srcOrd="1" destOrd="0" presId="urn:microsoft.com/office/officeart/2005/8/layout/StepDownProcess"/>
    <dgm:cxn modelId="{863C1A48-EBEB-804F-8691-4564DBEA8ECE}" type="presParOf" srcId="{B5B1BB29-AFE6-4D1E-9B2F-CF76A44C3B42}" destId="{B33D3D8E-99E3-4EB7-8D35-CDEAAC434CC1}" srcOrd="2" destOrd="0" presId="urn:microsoft.com/office/officeart/2005/8/layout/StepDownProcess"/>
    <dgm:cxn modelId="{3A903D32-EE10-BA45-9B90-257F1801A1C4}" type="presParOf" srcId="{B33D3D8E-99E3-4EB7-8D35-CDEAAC434CC1}" destId="{63683D77-A1FF-476F-A81B-EB75D6449E70}" srcOrd="0" destOrd="0" presId="urn:microsoft.com/office/officeart/2005/8/layout/StepDownProcess"/>
    <dgm:cxn modelId="{1EB14EDB-F972-4346-9FC2-ACC759900C3A}" type="presParOf" srcId="{B33D3D8E-99E3-4EB7-8D35-CDEAAC434CC1}" destId="{703FC806-53CA-42AA-97D9-E21C0CE9FAA0}" srcOrd="1" destOrd="0" presId="urn:microsoft.com/office/officeart/2005/8/layout/StepDownProcess"/>
    <dgm:cxn modelId="{53258C33-A52E-3442-BF6E-41A738E99560}" type="presParOf" srcId="{B33D3D8E-99E3-4EB7-8D35-CDEAAC434CC1}" destId="{D0AA0E9B-B591-4596-B321-495C6350CFBF}" srcOrd="2" destOrd="0" presId="urn:microsoft.com/office/officeart/2005/8/layout/StepDownProcess"/>
    <dgm:cxn modelId="{A943A11F-F91F-E341-8E56-E9B0E2AD6F83}" type="presParOf" srcId="{B5B1BB29-AFE6-4D1E-9B2F-CF76A44C3B42}" destId="{2178DBAA-1981-4003-95C6-04917F7B78F3}" srcOrd="3" destOrd="0" presId="urn:microsoft.com/office/officeart/2005/8/layout/StepDownProcess"/>
    <dgm:cxn modelId="{8DFA6430-B602-E14D-A82E-C87A7CBCA78B}" type="presParOf" srcId="{B5B1BB29-AFE6-4D1E-9B2F-CF76A44C3B42}" destId="{AF9CE1D3-DE89-4F4B-B4C9-9B38B8CA2DEC}" srcOrd="4" destOrd="0" presId="urn:microsoft.com/office/officeart/2005/8/layout/StepDownProcess"/>
    <dgm:cxn modelId="{B79B8F28-62FC-6340-8675-5D557532AD1D}" type="presParOf" srcId="{AF9CE1D3-DE89-4F4B-B4C9-9B38B8CA2DEC}" destId="{9B0040E1-A0B7-4CA2-9EC7-5B7E909FCE3D}" srcOrd="0" destOrd="0" presId="urn:microsoft.com/office/officeart/2005/8/layout/StepDownProcess"/>
    <dgm:cxn modelId="{57AB3A76-FB43-B74E-B94A-E3EF14626486}" type="presParOf" srcId="{AF9CE1D3-DE89-4F4B-B4C9-9B38B8CA2DEC}" destId="{8687674B-7F1A-44D9-82AB-09FADB3870B7}" srcOrd="1" destOrd="0" presId="urn:microsoft.com/office/officeart/2005/8/layout/StepDownProcess"/>
    <dgm:cxn modelId="{6F8636FC-48EC-3543-A33B-20BC75718B79}" type="presParOf" srcId="{AF9CE1D3-DE89-4F4B-B4C9-9B38B8CA2DEC}" destId="{97EC6B9A-8D56-4C03-A447-7173B9D3CAEC}" srcOrd="2" destOrd="0" presId="urn:microsoft.com/office/officeart/2005/8/layout/StepDownProcess"/>
    <dgm:cxn modelId="{B47E3BFD-DD21-C048-AA98-EEF75574405D}" type="presParOf" srcId="{B5B1BB29-AFE6-4D1E-9B2F-CF76A44C3B42}" destId="{6A5E6991-59D9-4780-BBD8-392C4C793759}" srcOrd="5" destOrd="0" presId="urn:microsoft.com/office/officeart/2005/8/layout/StepDownProcess"/>
    <dgm:cxn modelId="{587B50AB-533E-DD48-8594-1958A256EA34}" type="presParOf" srcId="{B5B1BB29-AFE6-4D1E-9B2F-CF76A44C3B42}" destId="{7E60930E-0644-46F7-9162-57BE11B2865E}" srcOrd="6" destOrd="0" presId="urn:microsoft.com/office/officeart/2005/8/layout/StepDownProcess"/>
    <dgm:cxn modelId="{C73D1BB1-906D-5F44-A5D0-C49903D488E6}" type="presParOf" srcId="{7E60930E-0644-46F7-9162-57BE11B2865E}" destId="{51A2AAC5-14A2-421C-9DC0-5A0C86F32CE2}" srcOrd="0" destOrd="0" presId="urn:microsoft.com/office/officeart/2005/8/layout/StepDownProcess"/>
    <dgm:cxn modelId="{9B32E956-1D42-A047-8BA0-B6F479F392B0}" type="presParOf" srcId="{7E60930E-0644-46F7-9162-57BE11B2865E}" destId="{ECA4EE8F-2834-474C-8F61-1384E477C90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B2BA2-61C0-42FF-B7DB-1CD54F167808}">
      <dsp:nvSpPr>
        <dsp:cNvPr id="0" name=""/>
        <dsp:cNvSpPr/>
      </dsp:nvSpPr>
      <dsp:spPr>
        <a:xfrm>
          <a:off x="3500" y="57075"/>
          <a:ext cx="2105789" cy="4308874"/>
        </a:xfrm>
        <a:prstGeom prst="roundRect">
          <a:avLst>
            <a:gd name="adj" fmla="val 5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t>Beyond Equality</a:t>
          </a:r>
        </a:p>
      </dsp:txBody>
      <dsp:txXfrm rot="16200000">
        <a:off x="-1552558" y="1613134"/>
        <a:ext cx="3533276" cy="421157"/>
      </dsp:txXfrm>
    </dsp:sp>
    <dsp:sp modelId="{BAB39239-F303-4790-B05D-985D8962D44F}">
      <dsp:nvSpPr>
        <dsp:cNvPr id="0" name=""/>
        <dsp:cNvSpPr/>
      </dsp:nvSpPr>
      <dsp:spPr>
        <a:xfrm>
          <a:off x="424658" y="57075"/>
          <a:ext cx="1568812" cy="43088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Ensuring educational equity goes beyond equality; </a:t>
          </a:r>
        </a:p>
      </dsp:txBody>
      <dsp:txXfrm>
        <a:off x="424658" y="57075"/>
        <a:ext cx="1568812" cy="4308874"/>
      </dsp:txXfrm>
    </dsp:sp>
    <dsp:sp modelId="{717A333C-AAF7-4678-9E8F-5C037E3ACDE7}">
      <dsp:nvSpPr>
        <dsp:cNvPr id="0" name=""/>
        <dsp:cNvSpPr/>
      </dsp:nvSpPr>
      <dsp:spPr>
        <a:xfrm>
          <a:off x="2182992" y="57075"/>
          <a:ext cx="2105789" cy="4308874"/>
        </a:xfrm>
        <a:prstGeom prst="roundRect">
          <a:avLst>
            <a:gd name="adj" fmla="val 5000"/>
          </a:avLst>
        </a:prstGeom>
        <a:solidFill>
          <a:schemeClr val="accent1">
            <a:shade val="80000"/>
            <a:hueOff val="125525"/>
            <a:satOff val="-12891"/>
            <a:lumOff val="131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Examine Disparate Outcomes</a:t>
          </a:r>
        </a:p>
      </dsp:txBody>
      <dsp:txXfrm rot="16200000">
        <a:off x="626933" y="1613134"/>
        <a:ext cx="3533276" cy="421157"/>
      </dsp:txXfrm>
    </dsp:sp>
    <dsp:sp modelId="{06451B11-E56D-4169-B9F3-C9CC48DAEB7A}">
      <dsp:nvSpPr>
        <dsp:cNvPr id="0" name=""/>
        <dsp:cNvSpPr/>
      </dsp:nvSpPr>
      <dsp:spPr>
        <a:xfrm rot="5400000">
          <a:off x="1989348" y="3848271"/>
          <a:ext cx="371402" cy="315868"/>
        </a:xfrm>
        <a:prstGeom prst="flowChartExtra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B12DA3-986D-42F1-A512-D3775B10B76E}">
      <dsp:nvSpPr>
        <dsp:cNvPr id="0" name=""/>
        <dsp:cNvSpPr/>
      </dsp:nvSpPr>
      <dsp:spPr>
        <a:xfrm>
          <a:off x="2604150" y="57075"/>
          <a:ext cx="1568812" cy="43088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t>it requires education leaders to examine the ways current policies and practices result in disparate outcomes for our:</a:t>
          </a:r>
        </a:p>
        <a:p>
          <a:pPr marL="114300" lvl="1" indent="-114300" algn="l" defTabSz="622300">
            <a:lnSpc>
              <a:spcPct val="90000"/>
            </a:lnSpc>
            <a:spcBef>
              <a:spcPct val="0"/>
            </a:spcBef>
            <a:spcAft>
              <a:spcPct val="15000"/>
            </a:spcAft>
            <a:buChar char="•"/>
          </a:pPr>
          <a:r>
            <a:rPr lang="en-US" sz="1400" kern="1200" dirty="0"/>
            <a:t>students of color </a:t>
          </a:r>
        </a:p>
        <a:p>
          <a:pPr marL="114300" lvl="1" indent="-114300" algn="l" defTabSz="622300">
            <a:lnSpc>
              <a:spcPct val="90000"/>
            </a:lnSpc>
            <a:spcBef>
              <a:spcPct val="0"/>
            </a:spcBef>
            <a:spcAft>
              <a:spcPct val="15000"/>
            </a:spcAft>
            <a:buChar char="•"/>
          </a:pPr>
          <a:r>
            <a:rPr lang="en-US" sz="1400" kern="1200" dirty="0"/>
            <a:t>students living in poverty</a:t>
          </a:r>
        </a:p>
        <a:p>
          <a:pPr marL="114300" lvl="1" indent="-114300" algn="l" defTabSz="622300">
            <a:lnSpc>
              <a:spcPct val="90000"/>
            </a:lnSpc>
            <a:spcBef>
              <a:spcPct val="0"/>
            </a:spcBef>
            <a:spcAft>
              <a:spcPct val="15000"/>
            </a:spcAft>
            <a:buChar char="•"/>
          </a:pPr>
          <a:r>
            <a:rPr lang="en-US" sz="1400" kern="1200" dirty="0"/>
            <a:t>students receiving special education </a:t>
          </a:r>
        </a:p>
        <a:p>
          <a:pPr marL="114300" lvl="1" indent="-114300" algn="l" defTabSz="622300">
            <a:lnSpc>
              <a:spcPct val="90000"/>
            </a:lnSpc>
            <a:spcBef>
              <a:spcPct val="0"/>
            </a:spcBef>
            <a:spcAft>
              <a:spcPct val="15000"/>
            </a:spcAft>
            <a:buChar char="•"/>
          </a:pPr>
          <a:r>
            <a:rPr lang="en-US" sz="1400" kern="1200" dirty="0"/>
            <a:t>English Learner services</a:t>
          </a:r>
        </a:p>
        <a:p>
          <a:pPr marL="114300" lvl="1" indent="-114300" algn="l" defTabSz="622300">
            <a:lnSpc>
              <a:spcPct val="90000"/>
            </a:lnSpc>
            <a:spcBef>
              <a:spcPct val="0"/>
            </a:spcBef>
            <a:spcAft>
              <a:spcPct val="15000"/>
            </a:spcAft>
            <a:buChar char="•"/>
          </a:pPr>
          <a:r>
            <a:rPr lang="en-US" sz="1400" kern="1200" dirty="0"/>
            <a:t>students who identify as LGBTQ+ </a:t>
          </a:r>
        </a:p>
        <a:p>
          <a:pPr marL="114300" lvl="1" indent="-114300" algn="l" defTabSz="622300">
            <a:lnSpc>
              <a:spcPct val="90000"/>
            </a:lnSpc>
            <a:spcBef>
              <a:spcPct val="0"/>
            </a:spcBef>
            <a:spcAft>
              <a:spcPct val="15000"/>
            </a:spcAft>
            <a:buChar char="•"/>
          </a:pPr>
          <a:r>
            <a:rPr lang="en-US" sz="1400" kern="1200" dirty="0"/>
            <a:t>highly mobile student populations</a:t>
          </a:r>
        </a:p>
      </dsp:txBody>
      <dsp:txXfrm>
        <a:off x="2604150" y="57075"/>
        <a:ext cx="1568812" cy="4308874"/>
      </dsp:txXfrm>
    </dsp:sp>
    <dsp:sp modelId="{88DA5F95-A631-4689-9AC1-2EC0E1F890F0}">
      <dsp:nvSpPr>
        <dsp:cNvPr id="0" name=""/>
        <dsp:cNvSpPr/>
      </dsp:nvSpPr>
      <dsp:spPr>
        <a:xfrm>
          <a:off x="4362484" y="57075"/>
          <a:ext cx="2105789" cy="4308874"/>
        </a:xfrm>
        <a:prstGeom prst="roundRect">
          <a:avLst>
            <a:gd name="adj" fmla="val 5000"/>
          </a:avLst>
        </a:prstGeom>
        <a:solidFill>
          <a:schemeClr val="accent1">
            <a:shade val="80000"/>
            <a:hueOff val="251050"/>
            <a:satOff val="-25781"/>
            <a:lumOff val="262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Partners in Decision-Making</a:t>
          </a:r>
        </a:p>
      </dsp:txBody>
      <dsp:txXfrm rot="16200000">
        <a:off x="2806424" y="1613134"/>
        <a:ext cx="3533276" cy="421157"/>
      </dsp:txXfrm>
    </dsp:sp>
    <dsp:sp modelId="{E7C773F4-EC7B-41CF-BBCA-11F04D90151C}">
      <dsp:nvSpPr>
        <dsp:cNvPr id="0" name=""/>
        <dsp:cNvSpPr/>
      </dsp:nvSpPr>
      <dsp:spPr>
        <a:xfrm rot="5400000">
          <a:off x="4168840" y="3848271"/>
          <a:ext cx="371402" cy="315868"/>
        </a:xfrm>
        <a:prstGeom prst="flowChartExtract">
          <a:avLst/>
        </a:prstGeom>
        <a:solidFill>
          <a:schemeClr val="lt1">
            <a:hueOff val="0"/>
            <a:satOff val="0"/>
            <a:lumOff val="0"/>
            <a:alphaOff val="0"/>
          </a:schemeClr>
        </a:solidFill>
        <a:ln w="12700" cap="flat" cmpd="sng" algn="ctr">
          <a:solidFill>
            <a:schemeClr val="accent1">
              <a:shade val="80000"/>
              <a:hueOff val="188288"/>
              <a:satOff val="-19336"/>
              <a:lumOff val="196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6B9EAF-5A00-4910-A4B2-F2EF693581A9}">
      <dsp:nvSpPr>
        <dsp:cNvPr id="0" name=""/>
        <dsp:cNvSpPr/>
      </dsp:nvSpPr>
      <dsp:spPr>
        <a:xfrm>
          <a:off x="4783642" y="57075"/>
          <a:ext cx="1568812" cy="43088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t>Requires education leaders to: </a:t>
          </a:r>
        </a:p>
        <a:p>
          <a:pPr marL="114300" lvl="1" indent="-114300" algn="l" defTabSz="622300">
            <a:lnSpc>
              <a:spcPct val="90000"/>
            </a:lnSpc>
            <a:spcBef>
              <a:spcPct val="0"/>
            </a:spcBef>
            <a:spcAft>
              <a:spcPct val="15000"/>
            </a:spcAft>
            <a:buChar char="•"/>
          </a:pPr>
          <a:r>
            <a:rPr lang="en-US" sz="1400" kern="1200" dirty="0"/>
            <a:t>develop an understanding of historical contexts</a:t>
          </a:r>
        </a:p>
        <a:p>
          <a:pPr marL="114300" lvl="1" indent="-114300" algn="l" defTabSz="622300">
            <a:lnSpc>
              <a:spcPct val="90000"/>
            </a:lnSpc>
            <a:spcBef>
              <a:spcPct val="0"/>
            </a:spcBef>
            <a:spcAft>
              <a:spcPct val="15000"/>
            </a:spcAft>
            <a:buChar char="•"/>
          </a:pPr>
          <a:r>
            <a:rPr lang="en-US" sz="1400" kern="1200" dirty="0"/>
            <a:t>engage students, </a:t>
          </a:r>
        </a:p>
        <a:p>
          <a:pPr marL="114300" lvl="1" indent="-114300" algn="l" defTabSz="622300">
            <a:lnSpc>
              <a:spcPct val="90000"/>
            </a:lnSpc>
            <a:spcBef>
              <a:spcPct val="0"/>
            </a:spcBef>
            <a:spcAft>
              <a:spcPct val="15000"/>
            </a:spcAft>
            <a:buChar char="•"/>
          </a:pPr>
          <a:r>
            <a:rPr lang="en-US" sz="1400" kern="1200" dirty="0"/>
            <a:t>families, and </a:t>
          </a:r>
        </a:p>
        <a:p>
          <a:pPr marL="114300" lvl="1" indent="-114300" algn="l" defTabSz="622300">
            <a:lnSpc>
              <a:spcPct val="90000"/>
            </a:lnSpc>
            <a:spcBef>
              <a:spcPct val="0"/>
            </a:spcBef>
            <a:spcAft>
              <a:spcPct val="15000"/>
            </a:spcAft>
            <a:buChar char="•"/>
          </a:pPr>
          <a:r>
            <a:rPr lang="en-US" sz="1400" kern="1200" dirty="0"/>
            <a:t>community representatives</a:t>
          </a:r>
        </a:p>
        <a:p>
          <a:pPr marL="0" lvl="0" indent="0" algn="l" defTabSz="711200">
            <a:lnSpc>
              <a:spcPct val="90000"/>
            </a:lnSpc>
            <a:spcBef>
              <a:spcPct val="0"/>
            </a:spcBef>
            <a:spcAft>
              <a:spcPct val="35000"/>
            </a:spcAft>
            <a:buNone/>
          </a:pPr>
          <a:r>
            <a:rPr lang="en-US" sz="1600" kern="1200" dirty="0"/>
            <a:t>as partners in decision-making</a:t>
          </a:r>
        </a:p>
      </dsp:txBody>
      <dsp:txXfrm>
        <a:off x="4783642" y="57075"/>
        <a:ext cx="1568812" cy="4308874"/>
      </dsp:txXfrm>
    </dsp:sp>
    <dsp:sp modelId="{70078529-903F-42C6-9847-C0B1D13D3EA0}">
      <dsp:nvSpPr>
        <dsp:cNvPr id="0" name=""/>
        <dsp:cNvSpPr/>
      </dsp:nvSpPr>
      <dsp:spPr>
        <a:xfrm>
          <a:off x="6541976" y="57075"/>
          <a:ext cx="2105789" cy="4308874"/>
        </a:xfrm>
        <a:prstGeom prst="roundRect">
          <a:avLst>
            <a:gd name="adj" fmla="val 5000"/>
          </a:avLst>
        </a:prstGeom>
        <a:solidFill>
          <a:schemeClr val="accent1">
            <a:shade val="80000"/>
            <a:hueOff val="376576"/>
            <a:satOff val="-38672"/>
            <a:lumOff val="393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Policies &amp; Practices</a:t>
          </a:r>
        </a:p>
      </dsp:txBody>
      <dsp:txXfrm rot="16200000">
        <a:off x="4985916" y="1613134"/>
        <a:ext cx="3533276" cy="421157"/>
      </dsp:txXfrm>
    </dsp:sp>
    <dsp:sp modelId="{4A125E9B-993B-4AF2-A40C-76EE7FC69DE4}">
      <dsp:nvSpPr>
        <dsp:cNvPr id="0" name=""/>
        <dsp:cNvSpPr/>
      </dsp:nvSpPr>
      <dsp:spPr>
        <a:xfrm rot="5400000">
          <a:off x="6348332" y="3848271"/>
          <a:ext cx="371402" cy="315868"/>
        </a:xfrm>
        <a:prstGeom prst="flowChartExtract">
          <a:avLst/>
        </a:prstGeom>
        <a:solidFill>
          <a:schemeClr val="lt1">
            <a:hueOff val="0"/>
            <a:satOff val="0"/>
            <a:lumOff val="0"/>
            <a:alphaOff val="0"/>
          </a:schemeClr>
        </a:solidFill>
        <a:ln w="12700" cap="flat" cmpd="sng" algn="ctr">
          <a:solidFill>
            <a:schemeClr val="accent1">
              <a:shade val="80000"/>
              <a:hueOff val="376576"/>
              <a:satOff val="-38672"/>
              <a:lumOff val="393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A37A4-2CE5-486E-B74A-D89ECD1132D2}">
      <dsp:nvSpPr>
        <dsp:cNvPr id="0" name=""/>
        <dsp:cNvSpPr/>
      </dsp:nvSpPr>
      <dsp:spPr>
        <a:xfrm>
          <a:off x="6963133" y="57075"/>
          <a:ext cx="1568812" cy="43088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t>Actively dismantle systemic barriers</a:t>
          </a:r>
        </a:p>
        <a:p>
          <a:pPr marL="0" lvl="0" indent="0" algn="l" defTabSz="711200">
            <a:lnSpc>
              <a:spcPct val="90000"/>
            </a:lnSpc>
            <a:spcBef>
              <a:spcPct val="0"/>
            </a:spcBef>
            <a:spcAft>
              <a:spcPct val="35000"/>
            </a:spcAft>
            <a:buNone/>
          </a:pPr>
          <a:r>
            <a:rPr lang="en-US" sz="1600" kern="1200" dirty="0"/>
            <a:t>replacing them with policies and practices</a:t>
          </a:r>
        </a:p>
        <a:p>
          <a:pPr marL="0" lvl="0" indent="0" algn="l" defTabSz="711200">
            <a:lnSpc>
              <a:spcPct val="90000"/>
            </a:lnSpc>
            <a:spcBef>
              <a:spcPct val="0"/>
            </a:spcBef>
            <a:spcAft>
              <a:spcPct val="35000"/>
            </a:spcAft>
            <a:buNone/>
          </a:pPr>
          <a:r>
            <a:rPr lang="en-US" sz="1600" kern="1200" dirty="0"/>
            <a:t>that ensure all students have access to the instruction and support they need to succeed in our schools. </a:t>
          </a:r>
        </a:p>
      </dsp:txBody>
      <dsp:txXfrm>
        <a:off x="6963133" y="57075"/>
        <a:ext cx="1568812" cy="43088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2E413-435F-6D43-80EE-6281DC02754A}">
      <dsp:nvSpPr>
        <dsp:cNvPr id="0" name=""/>
        <dsp:cNvSpPr/>
      </dsp:nvSpPr>
      <dsp:spPr>
        <a:xfrm>
          <a:off x="2022730" y="0"/>
          <a:ext cx="8136403" cy="659044"/>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7869" tIns="167397" rIns="157869" bIns="167397" numCol="1" spcCol="1270" anchor="ctr" anchorCtr="0">
          <a:noAutofit/>
        </a:bodyPr>
        <a:lstStyle/>
        <a:p>
          <a:pPr marL="0" lvl="0" indent="0" algn="l" defTabSz="889000">
            <a:lnSpc>
              <a:spcPct val="90000"/>
            </a:lnSpc>
            <a:spcBef>
              <a:spcPct val="0"/>
            </a:spcBef>
            <a:spcAft>
              <a:spcPct val="35000"/>
            </a:spcAft>
            <a:buNone/>
          </a:pPr>
          <a:r>
            <a:rPr lang="en-US" sz="2000" kern="1200" dirty="0"/>
            <a:t>Introduce the concept of hope and discuss its core components (distinguish wishful thinking).</a:t>
          </a:r>
        </a:p>
      </dsp:txBody>
      <dsp:txXfrm>
        <a:off x="2022730" y="0"/>
        <a:ext cx="8136403" cy="659044"/>
      </dsp:txXfrm>
    </dsp:sp>
    <dsp:sp modelId="{FEB7F016-905D-0D49-9892-23EE33F34B12}">
      <dsp:nvSpPr>
        <dsp:cNvPr id="0" name=""/>
        <dsp:cNvSpPr/>
      </dsp:nvSpPr>
      <dsp:spPr>
        <a:xfrm>
          <a:off x="0" y="2275"/>
          <a:ext cx="2034100" cy="65904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38" tIns="65099" rIns="107638" bIns="65099" numCol="1" spcCol="1270" anchor="ctr" anchorCtr="0">
          <a:noAutofit/>
        </a:bodyPr>
        <a:lstStyle/>
        <a:p>
          <a:pPr marL="0" lvl="0" indent="0" algn="ctr" defTabSz="800100">
            <a:lnSpc>
              <a:spcPct val="90000"/>
            </a:lnSpc>
            <a:spcBef>
              <a:spcPct val="0"/>
            </a:spcBef>
            <a:spcAft>
              <a:spcPct val="35000"/>
            </a:spcAft>
            <a:buNone/>
          </a:pPr>
          <a:r>
            <a:rPr lang="en-US" sz="1800" kern="1200" dirty="0"/>
            <a:t>Introduce Hope</a:t>
          </a:r>
        </a:p>
      </dsp:txBody>
      <dsp:txXfrm>
        <a:off x="0" y="2275"/>
        <a:ext cx="2034100" cy="659044"/>
      </dsp:txXfrm>
    </dsp:sp>
    <dsp:sp modelId="{529417F3-873B-004E-B4ED-EDE17E9E8B83}">
      <dsp:nvSpPr>
        <dsp:cNvPr id="0" name=""/>
        <dsp:cNvSpPr/>
      </dsp:nvSpPr>
      <dsp:spPr>
        <a:xfrm>
          <a:off x="2034100" y="700862"/>
          <a:ext cx="8136403" cy="659044"/>
        </a:xfrm>
        <a:prstGeom prst="rect">
          <a:avLst/>
        </a:prstGeom>
        <a:solidFill>
          <a:schemeClr val="accent1">
            <a:shade val="80000"/>
            <a:hueOff val="62763"/>
            <a:satOff val="-6445"/>
            <a:lumOff val="6553"/>
            <a:alphaOff val="0"/>
          </a:schemeClr>
        </a:solidFill>
        <a:ln w="12700" cap="flat" cmpd="sng" algn="ctr">
          <a:solidFill>
            <a:schemeClr val="accent1">
              <a:shade val="80000"/>
              <a:hueOff val="62763"/>
              <a:satOff val="-6445"/>
              <a:lumOff val="655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7869" tIns="167397" rIns="157869" bIns="167397" numCol="1" spcCol="1270" anchor="ctr" anchorCtr="0">
          <a:noAutofit/>
        </a:bodyPr>
        <a:lstStyle/>
        <a:p>
          <a:pPr marL="0" lvl="0" indent="0" algn="l" defTabSz="889000">
            <a:lnSpc>
              <a:spcPct val="90000"/>
            </a:lnSpc>
            <a:spcBef>
              <a:spcPct val="0"/>
            </a:spcBef>
            <a:spcAft>
              <a:spcPct val="35000"/>
            </a:spcAft>
            <a:buNone/>
          </a:pPr>
          <a:r>
            <a:rPr lang="en-US" sz="2000" kern="1200" dirty="0"/>
            <a:t>Help  develop personally relevant goals.</a:t>
          </a:r>
        </a:p>
      </dsp:txBody>
      <dsp:txXfrm>
        <a:off x="2034100" y="700862"/>
        <a:ext cx="8136403" cy="659044"/>
      </dsp:txXfrm>
    </dsp:sp>
    <dsp:sp modelId="{925DE08A-B110-3645-9E83-C25DCEC200B8}">
      <dsp:nvSpPr>
        <dsp:cNvPr id="0" name=""/>
        <dsp:cNvSpPr/>
      </dsp:nvSpPr>
      <dsp:spPr>
        <a:xfrm>
          <a:off x="0" y="700862"/>
          <a:ext cx="2034100" cy="659044"/>
        </a:xfrm>
        <a:prstGeom prst="rect">
          <a:avLst/>
        </a:prstGeom>
        <a:solidFill>
          <a:schemeClr val="lt1">
            <a:hueOff val="0"/>
            <a:satOff val="0"/>
            <a:lumOff val="0"/>
            <a:alphaOff val="0"/>
          </a:schemeClr>
        </a:solidFill>
        <a:ln w="12700" cap="flat" cmpd="sng" algn="ctr">
          <a:solidFill>
            <a:schemeClr val="accent1">
              <a:shade val="80000"/>
              <a:hueOff val="62763"/>
              <a:satOff val="-6445"/>
              <a:lumOff val="65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38" tIns="65099" rIns="107638" bIns="65099" numCol="1" spcCol="1270" anchor="ctr" anchorCtr="0">
          <a:noAutofit/>
        </a:bodyPr>
        <a:lstStyle/>
        <a:p>
          <a:pPr marL="0" lvl="0" indent="0" algn="ctr" defTabSz="800100">
            <a:lnSpc>
              <a:spcPct val="90000"/>
            </a:lnSpc>
            <a:spcBef>
              <a:spcPct val="0"/>
            </a:spcBef>
            <a:spcAft>
              <a:spcPct val="35000"/>
            </a:spcAft>
            <a:buNone/>
          </a:pPr>
          <a:r>
            <a:rPr lang="en-US" sz="1800" kern="1200" dirty="0"/>
            <a:t>Goal Setting</a:t>
          </a:r>
        </a:p>
      </dsp:txBody>
      <dsp:txXfrm>
        <a:off x="0" y="700862"/>
        <a:ext cx="2034100" cy="659044"/>
      </dsp:txXfrm>
    </dsp:sp>
    <dsp:sp modelId="{8F2148C2-C8AA-3143-8919-9E2C91E6BEDD}">
      <dsp:nvSpPr>
        <dsp:cNvPr id="0" name=""/>
        <dsp:cNvSpPr/>
      </dsp:nvSpPr>
      <dsp:spPr>
        <a:xfrm>
          <a:off x="2034100" y="1399449"/>
          <a:ext cx="8136403" cy="659044"/>
        </a:xfrm>
        <a:prstGeom prst="rect">
          <a:avLst/>
        </a:prstGeom>
        <a:solidFill>
          <a:schemeClr val="accent1">
            <a:shade val="80000"/>
            <a:hueOff val="125525"/>
            <a:satOff val="-12891"/>
            <a:lumOff val="13106"/>
            <a:alphaOff val="0"/>
          </a:schemeClr>
        </a:solidFill>
        <a:ln w="12700" cap="flat" cmpd="sng" algn="ctr">
          <a:solidFill>
            <a:schemeClr val="accent1">
              <a:shade val="80000"/>
              <a:hueOff val="125525"/>
              <a:satOff val="-12891"/>
              <a:lumOff val="131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7869" tIns="167397" rIns="157869" bIns="167397" numCol="1" spcCol="1270" anchor="ctr"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List and discuss potential pathways chosen by the individual</a:t>
          </a:r>
          <a:r>
            <a:rPr lang="en-US" sz="1600" kern="1200" dirty="0"/>
            <a:t>.</a:t>
          </a:r>
        </a:p>
        <a:p>
          <a:pPr marL="0" lvl="0" indent="0" algn="l" defTabSz="622300" rtl="0">
            <a:lnSpc>
              <a:spcPct val="90000"/>
            </a:lnSpc>
            <a:spcBef>
              <a:spcPct val="0"/>
            </a:spcBef>
            <a:spcAft>
              <a:spcPct val="35000"/>
            </a:spcAft>
            <a:buNone/>
          </a:pPr>
          <a:endParaRPr lang="en-US" sz="1400" kern="1200" dirty="0"/>
        </a:p>
      </dsp:txBody>
      <dsp:txXfrm>
        <a:off x="2034100" y="1399449"/>
        <a:ext cx="8136403" cy="659044"/>
      </dsp:txXfrm>
    </dsp:sp>
    <dsp:sp modelId="{6AC14749-3BBA-6E48-A2D3-602B72685D56}">
      <dsp:nvSpPr>
        <dsp:cNvPr id="0" name=""/>
        <dsp:cNvSpPr/>
      </dsp:nvSpPr>
      <dsp:spPr>
        <a:xfrm>
          <a:off x="0" y="1399449"/>
          <a:ext cx="2034100" cy="659044"/>
        </a:xfrm>
        <a:prstGeom prst="rect">
          <a:avLst/>
        </a:prstGeom>
        <a:solidFill>
          <a:schemeClr val="lt1">
            <a:hueOff val="0"/>
            <a:satOff val="0"/>
            <a:lumOff val="0"/>
            <a:alphaOff val="0"/>
          </a:schemeClr>
        </a:solidFill>
        <a:ln w="12700" cap="flat" cmpd="sng" algn="ctr">
          <a:solidFill>
            <a:schemeClr val="accent1">
              <a:shade val="80000"/>
              <a:hueOff val="125525"/>
              <a:satOff val="-12891"/>
              <a:lumOff val="131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38" tIns="65099" rIns="107638" bIns="65099" numCol="1" spcCol="1270" anchor="ctr" anchorCtr="0">
          <a:noAutofit/>
        </a:bodyPr>
        <a:lstStyle/>
        <a:p>
          <a:pPr marL="0" lvl="0" indent="0" algn="ctr" defTabSz="800100">
            <a:lnSpc>
              <a:spcPct val="90000"/>
            </a:lnSpc>
            <a:spcBef>
              <a:spcPct val="0"/>
            </a:spcBef>
            <a:spcAft>
              <a:spcPct val="35000"/>
            </a:spcAft>
            <a:buNone/>
          </a:pPr>
          <a:r>
            <a:rPr lang="en-US" sz="1800" kern="1200" dirty="0"/>
            <a:t>Pathways</a:t>
          </a:r>
        </a:p>
      </dsp:txBody>
      <dsp:txXfrm>
        <a:off x="0" y="1399449"/>
        <a:ext cx="2034100" cy="659044"/>
      </dsp:txXfrm>
    </dsp:sp>
    <dsp:sp modelId="{2F36B727-E224-7A47-9E52-FD046FB96CDD}">
      <dsp:nvSpPr>
        <dsp:cNvPr id="0" name=""/>
        <dsp:cNvSpPr/>
      </dsp:nvSpPr>
      <dsp:spPr>
        <a:xfrm>
          <a:off x="2034100" y="2098035"/>
          <a:ext cx="8136403" cy="659044"/>
        </a:xfrm>
        <a:prstGeom prst="rect">
          <a:avLst/>
        </a:prstGeom>
        <a:solidFill>
          <a:schemeClr val="accent1">
            <a:shade val="80000"/>
            <a:hueOff val="188288"/>
            <a:satOff val="-19336"/>
            <a:lumOff val="19659"/>
            <a:alphaOff val="0"/>
          </a:schemeClr>
        </a:solidFill>
        <a:ln w="12700" cap="flat" cmpd="sng" algn="ctr">
          <a:solidFill>
            <a:schemeClr val="accent1">
              <a:shade val="80000"/>
              <a:hueOff val="188288"/>
              <a:satOff val="-19336"/>
              <a:lumOff val="1965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7869" tIns="167397" rIns="157869" bIns="167397" numCol="1" spcCol="1270" anchor="ctr" anchorCtr="0">
          <a:noAutofit/>
        </a:bodyPr>
        <a:lstStyle/>
        <a:p>
          <a:pPr marL="0" lvl="0" indent="0" algn="l" defTabSz="889000">
            <a:lnSpc>
              <a:spcPct val="90000"/>
            </a:lnSpc>
            <a:spcBef>
              <a:spcPct val="0"/>
            </a:spcBef>
            <a:spcAft>
              <a:spcPct val="35000"/>
            </a:spcAft>
            <a:buNone/>
          </a:pPr>
          <a:r>
            <a:rPr lang="en-US" sz="2000" kern="1200" dirty="0"/>
            <a:t>Identify/describe sources of motivation</a:t>
          </a:r>
          <a:r>
            <a:rPr lang="en-US" sz="1600" kern="1200" dirty="0"/>
            <a:t>.</a:t>
          </a:r>
        </a:p>
      </dsp:txBody>
      <dsp:txXfrm>
        <a:off x="2034100" y="2098035"/>
        <a:ext cx="8136403" cy="659044"/>
      </dsp:txXfrm>
    </dsp:sp>
    <dsp:sp modelId="{CEB5F082-53DA-5B4D-A44B-7D678CDDC419}">
      <dsp:nvSpPr>
        <dsp:cNvPr id="0" name=""/>
        <dsp:cNvSpPr/>
      </dsp:nvSpPr>
      <dsp:spPr>
        <a:xfrm>
          <a:off x="0" y="2098035"/>
          <a:ext cx="2034100" cy="659044"/>
        </a:xfrm>
        <a:prstGeom prst="rect">
          <a:avLst/>
        </a:prstGeom>
        <a:solidFill>
          <a:schemeClr val="lt1">
            <a:hueOff val="0"/>
            <a:satOff val="0"/>
            <a:lumOff val="0"/>
            <a:alphaOff val="0"/>
          </a:schemeClr>
        </a:solidFill>
        <a:ln w="12700" cap="flat" cmpd="sng" algn="ctr">
          <a:solidFill>
            <a:schemeClr val="accent1">
              <a:shade val="80000"/>
              <a:hueOff val="188288"/>
              <a:satOff val="-19336"/>
              <a:lumOff val="196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38" tIns="65099" rIns="107638" bIns="65099" numCol="1" spcCol="1270" anchor="ctr" anchorCtr="0">
          <a:noAutofit/>
        </a:bodyPr>
        <a:lstStyle/>
        <a:p>
          <a:pPr marL="0" lvl="0" indent="0" algn="ctr" defTabSz="800100">
            <a:lnSpc>
              <a:spcPct val="90000"/>
            </a:lnSpc>
            <a:spcBef>
              <a:spcPct val="0"/>
            </a:spcBef>
            <a:spcAft>
              <a:spcPct val="35000"/>
            </a:spcAft>
            <a:buNone/>
          </a:pPr>
          <a:r>
            <a:rPr lang="en-US" sz="1800" kern="1200" dirty="0"/>
            <a:t>Willpower</a:t>
          </a:r>
        </a:p>
      </dsp:txBody>
      <dsp:txXfrm>
        <a:off x="0" y="2098035"/>
        <a:ext cx="2034100" cy="659044"/>
      </dsp:txXfrm>
    </dsp:sp>
    <dsp:sp modelId="{127DB787-3AD0-DF43-9981-A56D1505E14B}">
      <dsp:nvSpPr>
        <dsp:cNvPr id="0" name=""/>
        <dsp:cNvSpPr/>
      </dsp:nvSpPr>
      <dsp:spPr>
        <a:xfrm>
          <a:off x="2034100" y="2796622"/>
          <a:ext cx="8136403" cy="659044"/>
        </a:xfrm>
        <a:prstGeom prst="rect">
          <a:avLst/>
        </a:prstGeom>
        <a:solidFill>
          <a:schemeClr val="accent1">
            <a:shade val="80000"/>
            <a:hueOff val="251050"/>
            <a:satOff val="-25781"/>
            <a:lumOff val="26212"/>
            <a:alphaOff val="0"/>
          </a:schemeClr>
        </a:solidFill>
        <a:ln w="12700" cap="flat" cmpd="sng" algn="ctr">
          <a:solidFill>
            <a:schemeClr val="accent1">
              <a:shade val="80000"/>
              <a:hueOff val="251050"/>
              <a:satOff val="-25781"/>
              <a:lumOff val="262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7869" tIns="167397" rIns="157869" bIns="167397" numCol="1" spcCol="1270" anchor="ctr" anchorCtr="0">
          <a:noAutofit/>
        </a:bodyPr>
        <a:lstStyle/>
        <a:p>
          <a:pPr marL="0" lvl="0" indent="0" algn="l" defTabSz="889000">
            <a:lnSpc>
              <a:spcPct val="90000"/>
            </a:lnSpc>
            <a:spcBef>
              <a:spcPct val="0"/>
            </a:spcBef>
            <a:spcAft>
              <a:spcPct val="35000"/>
            </a:spcAft>
            <a:buNone/>
          </a:pPr>
          <a:r>
            <a:rPr lang="en-US" sz="2000" kern="1200" dirty="0"/>
            <a:t>Identify and list obstacles. </a:t>
          </a:r>
        </a:p>
      </dsp:txBody>
      <dsp:txXfrm>
        <a:off x="2034100" y="2796622"/>
        <a:ext cx="8136403" cy="659044"/>
      </dsp:txXfrm>
    </dsp:sp>
    <dsp:sp modelId="{C34E1641-DCFB-254E-BB76-687EA92B89F9}">
      <dsp:nvSpPr>
        <dsp:cNvPr id="0" name=""/>
        <dsp:cNvSpPr/>
      </dsp:nvSpPr>
      <dsp:spPr>
        <a:xfrm>
          <a:off x="0" y="2796622"/>
          <a:ext cx="2034100" cy="659044"/>
        </a:xfrm>
        <a:prstGeom prst="rect">
          <a:avLst/>
        </a:prstGeom>
        <a:solidFill>
          <a:schemeClr val="lt1">
            <a:hueOff val="0"/>
            <a:satOff val="0"/>
            <a:lumOff val="0"/>
            <a:alphaOff val="0"/>
          </a:schemeClr>
        </a:solidFill>
        <a:ln w="12700" cap="flat" cmpd="sng" algn="ctr">
          <a:solidFill>
            <a:schemeClr val="accent1">
              <a:shade val="80000"/>
              <a:hueOff val="251050"/>
              <a:satOff val="-25781"/>
              <a:lumOff val="262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38" tIns="65099" rIns="107638" bIns="65099" numCol="1" spcCol="1270" anchor="ctr" anchorCtr="0">
          <a:noAutofit/>
        </a:bodyPr>
        <a:lstStyle/>
        <a:p>
          <a:pPr marL="0" lvl="0" indent="0" algn="ctr" defTabSz="800100">
            <a:lnSpc>
              <a:spcPct val="90000"/>
            </a:lnSpc>
            <a:spcBef>
              <a:spcPct val="0"/>
            </a:spcBef>
            <a:spcAft>
              <a:spcPct val="35000"/>
            </a:spcAft>
            <a:buNone/>
          </a:pPr>
          <a:r>
            <a:rPr lang="en-US" sz="1800" kern="1200" dirty="0"/>
            <a:t>Problem Solve</a:t>
          </a:r>
        </a:p>
      </dsp:txBody>
      <dsp:txXfrm>
        <a:off x="0" y="2796622"/>
        <a:ext cx="2034100" cy="659044"/>
      </dsp:txXfrm>
    </dsp:sp>
    <dsp:sp modelId="{75F7DBC4-767D-2E41-BE2D-1B46E523AA0C}">
      <dsp:nvSpPr>
        <dsp:cNvPr id="0" name=""/>
        <dsp:cNvSpPr/>
      </dsp:nvSpPr>
      <dsp:spPr>
        <a:xfrm>
          <a:off x="2034100" y="3495209"/>
          <a:ext cx="8136403" cy="659044"/>
        </a:xfrm>
        <a:prstGeom prst="rect">
          <a:avLst/>
        </a:prstGeom>
        <a:solidFill>
          <a:schemeClr val="accent1">
            <a:shade val="80000"/>
            <a:hueOff val="313813"/>
            <a:satOff val="-32227"/>
            <a:lumOff val="32765"/>
            <a:alphaOff val="0"/>
          </a:schemeClr>
        </a:solidFill>
        <a:ln w="12700" cap="flat" cmpd="sng" algn="ctr">
          <a:solidFill>
            <a:schemeClr val="accent1">
              <a:shade val="80000"/>
              <a:hueOff val="313813"/>
              <a:satOff val="-32227"/>
              <a:lumOff val="32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7869" tIns="167397" rIns="157869" bIns="167397" numCol="1" spcCol="1270" anchor="ctr" anchorCtr="0">
          <a:noAutofit/>
        </a:bodyPr>
        <a:lstStyle/>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2000" kern="1200" dirty="0"/>
            <a:t>Create a Visual Map accessible for the reference.</a:t>
          </a:r>
        </a:p>
        <a:p>
          <a:pPr marL="0" lvl="0" indent="0" algn="l" defTabSz="622300" rtl="0">
            <a:lnSpc>
              <a:spcPct val="90000"/>
            </a:lnSpc>
            <a:spcBef>
              <a:spcPct val="0"/>
            </a:spcBef>
            <a:spcAft>
              <a:spcPct val="35000"/>
            </a:spcAft>
            <a:buNone/>
          </a:pPr>
          <a:endParaRPr lang="en-US" sz="1400" kern="1200" dirty="0"/>
        </a:p>
      </dsp:txBody>
      <dsp:txXfrm>
        <a:off x="2034100" y="3495209"/>
        <a:ext cx="8136403" cy="659044"/>
      </dsp:txXfrm>
    </dsp:sp>
    <dsp:sp modelId="{2A50C8BC-7F67-0149-9124-0C2C31ED76F7}">
      <dsp:nvSpPr>
        <dsp:cNvPr id="0" name=""/>
        <dsp:cNvSpPr/>
      </dsp:nvSpPr>
      <dsp:spPr>
        <a:xfrm>
          <a:off x="0" y="3495209"/>
          <a:ext cx="2034100" cy="659044"/>
        </a:xfrm>
        <a:prstGeom prst="rect">
          <a:avLst/>
        </a:prstGeom>
        <a:solidFill>
          <a:schemeClr val="lt1">
            <a:hueOff val="0"/>
            <a:satOff val="0"/>
            <a:lumOff val="0"/>
            <a:alphaOff val="0"/>
          </a:schemeClr>
        </a:solidFill>
        <a:ln w="12700" cap="flat" cmpd="sng" algn="ctr">
          <a:solidFill>
            <a:schemeClr val="accent1">
              <a:shade val="80000"/>
              <a:hueOff val="313813"/>
              <a:satOff val="-32227"/>
              <a:lumOff val="32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38" tIns="65099" rIns="107638" bIns="65099" numCol="1" spcCol="1270" anchor="ctr" anchorCtr="0">
          <a:noAutofit/>
        </a:bodyPr>
        <a:lstStyle/>
        <a:p>
          <a:pPr marL="0" lvl="0" indent="0" algn="ctr" defTabSz="800100">
            <a:lnSpc>
              <a:spcPct val="90000"/>
            </a:lnSpc>
            <a:spcBef>
              <a:spcPct val="0"/>
            </a:spcBef>
            <a:spcAft>
              <a:spcPct val="35000"/>
            </a:spcAft>
            <a:buNone/>
          </a:pPr>
          <a:r>
            <a:rPr lang="en-US" sz="1800" kern="1200" dirty="0"/>
            <a:t>Create Hope Visual</a:t>
          </a:r>
        </a:p>
      </dsp:txBody>
      <dsp:txXfrm>
        <a:off x="0" y="3495209"/>
        <a:ext cx="2034100" cy="659044"/>
      </dsp:txXfrm>
    </dsp:sp>
    <dsp:sp modelId="{48ABED16-8557-3B46-8AE2-4DBCE0461EC6}">
      <dsp:nvSpPr>
        <dsp:cNvPr id="0" name=""/>
        <dsp:cNvSpPr/>
      </dsp:nvSpPr>
      <dsp:spPr>
        <a:xfrm>
          <a:off x="2034100" y="4196071"/>
          <a:ext cx="8136403" cy="659044"/>
        </a:xfrm>
        <a:prstGeom prst="rect">
          <a:avLst/>
        </a:prstGeom>
        <a:solidFill>
          <a:schemeClr val="accent1">
            <a:shade val="80000"/>
            <a:hueOff val="376576"/>
            <a:satOff val="-38672"/>
            <a:lumOff val="39318"/>
            <a:alphaOff val="0"/>
          </a:schemeClr>
        </a:solidFill>
        <a:ln w="12700" cap="flat" cmpd="sng" algn="ctr">
          <a:solidFill>
            <a:schemeClr val="accent1">
              <a:shade val="80000"/>
              <a:hueOff val="376576"/>
              <a:satOff val="-38672"/>
              <a:lumOff val="3931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7869" tIns="167397" rIns="157869" bIns="167397" numCol="1" spcCol="1270" anchor="ctr" anchorCtr="0">
          <a:noAutofit/>
        </a:bodyPr>
        <a:lstStyle/>
        <a:p>
          <a:pPr marL="0" lvl="0" indent="0" algn="l" defTabSz="889000">
            <a:lnSpc>
              <a:spcPct val="90000"/>
            </a:lnSpc>
            <a:spcBef>
              <a:spcPct val="0"/>
            </a:spcBef>
            <a:spcAft>
              <a:spcPct val="35000"/>
            </a:spcAft>
            <a:buNone/>
          </a:pPr>
          <a:r>
            <a:rPr lang="en-US" sz="2000" kern="1200" dirty="0"/>
            <a:t>Remember – We have the ability to re-goal.  </a:t>
          </a:r>
        </a:p>
      </dsp:txBody>
      <dsp:txXfrm>
        <a:off x="2034100" y="4196071"/>
        <a:ext cx="8136403" cy="659044"/>
      </dsp:txXfrm>
    </dsp:sp>
    <dsp:sp modelId="{2E5B2783-590A-EF47-B59F-F738695F32F3}">
      <dsp:nvSpPr>
        <dsp:cNvPr id="0" name=""/>
        <dsp:cNvSpPr/>
      </dsp:nvSpPr>
      <dsp:spPr>
        <a:xfrm>
          <a:off x="0" y="4193796"/>
          <a:ext cx="2034100" cy="659044"/>
        </a:xfrm>
        <a:prstGeom prst="rect">
          <a:avLst/>
        </a:prstGeom>
        <a:solidFill>
          <a:schemeClr val="lt1">
            <a:hueOff val="0"/>
            <a:satOff val="0"/>
            <a:lumOff val="0"/>
            <a:alphaOff val="0"/>
          </a:schemeClr>
        </a:solidFill>
        <a:ln w="12700" cap="flat" cmpd="sng" algn="ctr">
          <a:solidFill>
            <a:schemeClr val="accent1">
              <a:shade val="80000"/>
              <a:hueOff val="376576"/>
              <a:satOff val="-38672"/>
              <a:lumOff val="393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38" tIns="65099" rIns="107638" bIns="65099" numCol="1" spcCol="1270" anchor="ctr" anchorCtr="0">
          <a:noAutofit/>
        </a:bodyPr>
        <a:lstStyle/>
        <a:p>
          <a:pPr marL="0" lvl="0" indent="0" algn="ctr" defTabSz="800100">
            <a:lnSpc>
              <a:spcPct val="90000"/>
            </a:lnSpc>
            <a:spcBef>
              <a:spcPct val="0"/>
            </a:spcBef>
            <a:spcAft>
              <a:spcPct val="35000"/>
            </a:spcAft>
            <a:buNone/>
          </a:pPr>
          <a:r>
            <a:rPr lang="en-US" sz="1800" kern="1200" dirty="0"/>
            <a:t>Re-Goaling</a:t>
          </a:r>
        </a:p>
      </dsp:txBody>
      <dsp:txXfrm>
        <a:off x="0" y="4193796"/>
        <a:ext cx="2034100" cy="659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D9308-5F54-403E-9E41-5B3808A2EF34}">
      <dsp:nvSpPr>
        <dsp:cNvPr id="0" name=""/>
        <dsp:cNvSpPr/>
      </dsp:nvSpPr>
      <dsp:spPr>
        <a:xfrm>
          <a:off x="0" y="0"/>
          <a:ext cx="5047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981ED-3B78-4716-ABEC-77B6F8AB72F7}">
      <dsp:nvSpPr>
        <dsp:cNvPr id="0" name=""/>
        <dsp:cNvSpPr/>
      </dsp:nvSpPr>
      <dsp:spPr>
        <a:xfrm>
          <a:off x="0" y="0"/>
          <a:ext cx="45716" cy="441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latin typeface="Segoe UI" panose="020B0502040204020203" pitchFamily="34" charset="0"/>
            <a:cs typeface="Segoe UI" panose="020B0502040204020203" pitchFamily="34" charset="0"/>
          </a:endParaRPr>
        </a:p>
      </dsp:txBody>
      <dsp:txXfrm>
        <a:off x="0" y="0"/>
        <a:ext cx="45716" cy="4412853"/>
      </dsp:txXfrm>
    </dsp:sp>
    <dsp:sp modelId="{B9430BDC-9A27-4E71-ABAC-45F6B15C6DCC}">
      <dsp:nvSpPr>
        <dsp:cNvPr id="0" name=""/>
        <dsp:cNvSpPr/>
      </dsp:nvSpPr>
      <dsp:spPr>
        <a:xfrm>
          <a:off x="121421" y="41585"/>
          <a:ext cx="3961924" cy="831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Segoe UI" panose="020B0502040204020203" pitchFamily="34" charset="0"/>
              <a:cs typeface="Segoe UI" panose="020B0502040204020203" pitchFamily="34" charset="0"/>
            </a:rPr>
            <a:t>Background and Foundation</a:t>
          </a:r>
        </a:p>
      </dsp:txBody>
      <dsp:txXfrm>
        <a:off x="121421" y="41585"/>
        <a:ext cx="3961924" cy="831719"/>
      </dsp:txXfrm>
    </dsp:sp>
    <dsp:sp modelId="{602D6908-3726-402A-9AAC-87A2DC007328}">
      <dsp:nvSpPr>
        <dsp:cNvPr id="0" name=""/>
        <dsp:cNvSpPr/>
      </dsp:nvSpPr>
      <dsp:spPr>
        <a:xfrm>
          <a:off x="45716" y="873305"/>
          <a:ext cx="40376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7EDEDF-9A62-409C-AF88-1A4004798717}">
      <dsp:nvSpPr>
        <dsp:cNvPr id="0" name=""/>
        <dsp:cNvSpPr/>
      </dsp:nvSpPr>
      <dsp:spPr>
        <a:xfrm>
          <a:off x="121421" y="914891"/>
          <a:ext cx="4651378" cy="831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Segoe UI" panose="020B0502040204020203" pitchFamily="34" charset="0"/>
              <a:cs typeface="Segoe UI" panose="020B0502040204020203" pitchFamily="34" charset="0"/>
            </a:rPr>
            <a:t>Examples of Hope Efforts and Tools</a:t>
          </a:r>
        </a:p>
      </dsp:txBody>
      <dsp:txXfrm>
        <a:off x="121421" y="914891"/>
        <a:ext cx="4651378" cy="831719"/>
      </dsp:txXfrm>
    </dsp:sp>
    <dsp:sp modelId="{5D565E5A-FEFA-4237-979E-DA0A419FAA8F}">
      <dsp:nvSpPr>
        <dsp:cNvPr id="0" name=""/>
        <dsp:cNvSpPr/>
      </dsp:nvSpPr>
      <dsp:spPr>
        <a:xfrm>
          <a:off x="45716" y="1746610"/>
          <a:ext cx="40376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F88824-0821-4698-8AA5-1426970D2CB3}">
      <dsp:nvSpPr>
        <dsp:cNvPr id="0" name=""/>
        <dsp:cNvSpPr/>
      </dsp:nvSpPr>
      <dsp:spPr>
        <a:xfrm>
          <a:off x="121421" y="1788196"/>
          <a:ext cx="4156811" cy="831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Segoe UI" panose="020B0502040204020203" pitchFamily="34" charset="0"/>
              <a:cs typeface="Segoe UI" panose="020B0502040204020203" pitchFamily="34" charset="0"/>
            </a:rPr>
            <a:t>Mentoring to Nurture Hope</a:t>
          </a:r>
        </a:p>
      </dsp:txBody>
      <dsp:txXfrm>
        <a:off x="121421" y="1788196"/>
        <a:ext cx="4156811" cy="831719"/>
      </dsp:txXfrm>
    </dsp:sp>
    <dsp:sp modelId="{C47369B1-16E1-49A5-B0E6-816EDBAC5AB1}">
      <dsp:nvSpPr>
        <dsp:cNvPr id="0" name=""/>
        <dsp:cNvSpPr/>
      </dsp:nvSpPr>
      <dsp:spPr>
        <a:xfrm>
          <a:off x="45716" y="2619915"/>
          <a:ext cx="40376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B0C093-DB6C-443A-8E62-CE46DF5EE87B}">
      <dsp:nvSpPr>
        <dsp:cNvPr id="0" name=""/>
        <dsp:cNvSpPr/>
      </dsp:nvSpPr>
      <dsp:spPr>
        <a:xfrm>
          <a:off x="121421" y="2661501"/>
          <a:ext cx="3961924" cy="831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Segoe UI" panose="020B0502040204020203" pitchFamily="34" charset="0"/>
              <a:cs typeface="Segoe UI" panose="020B0502040204020203" pitchFamily="34" charset="0"/>
            </a:rPr>
            <a:t>Action Steps to Move Forward</a:t>
          </a:r>
        </a:p>
      </dsp:txBody>
      <dsp:txXfrm>
        <a:off x="121421" y="2661501"/>
        <a:ext cx="3961924" cy="831719"/>
      </dsp:txXfrm>
    </dsp:sp>
    <dsp:sp modelId="{186073E3-0A08-44C5-8EEC-42A78958631F}">
      <dsp:nvSpPr>
        <dsp:cNvPr id="0" name=""/>
        <dsp:cNvSpPr/>
      </dsp:nvSpPr>
      <dsp:spPr>
        <a:xfrm>
          <a:off x="45716" y="3493221"/>
          <a:ext cx="40376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38092-F7AD-4F5A-978F-5A1C70ECA975}">
      <dsp:nvSpPr>
        <dsp:cNvPr id="0" name=""/>
        <dsp:cNvSpPr/>
      </dsp:nvSpPr>
      <dsp:spPr>
        <a:xfrm>
          <a:off x="121421" y="3534807"/>
          <a:ext cx="3961924" cy="831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kern="1200" dirty="0">
            <a:latin typeface="Segoe UI" panose="020B0502040204020203" pitchFamily="34" charset="0"/>
            <a:cs typeface="Segoe UI" panose="020B0502040204020203" pitchFamily="34" charset="0"/>
          </a:endParaRPr>
        </a:p>
      </dsp:txBody>
      <dsp:txXfrm>
        <a:off x="121421" y="3534807"/>
        <a:ext cx="3961924" cy="831719"/>
      </dsp:txXfrm>
    </dsp:sp>
    <dsp:sp modelId="{FBF97B5E-7989-4573-B75F-F001CECDAD1B}">
      <dsp:nvSpPr>
        <dsp:cNvPr id="0" name=""/>
        <dsp:cNvSpPr/>
      </dsp:nvSpPr>
      <dsp:spPr>
        <a:xfrm>
          <a:off x="45716" y="4366526"/>
          <a:ext cx="40376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B5AAF-5FCF-49BB-B0C5-BDBA6B572931}">
      <dsp:nvSpPr>
        <dsp:cNvPr id="0" name=""/>
        <dsp:cNvSpPr/>
      </dsp:nvSpPr>
      <dsp:spPr>
        <a:xfrm>
          <a:off x="4362228" y="2136185"/>
          <a:ext cx="1791143" cy="17911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Hope</a:t>
          </a:r>
        </a:p>
      </dsp:txBody>
      <dsp:txXfrm>
        <a:off x="4624535" y="2398492"/>
        <a:ext cx="1266529" cy="1266529"/>
      </dsp:txXfrm>
    </dsp:sp>
    <dsp:sp modelId="{28560FB2-5CE8-4277-A9DE-58409FFDD6BC}">
      <dsp:nvSpPr>
        <dsp:cNvPr id="0" name=""/>
        <dsp:cNvSpPr/>
      </dsp:nvSpPr>
      <dsp:spPr>
        <a:xfrm rot="12900000">
          <a:off x="3207627" y="1822490"/>
          <a:ext cx="1375357" cy="51047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FA7B64-9D71-477D-9324-C91B22706186}">
      <dsp:nvSpPr>
        <dsp:cNvPr id="0" name=""/>
        <dsp:cNvSpPr/>
      </dsp:nvSpPr>
      <dsp:spPr>
        <a:xfrm>
          <a:off x="2481199" y="1002657"/>
          <a:ext cx="1701586" cy="13612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t>Goals</a:t>
          </a:r>
        </a:p>
      </dsp:txBody>
      <dsp:txXfrm>
        <a:off x="2521069" y="1042527"/>
        <a:ext cx="1621846" cy="1281529"/>
      </dsp:txXfrm>
    </dsp:sp>
    <dsp:sp modelId="{2BE74D06-DD59-4A16-8F0D-A18FC6872B69}">
      <dsp:nvSpPr>
        <dsp:cNvPr id="0" name=""/>
        <dsp:cNvSpPr/>
      </dsp:nvSpPr>
      <dsp:spPr>
        <a:xfrm rot="16200000">
          <a:off x="4570121" y="1113221"/>
          <a:ext cx="1375357" cy="51047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2F30B8-FEDE-42A8-869B-129F23D873AA}">
      <dsp:nvSpPr>
        <dsp:cNvPr id="0" name=""/>
        <dsp:cNvSpPr/>
      </dsp:nvSpPr>
      <dsp:spPr>
        <a:xfrm>
          <a:off x="4407006" y="146"/>
          <a:ext cx="1701586" cy="13612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t>Pathways</a:t>
          </a:r>
        </a:p>
      </dsp:txBody>
      <dsp:txXfrm>
        <a:off x="4446876" y="40016"/>
        <a:ext cx="1621846" cy="1281529"/>
      </dsp:txXfrm>
    </dsp:sp>
    <dsp:sp modelId="{637910EE-043F-4846-81BF-AD7B2855F885}">
      <dsp:nvSpPr>
        <dsp:cNvPr id="0" name=""/>
        <dsp:cNvSpPr/>
      </dsp:nvSpPr>
      <dsp:spPr>
        <a:xfrm rot="19500000">
          <a:off x="5932615" y="1822490"/>
          <a:ext cx="1375357" cy="51047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07995D-C36B-4F9D-908D-E30DEE908833}">
      <dsp:nvSpPr>
        <dsp:cNvPr id="0" name=""/>
        <dsp:cNvSpPr/>
      </dsp:nvSpPr>
      <dsp:spPr>
        <a:xfrm>
          <a:off x="6332814" y="1002657"/>
          <a:ext cx="1701586" cy="136126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t>Agency</a:t>
          </a:r>
        </a:p>
      </dsp:txBody>
      <dsp:txXfrm>
        <a:off x="6372684" y="1042527"/>
        <a:ext cx="1621846" cy="12815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80173-9B0F-47A3-A7FA-5CE1F5BD7031}">
      <dsp:nvSpPr>
        <dsp:cNvPr id="0" name=""/>
        <dsp:cNvSpPr/>
      </dsp:nvSpPr>
      <dsp:spPr>
        <a:xfrm>
          <a:off x="0" y="432052"/>
          <a:ext cx="8128000"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mj-lt"/>
            </a:rPr>
            <a:t>Goals</a:t>
          </a:r>
          <a:r>
            <a:rPr lang="en-US" sz="2500" kern="1200" dirty="0">
              <a:latin typeface="+mj-lt"/>
            </a:rPr>
            <a:t>: Cognitive endpoint of </a:t>
          </a:r>
          <a:r>
            <a:rPr lang="en-US" sz="2500" b="1" kern="1200" dirty="0">
              <a:latin typeface="+mj-lt"/>
            </a:rPr>
            <a:t>purposeful</a:t>
          </a:r>
          <a:r>
            <a:rPr lang="en-US" sz="2500" kern="1200" dirty="0">
              <a:latin typeface="+mj-lt"/>
            </a:rPr>
            <a:t> behavior.</a:t>
          </a:r>
          <a:endParaRPr lang="en-US" sz="2500" kern="1200" dirty="0"/>
        </a:p>
      </dsp:txBody>
      <dsp:txXfrm>
        <a:off x="29271" y="461323"/>
        <a:ext cx="8069458" cy="541083"/>
      </dsp:txXfrm>
    </dsp:sp>
    <dsp:sp modelId="{404869E2-A99A-431E-8B62-0139E019B4B6}">
      <dsp:nvSpPr>
        <dsp:cNvPr id="0" name=""/>
        <dsp:cNvSpPr/>
      </dsp:nvSpPr>
      <dsp:spPr>
        <a:xfrm>
          <a:off x="0" y="1031677"/>
          <a:ext cx="8128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j-lt"/>
            </a:rPr>
            <a:t>Can be either short- or long-term in nature.</a:t>
          </a:r>
        </a:p>
        <a:p>
          <a:pPr marL="228600" lvl="1" indent="-228600" algn="l" defTabSz="889000">
            <a:lnSpc>
              <a:spcPct val="90000"/>
            </a:lnSpc>
            <a:spcBef>
              <a:spcPct val="0"/>
            </a:spcBef>
            <a:spcAft>
              <a:spcPct val="20000"/>
            </a:spcAft>
            <a:buChar char="•"/>
          </a:pPr>
          <a:r>
            <a:rPr lang="en-US" sz="2000" kern="1200" dirty="0">
              <a:latin typeface="+mj-lt"/>
            </a:rPr>
            <a:t>Must be valued (our goals are not always their goals).</a:t>
          </a:r>
        </a:p>
        <a:p>
          <a:pPr marL="457200" lvl="2" indent="-228600" algn="l" defTabSz="889000">
            <a:lnSpc>
              <a:spcPct val="90000"/>
            </a:lnSpc>
            <a:spcBef>
              <a:spcPct val="0"/>
            </a:spcBef>
            <a:spcAft>
              <a:spcPct val="20000"/>
            </a:spcAft>
            <a:buChar char="•"/>
          </a:pPr>
          <a:endParaRPr lang="en-US" sz="2000" b="1" kern="1200" dirty="0">
            <a:latin typeface="+mj-lt"/>
          </a:endParaRPr>
        </a:p>
      </dsp:txBody>
      <dsp:txXfrm>
        <a:off x="0" y="1031677"/>
        <a:ext cx="8128000" cy="1035000"/>
      </dsp:txXfrm>
    </dsp:sp>
    <dsp:sp modelId="{F96B1605-9EAB-4929-8922-03E0B06DD0B7}">
      <dsp:nvSpPr>
        <dsp:cNvPr id="0" name=""/>
        <dsp:cNvSpPr/>
      </dsp:nvSpPr>
      <dsp:spPr>
        <a:xfrm>
          <a:off x="0" y="2066677"/>
          <a:ext cx="8128000"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mj-lt"/>
            </a:rPr>
            <a:t>Pathways: </a:t>
          </a:r>
          <a:r>
            <a:rPr lang="en-US" sz="2500" kern="1200" dirty="0">
              <a:latin typeface="+mj-lt"/>
            </a:rPr>
            <a:t>Mental roadmaps to goal attainment.</a:t>
          </a:r>
        </a:p>
      </dsp:txBody>
      <dsp:txXfrm>
        <a:off x="29271" y="2095948"/>
        <a:ext cx="8069458" cy="541083"/>
      </dsp:txXfrm>
    </dsp:sp>
    <dsp:sp modelId="{DC0D0788-5263-409E-B75F-B392D6AB2C4A}">
      <dsp:nvSpPr>
        <dsp:cNvPr id="0" name=""/>
        <dsp:cNvSpPr/>
      </dsp:nvSpPr>
      <dsp:spPr>
        <a:xfrm>
          <a:off x="0" y="2666302"/>
          <a:ext cx="8128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j-lt"/>
            </a:rPr>
            <a:t>Consider potential barriers with solutions.</a:t>
          </a:r>
        </a:p>
        <a:p>
          <a:pPr marL="228600" lvl="1" indent="-228600" algn="l" defTabSz="889000">
            <a:lnSpc>
              <a:spcPct val="90000"/>
            </a:lnSpc>
            <a:spcBef>
              <a:spcPct val="0"/>
            </a:spcBef>
            <a:spcAft>
              <a:spcPct val="20000"/>
            </a:spcAft>
            <a:buChar char="•"/>
          </a:pPr>
          <a:r>
            <a:rPr lang="en-US" sz="2000" kern="1200" dirty="0">
              <a:latin typeface="+mj-lt"/>
            </a:rPr>
            <a:t>Identify multiple pathways.</a:t>
          </a:r>
        </a:p>
        <a:p>
          <a:pPr marL="228600" lvl="1" indent="-228600" algn="l" defTabSz="889000">
            <a:lnSpc>
              <a:spcPct val="90000"/>
            </a:lnSpc>
            <a:spcBef>
              <a:spcPct val="0"/>
            </a:spcBef>
            <a:spcAft>
              <a:spcPct val="20000"/>
            </a:spcAft>
            <a:buChar char="•"/>
          </a:pPr>
          <a:endParaRPr lang="en-US" sz="2000" kern="1200" dirty="0">
            <a:latin typeface="+mj-lt"/>
          </a:endParaRPr>
        </a:p>
      </dsp:txBody>
      <dsp:txXfrm>
        <a:off x="0" y="2666302"/>
        <a:ext cx="8128000" cy="1035000"/>
      </dsp:txXfrm>
    </dsp:sp>
    <dsp:sp modelId="{A48910AE-2793-4049-86BF-1188C28D11F5}">
      <dsp:nvSpPr>
        <dsp:cNvPr id="0" name=""/>
        <dsp:cNvSpPr/>
      </dsp:nvSpPr>
      <dsp:spPr>
        <a:xfrm>
          <a:off x="0" y="3701302"/>
          <a:ext cx="8128000"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mj-lt"/>
            </a:rPr>
            <a:t>Agency (Willpower)</a:t>
          </a:r>
          <a:r>
            <a:rPr lang="en-US" sz="2500" kern="1200" dirty="0">
              <a:latin typeface="+mj-lt"/>
            </a:rPr>
            <a:t>: Mental energy to your pathway pursuits.</a:t>
          </a:r>
        </a:p>
      </dsp:txBody>
      <dsp:txXfrm>
        <a:off x="29271" y="3730573"/>
        <a:ext cx="8069458" cy="541083"/>
      </dsp:txXfrm>
    </dsp:sp>
    <dsp:sp modelId="{D58880B4-CBD7-4ABF-A952-D91BEB1F6302}">
      <dsp:nvSpPr>
        <dsp:cNvPr id="0" name=""/>
        <dsp:cNvSpPr/>
      </dsp:nvSpPr>
      <dsp:spPr>
        <a:xfrm>
          <a:off x="0" y="4300927"/>
          <a:ext cx="8128000"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j-lt"/>
            </a:rPr>
            <a:t>Focus your attention and intention on goal pursuits.</a:t>
          </a:r>
        </a:p>
        <a:p>
          <a:pPr marL="228600" lvl="1" indent="-228600" algn="l" defTabSz="889000">
            <a:lnSpc>
              <a:spcPct val="90000"/>
            </a:lnSpc>
            <a:spcBef>
              <a:spcPct val="0"/>
            </a:spcBef>
            <a:spcAft>
              <a:spcPct val="20000"/>
            </a:spcAft>
            <a:buChar char="•"/>
          </a:pPr>
          <a:r>
            <a:rPr lang="en-US" sz="2000" kern="1200" dirty="0">
              <a:latin typeface="+mj-lt"/>
            </a:rPr>
            <a:t>Sustained motivation.</a:t>
          </a:r>
        </a:p>
      </dsp:txBody>
      <dsp:txXfrm>
        <a:off x="0" y="4300927"/>
        <a:ext cx="8128000" cy="685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BAE41-68D7-4EEB-A5B2-26961600D6CE}">
      <dsp:nvSpPr>
        <dsp:cNvPr id="0" name=""/>
        <dsp:cNvSpPr/>
      </dsp:nvSpPr>
      <dsp:spPr>
        <a:xfrm>
          <a:off x="180736" y="1527"/>
          <a:ext cx="3173164" cy="1903898"/>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 think I am doing pretty well.</a:t>
          </a:r>
        </a:p>
      </dsp:txBody>
      <dsp:txXfrm>
        <a:off x="180736" y="1527"/>
        <a:ext cx="3173164" cy="1903898"/>
      </dsp:txXfrm>
    </dsp:sp>
    <dsp:sp modelId="{FBB63B95-4DCA-431F-B464-CD9DFC65AB33}">
      <dsp:nvSpPr>
        <dsp:cNvPr id="0" name=""/>
        <dsp:cNvSpPr/>
      </dsp:nvSpPr>
      <dsp:spPr>
        <a:xfrm>
          <a:off x="3671217" y="1527"/>
          <a:ext cx="3173164" cy="190389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 can think of many ways to get the things in life that are most important to me.</a:t>
          </a:r>
        </a:p>
      </dsp:txBody>
      <dsp:txXfrm>
        <a:off x="3671217" y="1527"/>
        <a:ext cx="3173164" cy="1903898"/>
      </dsp:txXfrm>
    </dsp:sp>
    <dsp:sp modelId="{4E4B3543-51AD-4CF2-9FF3-DC14051236E2}">
      <dsp:nvSpPr>
        <dsp:cNvPr id="0" name=""/>
        <dsp:cNvSpPr/>
      </dsp:nvSpPr>
      <dsp:spPr>
        <a:xfrm>
          <a:off x="7161697" y="1527"/>
          <a:ext cx="3173164" cy="1903898"/>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 am doing just as well as other kids my age.</a:t>
          </a:r>
        </a:p>
      </dsp:txBody>
      <dsp:txXfrm>
        <a:off x="7161697" y="1527"/>
        <a:ext cx="3173164" cy="1903898"/>
      </dsp:txXfrm>
    </dsp:sp>
    <dsp:sp modelId="{6AE72867-3EF9-41DC-A4BD-47E734A05596}">
      <dsp:nvSpPr>
        <dsp:cNvPr id="0" name=""/>
        <dsp:cNvSpPr/>
      </dsp:nvSpPr>
      <dsp:spPr>
        <a:xfrm>
          <a:off x="180736" y="2222742"/>
          <a:ext cx="3173164" cy="1903898"/>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When I have a problem, I can come up with lots of ways to solve it.</a:t>
          </a:r>
        </a:p>
      </dsp:txBody>
      <dsp:txXfrm>
        <a:off x="180736" y="2222742"/>
        <a:ext cx="3173164" cy="1903898"/>
      </dsp:txXfrm>
    </dsp:sp>
    <dsp:sp modelId="{2014AC93-B5A8-4CC0-A2D1-7F05479C6602}">
      <dsp:nvSpPr>
        <dsp:cNvPr id="0" name=""/>
        <dsp:cNvSpPr/>
      </dsp:nvSpPr>
      <dsp:spPr>
        <a:xfrm>
          <a:off x="3671217" y="2222742"/>
          <a:ext cx="3173164" cy="1903898"/>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 think the things that I have done in the past will help me in the future. </a:t>
          </a:r>
        </a:p>
      </dsp:txBody>
      <dsp:txXfrm>
        <a:off x="3671217" y="2222742"/>
        <a:ext cx="3173164" cy="1903898"/>
      </dsp:txXfrm>
    </dsp:sp>
    <dsp:sp modelId="{D1A41F57-7476-4E3F-8B66-CB8258C3D6EE}">
      <dsp:nvSpPr>
        <dsp:cNvPr id="0" name=""/>
        <dsp:cNvSpPr/>
      </dsp:nvSpPr>
      <dsp:spPr>
        <a:xfrm>
          <a:off x="7161697" y="2222742"/>
          <a:ext cx="3173164" cy="190389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2"/>
              </a:solidFill>
            </a:rPr>
            <a:t>Even when others want to quit, I know that I can find ways to solve the problem</a:t>
          </a:r>
        </a:p>
      </dsp:txBody>
      <dsp:txXfrm>
        <a:off x="7161697" y="2222742"/>
        <a:ext cx="3173164" cy="19038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C7EB-02C0-404D-95FC-468F27EB15AD}">
      <dsp:nvSpPr>
        <dsp:cNvPr id="0" name=""/>
        <dsp:cNvSpPr/>
      </dsp:nvSpPr>
      <dsp:spPr>
        <a:xfrm>
          <a:off x="0" y="23729"/>
          <a:ext cx="3813935" cy="914940"/>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Highly hopeful &amp; have people to turn to for help </a:t>
          </a:r>
        </a:p>
      </dsp:txBody>
      <dsp:txXfrm>
        <a:off x="44664" y="68393"/>
        <a:ext cx="3724607" cy="825612"/>
      </dsp:txXfrm>
    </dsp:sp>
    <dsp:sp modelId="{F0AFC013-9126-4858-B0CC-5EA4BFFDD990}">
      <dsp:nvSpPr>
        <dsp:cNvPr id="0" name=""/>
        <dsp:cNvSpPr/>
      </dsp:nvSpPr>
      <dsp:spPr>
        <a:xfrm>
          <a:off x="0" y="997059"/>
          <a:ext cx="3813935" cy="914940"/>
        </a:xfrm>
        <a:prstGeom prst="roundRect">
          <a:avLst/>
        </a:prstGeom>
        <a:solidFill>
          <a:schemeClr val="accent3">
            <a:shade val="80000"/>
            <a:hueOff val="-153538"/>
            <a:satOff val="-22800"/>
            <a:lumOff val="12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60% of 8</a:t>
          </a:r>
          <a:r>
            <a:rPr lang="en-US" sz="2300" kern="1200" baseline="30000" dirty="0"/>
            <a:t>th</a:t>
          </a:r>
          <a:r>
            <a:rPr lang="en-US" sz="2300" kern="1200" dirty="0"/>
            <a:t> graders</a:t>
          </a:r>
        </a:p>
      </dsp:txBody>
      <dsp:txXfrm>
        <a:off x="44664" y="1041723"/>
        <a:ext cx="3724607" cy="825612"/>
      </dsp:txXfrm>
    </dsp:sp>
    <dsp:sp modelId="{97562FBC-7D2C-40BC-B269-CA092BE9822C}">
      <dsp:nvSpPr>
        <dsp:cNvPr id="0" name=""/>
        <dsp:cNvSpPr/>
      </dsp:nvSpPr>
      <dsp:spPr>
        <a:xfrm>
          <a:off x="0" y="1966692"/>
          <a:ext cx="3813935" cy="914940"/>
        </a:xfrm>
        <a:prstGeom prst="roundRect">
          <a:avLst/>
        </a:prstGeom>
        <a:solidFill>
          <a:schemeClr val="accent3">
            <a:shade val="80000"/>
            <a:hueOff val="-307076"/>
            <a:satOff val="-45600"/>
            <a:lumOff val="258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56% of 10 graders</a:t>
          </a:r>
        </a:p>
      </dsp:txBody>
      <dsp:txXfrm>
        <a:off x="44664" y="2011356"/>
        <a:ext cx="3724607" cy="825612"/>
      </dsp:txXfrm>
    </dsp:sp>
    <dsp:sp modelId="{4C617F05-CDCB-428C-A0E1-653A64C0E0B2}">
      <dsp:nvSpPr>
        <dsp:cNvPr id="0" name=""/>
        <dsp:cNvSpPr/>
      </dsp:nvSpPr>
      <dsp:spPr>
        <a:xfrm>
          <a:off x="0" y="2967997"/>
          <a:ext cx="3813935" cy="914940"/>
        </a:xfrm>
        <a:prstGeom prst="roundRect">
          <a:avLst/>
        </a:prstGeom>
        <a:solidFill>
          <a:schemeClr val="accent3">
            <a:shade val="80000"/>
            <a:hueOff val="-460615"/>
            <a:satOff val="-68400"/>
            <a:lumOff val="387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58% of 12</a:t>
          </a:r>
          <a:r>
            <a:rPr lang="en-US" sz="2300" kern="1200" baseline="30000" dirty="0"/>
            <a:t>th</a:t>
          </a:r>
          <a:r>
            <a:rPr lang="en-US" sz="2300" kern="1200" dirty="0"/>
            <a:t> graders</a:t>
          </a:r>
        </a:p>
      </dsp:txBody>
      <dsp:txXfrm>
        <a:off x="44664" y="3012661"/>
        <a:ext cx="3724607" cy="825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C7EB-02C0-404D-95FC-468F27EB15AD}">
      <dsp:nvSpPr>
        <dsp:cNvPr id="0" name=""/>
        <dsp:cNvSpPr/>
      </dsp:nvSpPr>
      <dsp:spPr>
        <a:xfrm>
          <a:off x="0" y="16868"/>
          <a:ext cx="3893808" cy="914940"/>
        </a:xfrm>
        <a:prstGeom prst="round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No or very low hope &amp; have people to turn to for help</a:t>
          </a:r>
        </a:p>
      </dsp:txBody>
      <dsp:txXfrm>
        <a:off x="44664" y="61532"/>
        <a:ext cx="3804480" cy="825612"/>
      </dsp:txXfrm>
    </dsp:sp>
    <dsp:sp modelId="{F0AFC013-9126-4858-B0CC-5EA4BFFDD990}">
      <dsp:nvSpPr>
        <dsp:cNvPr id="0" name=""/>
        <dsp:cNvSpPr/>
      </dsp:nvSpPr>
      <dsp:spPr>
        <a:xfrm>
          <a:off x="0" y="975714"/>
          <a:ext cx="3893808" cy="914940"/>
        </a:xfrm>
        <a:prstGeom prst="roundRect">
          <a:avLst/>
        </a:prstGeom>
        <a:solidFill>
          <a:schemeClr val="accent4">
            <a:shade val="80000"/>
            <a:hueOff val="54464"/>
            <a:satOff val="4299"/>
            <a:lumOff val="8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3% of 8</a:t>
          </a:r>
          <a:r>
            <a:rPr lang="en-US" sz="2300" kern="1200" baseline="30000" dirty="0"/>
            <a:t>th</a:t>
          </a:r>
          <a:r>
            <a:rPr lang="en-US" sz="2300" kern="1200" dirty="0"/>
            <a:t> graders</a:t>
          </a:r>
        </a:p>
      </dsp:txBody>
      <dsp:txXfrm>
        <a:off x="44664" y="1020378"/>
        <a:ext cx="3804480" cy="825612"/>
      </dsp:txXfrm>
    </dsp:sp>
    <dsp:sp modelId="{97562FBC-7D2C-40BC-B269-CA092BE9822C}">
      <dsp:nvSpPr>
        <dsp:cNvPr id="0" name=""/>
        <dsp:cNvSpPr/>
      </dsp:nvSpPr>
      <dsp:spPr>
        <a:xfrm>
          <a:off x="0" y="1932385"/>
          <a:ext cx="3893808" cy="914940"/>
        </a:xfrm>
        <a:prstGeom prst="roundRect">
          <a:avLst/>
        </a:prstGeom>
        <a:solidFill>
          <a:schemeClr val="accent4">
            <a:shade val="80000"/>
            <a:hueOff val="108927"/>
            <a:satOff val="8599"/>
            <a:lumOff val="160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4% of 10 graders</a:t>
          </a:r>
        </a:p>
      </dsp:txBody>
      <dsp:txXfrm>
        <a:off x="44664" y="1977049"/>
        <a:ext cx="3804480" cy="825612"/>
      </dsp:txXfrm>
    </dsp:sp>
    <dsp:sp modelId="{4C617F05-CDCB-428C-A0E1-653A64C0E0B2}">
      <dsp:nvSpPr>
        <dsp:cNvPr id="0" name=""/>
        <dsp:cNvSpPr/>
      </dsp:nvSpPr>
      <dsp:spPr>
        <a:xfrm>
          <a:off x="0" y="2960408"/>
          <a:ext cx="3893808" cy="914940"/>
        </a:xfrm>
        <a:prstGeom prst="roundRect">
          <a:avLst/>
        </a:prstGeom>
        <a:solidFill>
          <a:schemeClr val="accent4">
            <a:shade val="80000"/>
            <a:hueOff val="163391"/>
            <a:satOff val="12898"/>
            <a:lumOff val="240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4% of 12</a:t>
          </a:r>
          <a:r>
            <a:rPr lang="en-US" sz="2300" kern="1200" baseline="30000" dirty="0"/>
            <a:t>th</a:t>
          </a:r>
          <a:r>
            <a:rPr lang="en-US" sz="2300" kern="1200" dirty="0"/>
            <a:t> graders</a:t>
          </a:r>
        </a:p>
      </dsp:txBody>
      <dsp:txXfrm>
        <a:off x="44664" y="3005072"/>
        <a:ext cx="3804480" cy="8256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BCBDB-2781-4309-8A9A-5907BE9AB428}">
      <dsp:nvSpPr>
        <dsp:cNvPr id="0" name=""/>
        <dsp:cNvSpPr/>
      </dsp:nvSpPr>
      <dsp:spPr>
        <a:xfrm rot="20057846">
          <a:off x="285679" y="926441"/>
          <a:ext cx="813617" cy="926274"/>
        </a:xfrm>
        <a:prstGeom prst="curvedRightArrow">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12E7A6-E080-4BD3-A2D6-8E7FCFBC99E7}">
      <dsp:nvSpPr>
        <dsp:cNvPr id="0" name=""/>
        <dsp:cNvSpPr/>
      </dsp:nvSpPr>
      <dsp:spPr>
        <a:xfrm>
          <a:off x="70101" y="24530"/>
          <a:ext cx="1369652" cy="958712"/>
        </a:xfrm>
        <a:prstGeom prst="roundRect">
          <a:avLst>
            <a:gd name="adj" fmla="val 16670"/>
          </a:avLst>
        </a:prstGeom>
        <a:solidFill>
          <a:srgbClr val="8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HOPE</a:t>
          </a:r>
        </a:p>
      </dsp:txBody>
      <dsp:txXfrm>
        <a:off x="116910" y="71339"/>
        <a:ext cx="1276034" cy="865094"/>
      </dsp:txXfrm>
    </dsp:sp>
    <dsp:sp modelId="{5A5AFF56-0B17-4E09-B422-261CF430115A}">
      <dsp:nvSpPr>
        <dsp:cNvPr id="0" name=""/>
        <dsp:cNvSpPr/>
      </dsp:nvSpPr>
      <dsp:spPr>
        <a:xfrm>
          <a:off x="1695276" y="115965"/>
          <a:ext cx="996154" cy="774873"/>
        </a:xfrm>
        <a:prstGeom prst="rect">
          <a:avLst/>
        </a:prstGeom>
        <a:noFill/>
        <a:ln>
          <a:noFill/>
        </a:ln>
        <a:effectLst/>
      </dsp:spPr>
      <dsp:style>
        <a:lnRef idx="0">
          <a:scrgbClr r="0" g="0" b="0"/>
        </a:lnRef>
        <a:fillRef idx="0">
          <a:scrgbClr r="0" g="0" b="0"/>
        </a:fillRef>
        <a:effectRef idx="0">
          <a:scrgbClr r="0" g="0" b="0"/>
        </a:effectRef>
        <a:fontRef idx="minor"/>
      </dsp:style>
    </dsp:sp>
    <dsp:sp modelId="{63683D77-A1FF-476F-A81B-EB75D6449E70}">
      <dsp:nvSpPr>
        <dsp:cNvPr id="0" name=""/>
        <dsp:cNvSpPr/>
      </dsp:nvSpPr>
      <dsp:spPr>
        <a:xfrm rot="20240954">
          <a:off x="1421266" y="2003392"/>
          <a:ext cx="813617" cy="926274"/>
        </a:xfrm>
        <a:prstGeom prst="curvedRightArrow">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3FC806-53CA-42AA-97D9-E21C0CE9FAA0}">
      <dsp:nvSpPr>
        <dsp:cNvPr id="0" name=""/>
        <dsp:cNvSpPr/>
      </dsp:nvSpPr>
      <dsp:spPr>
        <a:xfrm>
          <a:off x="1205688" y="1101481"/>
          <a:ext cx="1369652" cy="958712"/>
        </a:xfrm>
        <a:prstGeom prst="roundRect">
          <a:avLst>
            <a:gd name="adj" fmla="val 16670"/>
          </a:avLst>
        </a:prstGeom>
        <a:solidFill>
          <a:srgbClr val="8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Anger</a:t>
          </a:r>
        </a:p>
      </dsp:txBody>
      <dsp:txXfrm>
        <a:off x="1252497" y="1148290"/>
        <a:ext cx="1276034" cy="865094"/>
      </dsp:txXfrm>
    </dsp:sp>
    <dsp:sp modelId="{D0AA0E9B-B591-4596-B321-495C6350CFBF}">
      <dsp:nvSpPr>
        <dsp:cNvPr id="0" name=""/>
        <dsp:cNvSpPr/>
      </dsp:nvSpPr>
      <dsp:spPr>
        <a:xfrm>
          <a:off x="2613174" y="1176946"/>
          <a:ext cx="2234534" cy="77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mj-lt"/>
              <a:cs typeface="Times New Roman" panose="02020603050405020304" pitchFamily="18" charset="0"/>
            </a:rPr>
            <a:t>Goal is significantly blocked.</a:t>
          </a:r>
        </a:p>
      </dsp:txBody>
      <dsp:txXfrm>
        <a:off x="2613174" y="1176946"/>
        <a:ext cx="2234534" cy="774873"/>
      </dsp:txXfrm>
    </dsp:sp>
    <dsp:sp modelId="{9B0040E1-A0B7-4CA2-9EC7-5B7E909FCE3D}">
      <dsp:nvSpPr>
        <dsp:cNvPr id="0" name=""/>
        <dsp:cNvSpPr/>
      </dsp:nvSpPr>
      <dsp:spPr>
        <a:xfrm rot="20339964">
          <a:off x="2556854" y="3080342"/>
          <a:ext cx="813617" cy="926274"/>
        </a:xfrm>
        <a:prstGeom prst="curvedRightArrow">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87674B-7F1A-44D9-82AB-09FADB3870B7}">
      <dsp:nvSpPr>
        <dsp:cNvPr id="0" name=""/>
        <dsp:cNvSpPr/>
      </dsp:nvSpPr>
      <dsp:spPr>
        <a:xfrm>
          <a:off x="2341276" y="2178431"/>
          <a:ext cx="1369652" cy="958712"/>
        </a:xfrm>
        <a:prstGeom prst="roundRect">
          <a:avLst>
            <a:gd name="adj" fmla="val 16670"/>
          </a:avLst>
        </a:prstGeom>
        <a:solidFill>
          <a:srgbClr val="8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DESPAIR</a:t>
          </a:r>
        </a:p>
      </dsp:txBody>
      <dsp:txXfrm>
        <a:off x="2388085" y="2225240"/>
        <a:ext cx="1276034" cy="865094"/>
      </dsp:txXfrm>
    </dsp:sp>
    <dsp:sp modelId="{97EC6B9A-8D56-4C03-A447-7173B9D3CAEC}">
      <dsp:nvSpPr>
        <dsp:cNvPr id="0" name=""/>
        <dsp:cNvSpPr/>
      </dsp:nvSpPr>
      <dsp:spPr>
        <a:xfrm>
          <a:off x="3739183" y="2222421"/>
          <a:ext cx="2650160" cy="77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mj-lt"/>
              <a:cs typeface="Times New Roman" panose="02020603050405020304" pitchFamily="18" charset="0"/>
            </a:rPr>
            <a:t>Unable to adjust goal. Pathways are unavailable</a:t>
          </a:r>
          <a:r>
            <a:rPr lang="en-US" sz="1700" kern="1200" dirty="0">
              <a:latin typeface="Times New Roman" panose="02020603050405020304" pitchFamily="18" charset="0"/>
              <a:cs typeface="Times New Roman" panose="02020603050405020304" pitchFamily="18" charset="0"/>
            </a:rPr>
            <a:t>.</a:t>
          </a:r>
        </a:p>
      </dsp:txBody>
      <dsp:txXfrm>
        <a:off x="3739183" y="2222421"/>
        <a:ext cx="2650160" cy="774873"/>
      </dsp:txXfrm>
    </dsp:sp>
    <dsp:sp modelId="{51A2AAC5-14A2-421C-9DC0-5A0C86F32CE2}">
      <dsp:nvSpPr>
        <dsp:cNvPr id="0" name=""/>
        <dsp:cNvSpPr/>
      </dsp:nvSpPr>
      <dsp:spPr>
        <a:xfrm>
          <a:off x="3476864" y="3255381"/>
          <a:ext cx="1369652" cy="958712"/>
        </a:xfrm>
        <a:prstGeom prst="roundRect">
          <a:avLst>
            <a:gd name="adj" fmla="val 16670"/>
          </a:avLst>
        </a:prstGeom>
        <a:solidFill>
          <a:srgbClr val="8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APATHY</a:t>
          </a:r>
        </a:p>
        <a:p>
          <a:pPr marL="0" lvl="0" indent="0" algn="ctr" defTabSz="933450">
            <a:lnSpc>
              <a:spcPct val="90000"/>
            </a:lnSpc>
            <a:spcBef>
              <a:spcPct val="0"/>
            </a:spcBef>
            <a:spcAft>
              <a:spcPct val="35000"/>
            </a:spcAft>
            <a:buNone/>
          </a:pPr>
          <a:r>
            <a:rPr lang="en-US" sz="1400" b="1" kern="1200" dirty="0"/>
            <a:t>(Hopeless)</a:t>
          </a:r>
        </a:p>
      </dsp:txBody>
      <dsp:txXfrm>
        <a:off x="3523673" y="3302190"/>
        <a:ext cx="1276034" cy="865094"/>
      </dsp:txXfrm>
    </dsp:sp>
    <dsp:sp modelId="{ECA4EE8F-2834-474C-8F61-1384E477C90C}">
      <dsp:nvSpPr>
        <dsp:cNvPr id="0" name=""/>
        <dsp:cNvSpPr/>
      </dsp:nvSpPr>
      <dsp:spPr>
        <a:xfrm>
          <a:off x="4880095" y="3355890"/>
          <a:ext cx="1883569" cy="77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cs typeface="Times New Roman" panose="02020603050405020304" pitchFamily="18" charset="0"/>
            </a:rPr>
            <a:t>Loss of Motivation</a:t>
          </a:r>
        </a:p>
      </dsp:txBody>
      <dsp:txXfrm>
        <a:off x="4880095" y="3355890"/>
        <a:ext cx="1883569" cy="7748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BCBDB-2781-4309-8A9A-5907BE9AB428}">
      <dsp:nvSpPr>
        <dsp:cNvPr id="0" name=""/>
        <dsp:cNvSpPr/>
      </dsp:nvSpPr>
      <dsp:spPr>
        <a:xfrm rot="20817436">
          <a:off x="5790404" y="1149585"/>
          <a:ext cx="913785" cy="802647"/>
        </a:xfrm>
        <a:prstGeom prst="curvedUpArrow">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12E7A6-E080-4BD3-A2D6-8E7FCFBC99E7}">
      <dsp:nvSpPr>
        <dsp:cNvPr id="0" name=""/>
        <dsp:cNvSpPr/>
      </dsp:nvSpPr>
      <dsp:spPr>
        <a:xfrm>
          <a:off x="5731052" y="24199"/>
          <a:ext cx="1472157" cy="945785"/>
        </a:xfrm>
        <a:prstGeom prst="roundRect">
          <a:avLst>
            <a:gd name="adj" fmla="val 16670"/>
          </a:avLst>
        </a:prstGeom>
        <a:solidFill>
          <a:srgbClr val="8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HOPE</a:t>
          </a:r>
        </a:p>
      </dsp:txBody>
      <dsp:txXfrm>
        <a:off x="5777230" y="70377"/>
        <a:ext cx="1379801" cy="853429"/>
      </dsp:txXfrm>
    </dsp:sp>
    <dsp:sp modelId="{5A5AFF56-0B17-4E09-B422-261CF430115A}">
      <dsp:nvSpPr>
        <dsp:cNvPr id="0" name=""/>
        <dsp:cNvSpPr/>
      </dsp:nvSpPr>
      <dsp:spPr>
        <a:xfrm>
          <a:off x="4033082" y="123651"/>
          <a:ext cx="1674462" cy="764425"/>
        </a:xfrm>
        <a:prstGeom prst="rect">
          <a:avLst/>
        </a:prstGeom>
        <a:noFill/>
        <a:ln>
          <a:noFill/>
        </a:ln>
        <a:effectLst/>
      </dsp:spPr>
      <dsp:style>
        <a:lnRef idx="0">
          <a:scrgbClr r="0" g="0" b="0"/>
        </a:lnRef>
        <a:fillRef idx="0">
          <a:scrgbClr r="0" g="0" b="0"/>
        </a:fillRef>
        <a:effectRef idx="0">
          <a:scrgbClr r="0" g="0" b="0"/>
        </a:effectRef>
        <a:fontRef idx="minor"/>
      </dsp:style>
    </dsp:sp>
    <dsp:sp modelId="{63683D77-A1FF-476F-A81B-EB75D6449E70}">
      <dsp:nvSpPr>
        <dsp:cNvPr id="0" name=""/>
        <dsp:cNvSpPr/>
      </dsp:nvSpPr>
      <dsp:spPr>
        <a:xfrm rot="20854741">
          <a:off x="4472732" y="2222561"/>
          <a:ext cx="913785" cy="802647"/>
        </a:xfrm>
        <a:prstGeom prst="curvedUpArrow">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3FC806-53CA-42AA-97D9-E21C0CE9FAA0}">
      <dsp:nvSpPr>
        <dsp:cNvPr id="0" name=""/>
        <dsp:cNvSpPr/>
      </dsp:nvSpPr>
      <dsp:spPr>
        <a:xfrm>
          <a:off x="4392216" y="1086629"/>
          <a:ext cx="1502477" cy="945785"/>
        </a:xfrm>
        <a:prstGeom prst="roundRect">
          <a:avLst>
            <a:gd name="adj" fmla="val 16670"/>
          </a:avLst>
        </a:prstGeom>
        <a:solidFill>
          <a:srgbClr val="8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a:ea typeface="+mn-ea"/>
              <a:cs typeface="+mn-cs"/>
            </a:rPr>
            <a:t>Creating Future Memories of Success</a:t>
          </a:r>
        </a:p>
      </dsp:txBody>
      <dsp:txXfrm>
        <a:off x="4438394" y="1132807"/>
        <a:ext cx="1410121" cy="853429"/>
      </dsp:txXfrm>
    </dsp:sp>
    <dsp:sp modelId="{D0AA0E9B-B591-4596-B321-495C6350CFBF}">
      <dsp:nvSpPr>
        <dsp:cNvPr id="0" name=""/>
        <dsp:cNvSpPr/>
      </dsp:nvSpPr>
      <dsp:spPr>
        <a:xfrm>
          <a:off x="1704380" y="1150122"/>
          <a:ext cx="2641197" cy="76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a:latin typeface="+mj-lt"/>
              <a:ea typeface="+mn-ea"/>
              <a:cs typeface="Times New Roman" panose="02020603050405020304" pitchFamily="18" charset="0"/>
            </a:rPr>
            <a:t>Progress Reinforces Pathway/Agency Relationship</a:t>
          </a:r>
        </a:p>
      </dsp:txBody>
      <dsp:txXfrm>
        <a:off x="1704380" y="1150122"/>
        <a:ext cx="2641197" cy="764425"/>
      </dsp:txXfrm>
    </dsp:sp>
    <dsp:sp modelId="{9B0040E1-A0B7-4CA2-9EC7-5B7E909FCE3D}">
      <dsp:nvSpPr>
        <dsp:cNvPr id="0" name=""/>
        <dsp:cNvSpPr/>
      </dsp:nvSpPr>
      <dsp:spPr>
        <a:xfrm rot="20684361">
          <a:off x="3183671" y="3272719"/>
          <a:ext cx="913785" cy="802647"/>
        </a:xfrm>
        <a:prstGeom prst="curvedUpArrow">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87674B-7F1A-44D9-82AB-09FADB3870B7}">
      <dsp:nvSpPr>
        <dsp:cNvPr id="0" name=""/>
        <dsp:cNvSpPr/>
      </dsp:nvSpPr>
      <dsp:spPr>
        <a:xfrm>
          <a:off x="3045394" y="2149059"/>
          <a:ext cx="1540783" cy="945785"/>
        </a:xfrm>
        <a:prstGeom prst="roundRect">
          <a:avLst>
            <a:gd name="adj" fmla="val 16670"/>
          </a:avLst>
        </a:prstGeom>
        <a:solidFill>
          <a:srgbClr val="8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a:ea typeface="+mn-ea"/>
              <a:cs typeface="+mn-cs"/>
            </a:rPr>
            <a:t>Viable Pathways</a:t>
          </a:r>
        </a:p>
      </dsp:txBody>
      <dsp:txXfrm>
        <a:off x="3091572" y="2195237"/>
        <a:ext cx="1448427" cy="853429"/>
      </dsp:txXfrm>
    </dsp:sp>
    <dsp:sp modelId="{97EC6B9A-8D56-4C03-A447-7173B9D3CAEC}">
      <dsp:nvSpPr>
        <dsp:cNvPr id="0" name=""/>
        <dsp:cNvSpPr/>
      </dsp:nvSpPr>
      <dsp:spPr>
        <a:xfrm>
          <a:off x="966650" y="2218064"/>
          <a:ext cx="1988177" cy="76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a:latin typeface="+mj-lt"/>
              <a:ea typeface="+mn-ea"/>
              <a:cs typeface="Times New Roman" panose="02020603050405020304" pitchFamily="18" charset="0"/>
            </a:rPr>
            <a:t>Barriers are Considered and Pathways Adjusted</a:t>
          </a:r>
        </a:p>
      </dsp:txBody>
      <dsp:txXfrm>
        <a:off x="966650" y="2218064"/>
        <a:ext cx="1988177" cy="764425"/>
      </dsp:txXfrm>
    </dsp:sp>
    <dsp:sp modelId="{51A2AAC5-14A2-421C-9DC0-5A0C86F32CE2}">
      <dsp:nvSpPr>
        <dsp:cNvPr id="0" name=""/>
        <dsp:cNvSpPr/>
      </dsp:nvSpPr>
      <dsp:spPr>
        <a:xfrm>
          <a:off x="1764619" y="3211489"/>
          <a:ext cx="1513043" cy="945785"/>
        </a:xfrm>
        <a:prstGeom prst="roundRect">
          <a:avLst>
            <a:gd name="adj" fmla="val 16670"/>
          </a:avLst>
        </a:prstGeom>
        <a:solidFill>
          <a:srgbClr val="8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Goal Setting</a:t>
          </a:r>
        </a:p>
      </dsp:txBody>
      <dsp:txXfrm>
        <a:off x="1810797" y="3257667"/>
        <a:ext cx="1420687" cy="853429"/>
      </dsp:txXfrm>
    </dsp:sp>
    <dsp:sp modelId="{ECA4EE8F-2834-474C-8F61-1384E477C90C}">
      <dsp:nvSpPr>
        <dsp:cNvPr id="0" name=""/>
        <dsp:cNvSpPr/>
      </dsp:nvSpPr>
      <dsp:spPr>
        <a:xfrm>
          <a:off x="0" y="3363403"/>
          <a:ext cx="1868953" cy="76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ctr" defTabSz="577850">
            <a:lnSpc>
              <a:spcPct val="90000"/>
            </a:lnSpc>
            <a:spcBef>
              <a:spcPct val="0"/>
            </a:spcBef>
            <a:spcAft>
              <a:spcPct val="15000"/>
            </a:spcAft>
            <a:buChar char="•"/>
          </a:pPr>
          <a:r>
            <a:rPr lang="en-US" sz="1300" kern="1200" dirty="0">
              <a:latin typeface="+mj-lt"/>
              <a:ea typeface="+mn-ea"/>
              <a:cs typeface="Times New Roman" panose="02020603050405020304" pitchFamily="18" charset="0"/>
            </a:rPr>
            <a:t>Clarifying Goals Increases Agency</a:t>
          </a:r>
        </a:p>
      </dsp:txBody>
      <dsp:txXfrm>
        <a:off x="0" y="3363403"/>
        <a:ext cx="1868953" cy="76442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6C74D83-4B98-4A13-A070-6539A019B7F7}" type="datetimeFigureOut">
              <a:rPr lang="en-US" smtClean="0"/>
              <a:t>12/10/2019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9501E99-D143-4ED4-96FA-6F1AD7BA72F3}" type="slidenum">
              <a:rPr lang="en-US" smtClean="0"/>
              <a:t>‹#›</a:t>
            </a:fld>
            <a:endParaRPr lang="en-US" dirty="0"/>
          </a:p>
        </p:txBody>
      </p:sp>
    </p:spTree>
    <p:extLst>
      <p:ext uri="{BB962C8B-B14F-4D97-AF65-F5344CB8AC3E}">
        <p14:creationId xmlns:p14="http://schemas.microsoft.com/office/powerpoint/2010/main" val="827531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DACAB7E-4410-47F3-8015-F4F9B9641BBF}" type="datetimeFigureOut">
              <a:rPr lang="en-US" smtClean="0"/>
              <a:t>12/10/2019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B79E5B-9A7C-4647-9DD7-7F02D6895475}" type="slidenum">
              <a:rPr lang="en-US" smtClean="0"/>
              <a:t>‹#›</a:t>
            </a:fld>
            <a:endParaRPr lang="en-US" dirty="0"/>
          </a:p>
        </p:txBody>
      </p:sp>
    </p:spTree>
    <p:extLst>
      <p:ext uri="{BB962C8B-B14F-4D97-AF65-F5344CB8AC3E}">
        <p14:creationId xmlns:p14="http://schemas.microsoft.com/office/powerpoint/2010/main" val="42992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by Tennille</a:t>
            </a:r>
          </a:p>
        </p:txBody>
      </p:sp>
      <p:sp>
        <p:nvSpPr>
          <p:cNvPr id="4" name="Slide Number Placeholder 3"/>
          <p:cNvSpPr>
            <a:spLocks noGrp="1"/>
          </p:cNvSpPr>
          <p:nvPr>
            <p:ph type="sldNum" sz="quarter" idx="10"/>
          </p:nvPr>
        </p:nvSpPr>
        <p:spPr/>
        <p:txBody>
          <a:bodyPr/>
          <a:lstStyle/>
          <a:p>
            <a:fld id="{91B79E5B-9A7C-4647-9DD7-7F02D6895475}" type="slidenum">
              <a:rPr lang="en-US" smtClean="0"/>
              <a:t>1</a:t>
            </a:fld>
            <a:endParaRPr lang="en-US" dirty="0"/>
          </a:p>
        </p:txBody>
      </p:sp>
    </p:spTree>
    <p:extLst>
      <p:ext uri="{BB962C8B-B14F-4D97-AF65-F5344CB8AC3E}">
        <p14:creationId xmlns:p14="http://schemas.microsoft.com/office/powerpoint/2010/main" val="3480875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page 2. Have participants write the definition.</a:t>
            </a:r>
          </a:p>
        </p:txBody>
      </p:sp>
      <p:sp>
        <p:nvSpPr>
          <p:cNvPr id="4" name="Slide Number Placeholder 3"/>
          <p:cNvSpPr>
            <a:spLocks noGrp="1"/>
          </p:cNvSpPr>
          <p:nvPr>
            <p:ph type="sldNum" sz="quarter" idx="10"/>
          </p:nvPr>
        </p:nvSpPr>
        <p:spPr/>
        <p:txBody>
          <a:bodyPr/>
          <a:lstStyle/>
          <a:p>
            <a:fld id="{613821A6-6472-B04F-81E7-A10BD43C54AF}" type="slidenum">
              <a:rPr lang="en-US" smtClean="0"/>
              <a:t>10</a:t>
            </a:fld>
            <a:endParaRPr lang="en-US" dirty="0"/>
          </a:p>
        </p:txBody>
      </p:sp>
    </p:spTree>
    <p:extLst>
      <p:ext uri="{BB962C8B-B14F-4D97-AF65-F5344CB8AC3E}">
        <p14:creationId xmlns:p14="http://schemas.microsoft.com/office/powerpoint/2010/main" val="185817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DB1D92-F750-4F26-880D-AE9EA700953F}" type="slidenum">
              <a:rPr lang="en-US" smtClean="0"/>
              <a:t>11</a:t>
            </a:fld>
            <a:endParaRPr lang="en-US" dirty="0"/>
          </a:p>
        </p:txBody>
      </p:sp>
    </p:spTree>
    <p:extLst>
      <p:ext uri="{BB962C8B-B14F-4D97-AF65-F5344CB8AC3E}">
        <p14:creationId xmlns:p14="http://schemas.microsoft.com/office/powerpoint/2010/main" val="355338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rgbClr val="000000"/>
                </a:solidFill>
              </a:rPr>
              <a:t>Hope explains </a:t>
            </a:r>
            <a:r>
              <a:rPr lang="en-US" b="1" dirty="0">
                <a:solidFill>
                  <a:srgbClr val="000000"/>
                </a:solidFill>
              </a:rPr>
              <a:t>goal</a:t>
            </a:r>
            <a:r>
              <a:rPr lang="en-US" dirty="0">
                <a:solidFill>
                  <a:srgbClr val="000000"/>
                </a:solidFill>
              </a:rPr>
              <a:t> directed processes</a:t>
            </a:r>
            <a:r>
              <a:rPr lang="en-US" sz="1100" dirty="0">
                <a:solidFill>
                  <a:srgbClr val="000000"/>
                </a:solidFill>
              </a:rPr>
              <a:t>.</a:t>
            </a:r>
          </a:p>
          <a:p>
            <a:pPr marL="0" indent="0">
              <a:buNone/>
            </a:pPr>
            <a:endParaRPr lang="en-US" sz="1000" dirty="0">
              <a:solidFill>
                <a:srgbClr val="000000"/>
              </a:solidFill>
            </a:endParaRPr>
          </a:p>
          <a:p>
            <a:pPr marL="0" indent="0">
              <a:buNone/>
            </a:pPr>
            <a:r>
              <a:rPr lang="en-US" b="1" dirty="0">
                <a:solidFill>
                  <a:srgbClr val="000000"/>
                </a:solidFill>
              </a:rPr>
              <a:t>Pathways</a:t>
            </a:r>
            <a:r>
              <a:rPr lang="en-US" dirty="0">
                <a:solidFill>
                  <a:srgbClr val="000000"/>
                </a:solidFill>
              </a:rPr>
              <a:t> refers to the ability to identify routes toward goals and to find new routes (problem solve) around obstacles if necessary.</a:t>
            </a:r>
          </a:p>
          <a:p>
            <a:pPr marL="0" indent="0">
              <a:buNone/>
            </a:pPr>
            <a:endParaRPr lang="en-US" dirty="0">
              <a:solidFill>
                <a:srgbClr val="000000"/>
              </a:solidFill>
            </a:endParaRPr>
          </a:p>
          <a:p>
            <a:pPr marL="0" indent="0">
              <a:buNone/>
            </a:pPr>
            <a:r>
              <a:rPr lang="en-US" b="1" dirty="0">
                <a:solidFill>
                  <a:srgbClr val="000000"/>
                </a:solidFill>
              </a:rPr>
              <a:t>Agency</a:t>
            </a:r>
            <a:r>
              <a:rPr lang="en-US" dirty="0">
                <a:solidFill>
                  <a:srgbClr val="000000"/>
                </a:solidFill>
              </a:rPr>
              <a:t> (Willpower) is the ability to sustain motivation to move along these pathways.</a:t>
            </a:r>
          </a:p>
        </p:txBody>
      </p:sp>
      <p:sp>
        <p:nvSpPr>
          <p:cNvPr id="4" name="Slide Number Placeholder 3"/>
          <p:cNvSpPr>
            <a:spLocks noGrp="1"/>
          </p:cNvSpPr>
          <p:nvPr>
            <p:ph type="sldNum" sz="quarter" idx="10"/>
          </p:nvPr>
        </p:nvSpPr>
        <p:spPr/>
        <p:txBody>
          <a:bodyPr/>
          <a:lstStyle/>
          <a:p>
            <a:fld id="{613821A6-6472-B04F-81E7-A10BD43C54AF}" type="slidenum">
              <a:rPr lang="en-US" smtClean="0"/>
              <a:t>12</a:t>
            </a:fld>
            <a:endParaRPr lang="en-US" dirty="0"/>
          </a:p>
        </p:txBody>
      </p:sp>
    </p:spTree>
    <p:extLst>
      <p:ext uri="{BB962C8B-B14F-4D97-AF65-F5344CB8AC3E}">
        <p14:creationId xmlns:p14="http://schemas.microsoft.com/office/powerpoint/2010/main" val="660077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DB1D92-F750-4F26-880D-AE9EA700953F}" type="slidenum">
              <a:rPr lang="en-US" smtClean="0"/>
              <a:t>13</a:t>
            </a:fld>
            <a:endParaRPr lang="en-US" dirty="0"/>
          </a:p>
        </p:txBody>
      </p:sp>
    </p:spTree>
    <p:extLst>
      <p:ext uri="{BB962C8B-B14F-4D97-AF65-F5344CB8AC3E}">
        <p14:creationId xmlns:p14="http://schemas.microsoft.com/office/powerpoint/2010/main" val="101045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DB1D92-F750-4F26-880D-AE9EA700953F}" type="slidenum">
              <a:rPr lang="en-US" smtClean="0"/>
              <a:t>14</a:t>
            </a:fld>
            <a:endParaRPr lang="en-US" dirty="0"/>
          </a:p>
        </p:txBody>
      </p:sp>
    </p:spTree>
    <p:extLst>
      <p:ext uri="{BB962C8B-B14F-4D97-AF65-F5344CB8AC3E}">
        <p14:creationId xmlns:p14="http://schemas.microsoft.com/office/powerpoint/2010/main" val="3548372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821A6-6472-B04F-81E7-A10BD43C54AF}" type="slidenum">
              <a:rPr lang="en-US" smtClean="0"/>
              <a:t>15</a:t>
            </a:fld>
            <a:endParaRPr lang="en-US" dirty="0"/>
          </a:p>
        </p:txBody>
      </p:sp>
    </p:spTree>
    <p:extLst>
      <p:ext uri="{BB962C8B-B14F-4D97-AF65-F5344CB8AC3E}">
        <p14:creationId xmlns:p14="http://schemas.microsoft.com/office/powerpoint/2010/main" val="2611164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821A6-6472-B04F-81E7-A10BD43C54AF}" type="slidenum">
              <a:rPr lang="en-US" smtClean="0"/>
              <a:t>16</a:t>
            </a:fld>
            <a:endParaRPr lang="en-US" dirty="0"/>
          </a:p>
        </p:txBody>
      </p:sp>
    </p:spTree>
    <p:extLst>
      <p:ext uri="{BB962C8B-B14F-4D97-AF65-F5344CB8AC3E}">
        <p14:creationId xmlns:p14="http://schemas.microsoft.com/office/powerpoint/2010/main" val="665993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4 questions from the Children’s Hope</a:t>
            </a:r>
            <a:r>
              <a:rPr lang="en-US" baseline="0" dirty="0"/>
              <a:t> Scale were asked on the Healthy Youth Survey to students in 8</a:t>
            </a:r>
            <a:r>
              <a:rPr lang="en-US" baseline="30000" dirty="0"/>
              <a:t>th</a:t>
            </a:r>
            <a:r>
              <a:rPr lang="en-US" baseline="0" dirty="0"/>
              <a:t> to 12</a:t>
            </a:r>
            <a:r>
              <a:rPr lang="en-US" baseline="30000" dirty="0"/>
              <a:t>th</a:t>
            </a:r>
            <a:r>
              <a:rPr lang="en-US" baseline="0" dirty="0"/>
              <a:t> grade. Four rather than 6 questions were asked do to spacing, but researchers noted that just using 4 questions still made the scale valid. Two questions were asked about pathways and two questions were asked about agency.  Overall hope scores were then calculated and students whose total scores were 4-8 indicated to have “no or very low hope”, 9-12 indicated slightly hopeful, 13-16 indicated moderately hopeful and 17-24 indicated highly hopeful.</a:t>
            </a:r>
          </a:p>
          <a:p>
            <a:endParaRPr lang="en-US" baseline="0" dirty="0"/>
          </a:p>
          <a:p>
            <a:r>
              <a:rPr lang="en-US" baseline="0" dirty="0"/>
              <a:t>In the State Sample Report of the Healthy Youth Survey, it was found that 1 out of 2 students across all 3 grades, were considered “highly hopeful”.</a:t>
            </a:r>
          </a:p>
          <a:p>
            <a:endParaRPr lang="en-US" baseline="0" dirty="0"/>
          </a:p>
          <a:p>
            <a:r>
              <a:rPr lang="en-US" baseline="0" dirty="0"/>
              <a:t>When you look at students who were considered highly hopeful vs. those whose scores showed that they had “no or very low hope” and cross reference that with the question on the Healthy Youth Survey, that asks students if there are people at school who will help them if they need it, you see that results are drastically different. With over 55% of students who were considered highly hopeful stating that there are people who can help them if they need it at school, and less than 5% of students who have no or very low hope stating there are people who can help them if they need it.</a:t>
            </a:r>
          </a:p>
          <a:p>
            <a:endParaRPr lang="en-US" baseline="0" dirty="0"/>
          </a:p>
          <a:p>
            <a:r>
              <a:rPr lang="en-US" baseline="0" dirty="0"/>
              <a:t>Other questions can be cross referenced with questions regarding to the hope scale.</a:t>
            </a:r>
          </a:p>
        </p:txBody>
      </p:sp>
      <p:sp>
        <p:nvSpPr>
          <p:cNvPr id="4" name="Slide Number Placeholder 3"/>
          <p:cNvSpPr>
            <a:spLocks noGrp="1"/>
          </p:cNvSpPr>
          <p:nvPr>
            <p:ph type="sldNum" sz="quarter" idx="10"/>
          </p:nvPr>
        </p:nvSpPr>
        <p:spPr/>
        <p:txBody>
          <a:bodyPr/>
          <a:lstStyle/>
          <a:p>
            <a:fld id="{E881032E-8435-4810-B872-D429860A9133}" type="slidenum">
              <a:rPr lang="en-US" smtClean="0"/>
              <a:t>17</a:t>
            </a:fld>
            <a:endParaRPr lang="en-US" dirty="0"/>
          </a:p>
        </p:txBody>
      </p:sp>
    </p:spTree>
    <p:extLst>
      <p:ext uri="{BB962C8B-B14F-4D97-AF65-F5344CB8AC3E}">
        <p14:creationId xmlns:p14="http://schemas.microsoft.com/office/powerpoint/2010/main" val="1723468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apathy look like. What might be the language of someone who is experiencing apathy? Refer participants to workbook page 4.</a:t>
            </a:r>
          </a:p>
        </p:txBody>
      </p:sp>
      <p:sp>
        <p:nvSpPr>
          <p:cNvPr id="4" name="Slide Number Placeholder 3"/>
          <p:cNvSpPr>
            <a:spLocks noGrp="1"/>
          </p:cNvSpPr>
          <p:nvPr>
            <p:ph type="sldNum" sz="quarter" idx="10"/>
          </p:nvPr>
        </p:nvSpPr>
        <p:spPr/>
        <p:txBody>
          <a:bodyPr/>
          <a:lstStyle/>
          <a:p>
            <a:fld id="{613821A6-6472-B04F-81E7-A10BD43C54AF}" type="slidenum">
              <a:rPr lang="en-US" smtClean="0"/>
              <a:t>18</a:t>
            </a:fld>
            <a:endParaRPr lang="en-US" dirty="0"/>
          </a:p>
        </p:txBody>
      </p:sp>
    </p:spTree>
    <p:extLst>
      <p:ext uri="{BB962C8B-B14F-4D97-AF65-F5344CB8AC3E}">
        <p14:creationId xmlns:p14="http://schemas.microsoft.com/office/powerpoint/2010/main" val="212157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participants to page 5 in workbook.  Discuss the “language” at each phase/stage. Give an example of encouraging by creating future memories of success.</a:t>
            </a:r>
          </a:p>
        </p:txBody>
      </p:sp>
      <p:sp>
        <p:nvSpPr>
          <p:cNvPr id="4" name="Slide Number Placeholder 3"/>
          <p:cNvSpPr>
            <a:spLocks noGrp="1"/>
          </p:cNvSpPr>
          <p:nvPr>
            <p:ph type="sldNum" sz="quarter" idx="10"/>
          </p:nvPr>
        </p:nvSpPr>
        <p:spPr/>
        <p:txBody>
          <a:bodyPr/>
          <a:lstStyle/>
          <a:p>
            <a:fld id="{613821A6-6472-B04F-81E7-A10BD43C54AF}" type="slidenum">
              <a:rPr lang="en-US" smtClean="0"/>
              <a:t>19</a:t>
            </a:fld>
            <a:endParaRPr lang="en-US" dirty="0"/>
          </a:p>
        </p:txBody>
      </p:sp>
    </p:spTree>
    <p:extLst>
      <p:ext uri="{BB962C8B-B14F-4D97-AF65-F5344CB8AC3E}">
        <p14:creationId xmlns:p14="http://schemas.microsoft.com/office/powerpoint/2010/main" val="352357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Housekeeping</a:t>
            </a:r>
          </a:p>
        </p:txBody>
      </p:sp>
      <p:sp>
        <p:nvSpPr>
          <p:cNvPr id="4" name="Slide Number Placeholder 3"/>
          <p:cNvSpPr>
            <a:spLocks noGrp="1"/>
          </p:cNvSpPr>
          <p:nvPr>
            <p:ph type="sldNum" sz="quarter" idx="10"/>
          </p:nvPr>
        </p:nvSpPr>
        <p:spPr/>
        <p:txBody>
          <a:bodyPr/>
          <a:lstStyle/>
          <a:p>
            <a:fld id="{91B79E5B-9A7C-4647-9DD7-7F02D6895475}" type="slidenum">
              <a:rPr lang="en-US" smtClean="0"/>
              <a:t>2</a:t>
            </a:fld>
            <a:endParaRPr lang="en-US" dirty="0"/>
          </a:p>
        </p:txBody>
      </p:sp>
    </p:spTree>
    <p:extLst>
      <p:ext uri="{BB962C8B-B14F-4D97-AF65-F5344CB8AC3E}">
        <p14:creationId xmlns:p14="http://schemas.microsoft.com/office/powerpoint/2010/main" val="513295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Psychologist,</a:t>
            </a:r>
            <a:r>
              <a:rPr lang="en-US" baseline="0" dirty="0"/>
              <a:t> Rick Snyder once said, “If a miracle happened, and you could have your life be exactly the way you want it, what would it be like? Your journey to higher hope begins with an honest appraisal of who you are, how you think about your life, what you want for yourself, and how you can get what you want.”</a:t>
            </a:r>
          </a:p>
          <a:p>
            <a:endParaRPr lang="en-US" baseline="0" dirty="0"/>
          </a:p>
          <a:p>
            <a:r>
              <a:rPr lang="en-US" baseline="0" dirty="0"/>
              <a:t>Mr. Snyder, who was a professor at the University of Kansas  went on to create the “Children’s Hope Scale”. A scale that has been used nationally to measure hope.</a:t>
            </a:r>
          </a:p>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20</a:t>
            </a:fld>
            <a:endParaRPr lang="en-US" dirty="0"/>
          </a:p>
        </p:txBody>
      </p:sp>
    </p:spTree>
    <p:extLst>
      <p:ext uri="{BB962C8B-B14F-4D97-AF65-F5344CB8AC3E}">
        <p14:creationId xmlns:p14="http://schemas.microsoft.com/office/powerpoint/2010/main" val="2969459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six question assessment is a tool that can help measure hope in individuals ages 8 to 16. The scale, asks three questions about pathways, a child’s belief in their capacity to find multiple ways to reach their goal, and three questions about agency, which is a child’s self-efficacy and motivation to use multiple ways to reach their goal.</a:t>
            </a:r>
          </a:p>
          <a:p>
            <a:endParaRPr lang="en-US" baseline="0" dirty="0"/>
          </a:p>
          <a:p>
            <a:endParaRPr lang="en-US" baseline="0" dirty="0"/>
          </a:p>
          <a:p>
            <a:r>
              <a:rPr lang="en-US" baseline="0" dirty="0"/>
              <a:t>As you can see from the scale shown, the agency questions are:</a:t>
            </a:r>
          </a:p>
          <a:p>
            <a:r>
              <a:rPr lang="en-US" baseline="0" dirty="0"/>
              <a:t>-   I think I am doing pretty well</a:t>
            </a:r>
          </a:p>
          <a:p>
            <a:pPr marL="171450" indent="-171450">
              <a:buFontTx/>
              <a:buChar char="-"/>
            </a:pPr>
            <a:r>
              <a:rPr lang="en-US" baseline="0" dirty="0"/>
              <a:t>I am doing just as well as other kids my age.</a:t>
            </a:r>
          </a:p>
          <a:p>
            <a:pPr marL="171450" indent="-171450">
              <a:buFontTx/>
              <a:buChar char="-"/>
            </a:pPr>
            <a:r>
              <a:rPr lang="en-US" baseline="0" dirty="0"/>
              <a:t>I think the things that I have done in the past will help me in the future.</a:t>
            </a:r>
          </a:p>
          <a:p>
            <a:pPr marL="0" indent="0">
              <a:buFontTx/>
              <a:buNone/>
            </a:pPr>
            <a:endParaRPr lang="en-US" baseline="0" dirty="0"/>
          </a:p>
          <a:p>
            <a:pPr marL="0" indent="0">
              <a:buFontTx/>
              <a:buNone/>
            </a:pPr>
            <a:r>
              <a:rPr lang="en-US" baseline="0" dirty="0"/>
              <a:t>And pathway questions are:</a:t>
            </a:r>
          </a:p>
          <a:p>
            <a:pPr marL="0" indent="0">
              <a:buFontTx/>
              <a:buNone/>
            </a:pPr>
            <a:r>
              <a:rPr lang="en-US" baseline="0" dirty="0"/>
              <a:t>-   I can think of many ways to get the things in life that are most important to me.</a:t>
            </a:r>
          </a:p>
          <a:p>
            <a:pPr marL="171450" indent="-171450">
              <a:buFontTx/>
              <a:buChar char="-"/>
            </a:pPr>
            <a:r>
              <a:rPr lang="en-US" baseline="0" dirty="0"/>
              <a:t>When I have a problem, I can come up with lots of ways to solve it.</a:t>
            </a:r>
          </a:p>
          <a:p>
            <a:pPr marL="171450" indent="-171450">
              <a:buFontTx/>
              <a:buChar char="-"/>
            </a:pPr>
            <a:r>
              <a:rPr lang="en-US" baseline="0" dirty="0"/>
              <a:t>Even when others want to quit, I know that I can find ways to solve the problem.</a:t>
            </a:r>
          </a:p>
          <a:p>
            <a:pPr marL="171450" indent="-171450">
              <a:buFontTx/>
              <a:buChar char="-"/>
            </a:pPr>
            <a:endParaRPr lang="en-US" baseline="0" dirty="0"/>
          </a:p>
          <a:p>
            <a:pPr marL="0" indent="0">
              <a:buFontTx/>
              <a:buNone/>
            </a:pPr>
            <a:r>
              <a:rPr lang="en-US" baseline="0" dirty="0"/>
              <a:t>Children rate these questions on a scale of 1 to 6, with 1 being none of the time, and 6 being all of the time.</a:t>
            </a:r>
          </a:p>
          <a:p>
            <a:pPr marL="0" indent="0">
              <a:buFontTx/>
              <a:buNone/>
            </a:pPr>
            <a:endParaRPr lang="en-US" baseline="0" dirty="0"/>
          </a:p>
          <a:p>
            <a:pPr marL="0" indent="0">
              <a:buFontTx/>
              <a:buNone/>
            </a:pPr>
            <a:r>
              <a:rPr lang="en-US" baseline="0" dirty="0"/>
              <a:t>The results are then added up to create a “Total Hope Score”. Scores range from 6 to 36, and the higher the score the more hopeful a child is considered to be.</a:t>
            </a:r>
          </a:p>
        </p:txBody>
      </p:sp>
      <p:sp>
        <p:nvSpPr>
          <p:cNvPr id="4" name="Slide Number Placeholder 3"/>
          <p:cNvSpPr>
            <a:spLocks noGrp="1"/>
          </p:cNvSpPr>
          <p:nvPr>
            <p:ph type="sldNum" sz="quarter" idx="10"/>
          </p:nvPr>
        </p:nvSpPr>
        <p:spPr/>
        <p:txBody>
          <a:bodyPr/>
          <a:lstStyle/>
          <a:p>
            <a:fld id="{E881032E-8435-4810-B872-D429860A9133}" type="slidenum">
              <a:rPr lang="en-US" smtClean="0"/>
              <a:t>21</a:t>
            </a:fld>
            <a:endParaRPr lang="en-US" dirty="0"/>
          </a:p>
        </p:txBody>
      </p:sp>
    </p:spTree>
    <p:extLst>
      <p:ext uri="{BB962C8B-B14F-4D97-AF65-F5344CB8AC3E}">
        <p14:creationId xmlns:p14="http://schemas.microsoft.com/office/powerpoint/2010/main" val="2359251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my favorite resources to share is this Freshman Success Inventory. It can still be applied to any team level.</a:t>
            </a:r>
          </a:p>
          <a:p>
            <a:endParaRPr lang="en-US" baseline="0" dirty="0"/>
          </a:p>
          <a:p>
            <a:r>
              <a:rPr lang="en-US" baseline="0" dirty="0"/>
              <a:t>It covers categories on Guiding Beliefs, setting conditions, implementation, communication, and instruction. </a:t>
            </a:r>
          </a:p>
          <a:p>
            <a:endParaRPr lang="en-US" baseline="0" dirty="0"/>
          </a:p>
          <a:p>
            <a:r>
              <a:rPr lang="en-US" baseline="0" dirty="0"/>
              <a:t>I highly recommend you check it out even if you aren’t working with high schools right now!</a:t>
            </a:r>
          </a:p>
        </p:txBody>
      </p:sp>
      <p:sp>
        <p:nvSpPr>
          <p:cNvPr id="4" name="Slide Number Placeholder 3"/>
          <p:cNvSpPr>
            <a:spLocks noGrp="1"/>
          </p:cNvSpPr>
          <p:nvPr>
            <p:ph type="sldNum" sz="quarter" idx="10"/>
          </p:nvPr>
        </p:nvSpPr>
        <p:spPr/>
        <p:txBody>
          <a:bodyPr/>
          <a:lstStyle/>
          <a:p>
            <a:fld id="{DBDB1D92-F750-4F26-880D-AE9EA700953F}" type="slidenum">
              <a:rPr lang="en-US" smtClean="0"/>
              <a:t>22</a:t>
            </a:fld>
            <a:endParaRPr lang="en-US" dirty="0"/>
          </a:p>
        </p:txBody>
      </p:sp>
    </p:spTree>
    <p:extLst>
      <p:ext uri="{BB962C8B-B14F-4D97-AF65-F5344CB8AC3E}">
        <p14:creationId xmlns:p14="http://schemas.microsoft.com/office/powerpoint/2010/main" val="18801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79E5B-9A7C-4647-9DD7-7F02D6895475}" type="slidenum">
              <a:rPr lang="en-US" smtClean="0"/>
              <a:t>23</a:t>
            </a:fld>
            <a:endParaRPr lang="en-US" dirty="0"/>
          </a:p>
        </p:txBody>
      </p:sp>
    </p:spTree>
    <p:extLst>
      <p:ext uri="{BB962C8B-B14F-4D97-AF65-F5344CB8AC3E}">
        <p14:creationId xmlns:p14="http://schemas.microsoft.com/office/powerpoint/2010/main" val="3716535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79E5B-9A7C-4647-9DD7-7F02D6895475}" type="slidenum">
              <a:rPr lang="en-US" smtClean="0"/>
              <a:t>24</a:t>
            </a:fld>
            <a:endParaRPr lang="en-US" dirty="0"/>
          </a:p>
        </p:txBody>
      </p:sp>
    </p:spTree>
    <p:extLst>
      <p:ext uri="{BB962C8B-B14F-4D97-AF65-F5344CB8AC3E}">
        <p14:creationId xmlns:p14="http://schemas.microsoft.com/office/powerpoint/2010/main" val="3145195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79E5B-9A7C-4647-9DD7-7F02D6895475}" type="slidenum">
              <a:rPr lang="en-US" smtClean="0"/>
              <a:t>25</a:t>
            </a:fld>
            <a:endParaRPr lang="en-US" dirty="0"/>
          </a:p>
        </p:txBody>
      </p:sp>
    </p:spTree>
    <p:extLst>
      <p:ext uri="{BB962C8B-B14F-4D97-AF65-F5344CB8AC3E}">
        <p14:creationId xmlns:p14="http://schemas.microsoft.com/office/powerpoint/2010/main" val="1416990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3821A6-6472-B04F-81E7-A10BD43C54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850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minutes for whole group share out and pivot to break</a:t>
            </a:r>
          </a:p>
          <a:p>
            <a:endParaRPr lang="en-US" dirty="0"/>
          </a:p>
          <a:p>
            <a:r>
              <a:rPr lang="en-US" dirty="0"/>
              <a:t>Image source: https://www.videoblocks.com/video/speech-bubbles-on-white-background-animated-flat-design-hij-jn_feizdx3lk8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79E5B-9A7C-4647-9DD7-7F02D6895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755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79E5B-9A7C-4647-9DD7-7F02D6895475}" type="slidenum">
              <a:rPr lang="en-US" smtClean="0"/>
              <a:t>28</a:t>
            </a:fld>
            <a:endParaRPr lang="en-US" dirty="0"/>
          </a:p>
        </p:txBody>
      </p:sp>
    </p:spTree>
    <p:extLst>
      <p:ext uri="{BB962C8B-B14F-4D97-AF65-F5344CB8AC3E}">
        <p14:creationId xmlns:p14="http://schemas.microsoft.com/office/powerpoint/2010/main" val="3552627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information on national mentoring month, Mentor has webinars, podcasts, research and more!</a:t>
            </a:r>
          </a:p>
        </p:txBody>
      </p:sp>
      <p:sp>
        <p:nvSpPr>
          <p:cNvPr id="4" name="Slide Number Placeholder 3"/>
          <p:cNvSpPr>
            <a:spLocks noGrp="1"/>
          </p:cNvSpPr>
          <p:nvPr>
            <p:ph type="sldNum" sz="quarter" idx="5"/>
          </p:nvPr>
        </p:nvSpPr>
        <p:spPr/>
        <p:txBody>
          <a:bodyPr/>
          <a:lstStyle/>
          <a:p>
            <a:fld id="{91B79E5B-9A7C-4647-9DD7-7F02D6895475}" type="slidenum">
              <a:rPr lang="en-US" smtClean="0"/>
              <a:t>29</a:t>
            </a:fld>
            <a:endParaRPr lang="en-US" dirty="0"/>
          </a:p>
        </p:txBody>
      </p:sp>
    </p:spTree>
    <p:extLst>
      <p:ext uri="{BB962C8B-B14F-4D97-AF65-F5344CB8AC3E}">
        <p14:creationId xmlns:p14="http://schemas.microsoft.com/office/powerpoint/2010/main" val="125612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at OSPI our vision is all students prepared for post-secondary pathways, careers, and civic engagement. </a:t>
            </a:r>
          </a:p>
        </p:txBody>
      </p:sp>
      <p:sp>
        <p:nvSpPr>
          <p:cNvPr id="4" name="Slide Number Placeholder 3"/>
          <p:cNvSpPr>
            <a:spLocks noGrp="1"/>
          </p:cNvSpPr>
          <p:nvPr>
            <p:ph type="sldNum" sz="quarter" idx="10"/>
          </p:nvPr>
        </p:nvSpPr>
        <p:spPr/>
        <p:txBody>
          <a:bodyPr/>
          <a:lstStyle/>
          <a:p>
            <a:fld id="{E881032E-8435-4810-B872-D429860A9133}" type="slidenum">
              <a:rPr lang="en-US" smtClean="0"/>
              <a:t>3</a:t>
            </a:fld>
            <a:endParaRPr lang="en-US" dirty="0"/>
          </a:p>
        </p:txBody>
      </p:sp>
    </p:spTree>
    <p:extLst>
      <p:ext uri="{BB962C8B-B14F-4D97-AF65-F5344CB8AC3E}">
        <p14:creationId xmlns:p14="http://schemas.microsoft.com/office/powerpoint/2010/main" val="655866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Private Partnership lead by DCYF: Tom Pennella</a:t>
            </a:r>
          </a:p>
        </p:txBody>
      </p:sp>
      <p:sp>
        <p:nvSpPr>
          <p:cNvPr id="4" name="Slide Number Placeholder 3"/>
          <p:cNvSpPr>
            <a:spLocks noGrp="1"/>
          </p:cNvSpPr>
          <p:nvPr>
            <p:ph type="sldNum" sz="quarter" idx="5"/>
          </p:nvPr>
        </p:nvSpPr>
        <p:spPr/>
        <p:txBody>
          <a:bodyPr/>
          <a:lstStyle/>
          <a:p>
            <a:fld id="{91B79E5B-9A7C-4647-9DD7-7F02D6895475}" type="slidenum">
              <a:rPr lang="en-US" smtClean="0"/>
              <a:t>30</a:t>
            </a:fld>
            <a:endParaRPr lang="en-US" dirty="0"/>
          </a:p>
        </p:txBody>
      </p:sp>
    </p:spTree>
    <p:extLst>
      <p:ext uri="{BB962C8B-B14F-4D97-AF65-F5344CB8AC3E}">
        <p14:creationId xmlns:p14="http://schemas.microsoft.com/office/powerpoint/2010/main" val="1924961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79E5B-9A7C-4647-9DD7-7F02D6895475}" type="slidenum">
              <a:rPr lang="en-US" smtClean="0"/>
              <a:t>31</a:t>
            </a:fld>
            <a:endParaRPr lang="en-US" dirty="0"/>
          </a:p>
        </p:txBody>
      </p:sp>
    </p:spTree>
    <p:extLst>
      <p:ext uri="{BB962C8B-B14F-4D97-AF65-F5344CB8AC3E}">
        <p14:creationId xmlns:p14="http://schemas.microsoft.com/office/powerpoint/2010/main" val="123456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Tapping into the strength of the schools and communities we serve</a:t>
            </a:r>
          </a:p>
          <a:p>
            <a:r>
              <a:rPr lang="en-US" dirty="0"/>
              <a:t>We need to look for the way our current system is resulting in disparate outcomes</a:t>
            </a:r>
          </a:p>
          <a:p>
            <a:r>
              <a:rPr lang="en-US" dirty="0"/>
              <a:t>Requires us to engage students, families and community representatives as partners in decision making</a:t>
            </a:r>
          </a:p>
          <a:p>
            <a:r>
              <a:rPr lang="en-US" dirty="0"/>
              <a:t>Work to dismantle barriers and replace them with policies and practices that ensure access for all students to the supports they need to be successful.</a:t>
            </a:r>
          </a:p>
          <a:p>
            <a:endParaRPr lang="en-US" dirty="0"/>
          </a:p>
        </p:txBody>
      </p:sp>
      <p:sp>
        <p:nvSpPr>
          <p:cNvPr id="4" name="Slide Number Placeholder 3"/>
          <p:cNvSpPr>
            <a:spLocks noGrp="1"/>
          </p:cNvSpPr>
          <p:nvPr>
            <p:ph type="sldNum" sz="quarter" idx="5"/>
          </p:nvPr>
        </p:nvSpPr>
        <p:spPr/>
        <p:txBody>
          <a:bodyPr/>
          <a:lstStyle/>
          <a:p>
            <a:fld id="{91B79E5B-9A7C-4647-9DD7-7F02D6895475}" type="slidenum">
              <a:rPr lang="en-US" smtClean="0"/>
              <a:t>4</a:t>
            </a:fld>
            <a:endParaRPr lang="en-US" dirty="0"/>
          </a:p>
        </p:txBody>
      </p:sp>
    </p:spTree>
    <p:extLst>
      <p:ext uri="{BB962C8B-B14F-4D97-AF65-F5344CB8AC3E}">
        <p14:creationId xmlns:p14="http://schemas.microsoft.com/office/powerpoint/2010/main" val="416870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Celebrate a successful year:</a:t>
            </a:r>
          </a:p>
          <a:p>
            <a:r>
              <a:rPr lang="en-US" dirty="0"/>
              <a:t>Community partnerships and substance abuse</a:t>
            </a:r>
          </a:p>
          <a:p>
            <a:r>
              <a:rPr lang="en-US" dirty="0"/>
              <a:t>Dual Credit and multiple pathways</a:t>
            </a:r>
          </a:p>
          <a:p>
            <a:r>
              <a:rPr lang="en-US" dirty="0"/>
              <a:t>Keeping on track thru authentic connections</a:t>
            </a:r>
          </a:p>
          <a:p>
            <a:r>
              <a:rPr lang="en-US" dirty="0"/>
              <a:t>Promoting regular attendance thru removing barriers and promoting engagement</a:t>
            </a:r>
          </a:p>
        </p:txBody>
      </p:sp>
      <p:sp>
        <p:nvSpPr>
          <p:cNvPr id="4" name="Slide Number Placeholder 3"/>
          <p:cNvSpPr>
            <a:spLocks noGrp="1"/>
          </p:cNvSpPr>
          <p:nvPr>
            <p:ph type="sldNum" sz="quarter" idx="5"/>
          </p:nvPr>
        </p:nvSpPr>
        <p:spPr/>
        <p:txBody>
          <a:bodyPr/>
          <a:lstStyle/>
          <a:p>
            <a:fld id="{91B79E5B-9A7C-4647-9DD7-7F02D6895475}" type="slidenum">
              <a:rPr lang="en-US" smtClean="0"/>
              <a:t>5</a:t>
            </a:fld>
            <a:endParaRPr lang="en-US" dirty="0"/>
          </a:p>
        </p:txBody>
      </p:sp>
    </p:spTree>
    <p:extLst>
      <p:ext uri="{BB962C8B-B14F-4D97-AF65-F5344CB8AC3E}">
        <p14:creationId xmlns:p14="http://schemas.microsoft.com/office/powerpoint/2010/main" val="317262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79E5B-9A7C-4647-9DD7-7F02D6895475}" type="slidenum">
              <a:rPr lang="en-US" smtClean="0"/>
              <a:t>6</a:t>
            </a:fld>
            <a:endParaRPr lang="en-US" dirty="0"/>
          </a:p>
        </p:txBody>
      </p:sp>
    </p:spTree>
    <p:extLst>
      <p:ext uri="{BB962C8B-B14F-4D97-AF65-F5344CB8AC3E}">
        <p14:creationId xmlns:p14="http://schemas.microsoft.com/office/powerpoint/2010/main" val="27365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So by the end of our webinar, we want you to be able to </a:t>
            </a:r>
          </a:p>
          <a:p>
            <a:pPr lvl="0">
              <a:lnSpc>
                <a:spcPct val="100000"/>
              </a:lnSpc>
              <a:buFont typeface="Arial" panose="020B0604020202020204" pitchFamily="34" charset="0"/>
              <a:buChar char="•"/>
            </a:pPr>
            <a:r>
              <a:rPr lang="en-US" dirty="0"/>
              <a:t>Understand the </a:t>
            </a:r>
            <a:r>
              <a:rPr lang="en-US" b="1" dirty="0"/>
              <a:t>importance</a:t>
            </a:r>
            <a:r>
              <a:rPr lang="en-US" dirty="0"/>
              <a:t> </a:t>
            </a:r>
            <a:r>
              <a:rPr lang="en-US" b="1" dirty="0"/>
              <a:t>of</a:t>
            </a:r>
            <a:r>
              <a:rPr lang="en-US" dirty="0"/>
              <a:t> </a:t>
            </a:r>
            <a:r>
              <a:rPr lang="en-US" b="1" dirty="0"/>
              <a:t>access</a:t>
            </a:r>
            <a:r>
              <a:rPr lang="en-US" dirty="0"/>
              <a:t> in DC opportunities for EL and migrant students </a:t>
            </a:r>
          </a:p>
          <a:p>
            <a:pPr lvl="0">
              <a:lnSpc>
                <a:spcPct val="100000"/>
              </a:lnSpc>
              <a:buFont typeface="Arial" panose="020B0604020202020204" pitchFamily="34" charset="0"/>
              <a:buChar char="•"/>
            </a:pPr>
            <a:r>
              <a:rPr lang="en-US" dirty="0"/>
              <a:t>Identify dual credit </a:t>
            </a:r>
            <a:r>
              <a:rPr lang="en-US" b="1" dirty="0"/>
              <a:t>opportunities</a:t>
            </a:r>
            <a:r>
              <a:rPr lang="en-US" dirty="0"/>
              <a:t> </a:t>
            </a:r>
          </a:p>
          <a:p>
            <a:pPr>
              <a:lnSpc>
                <a:spcPct val="100000"/>
              </a:lnSpc>
              <a:buFont typeface="Arial" panose="020B0604020202020204" pitchFamily="34" charset="0"/>
              <a:buChar char="•"/>
            </a:pPr>
            <a:r>
              <a:rPr lang="en-US" dirty="0"/>
              <a:t>Get familiar with </a:t>
            </a:r>
            <a:r>
              <a:rPr lang="en-US" b="1" dirty="0"/>
              <a:t>systems</a:t>
            </a:r>
            <a:r>
              <a:rPr lang="en-US" dirty="0"/>
              <a:t> to provide access</a:t>
            </a:r>
          </a:p>
          <a:p>
            <a:pPr lvl="0">
              <a:lnSpc>
                <a:spcPct val="100000"/>
              </a:lnSpc>
              <a:buFont typeface="Arial" panose="020B0604020202020204" pitchFamily="34" charset="0"/>
              <a:buChar char="•"/>
            </a:pPr>
            <a:r>
              <a:rPr lang="en-US" dirty="0"/>
              <a:t>Gain awareness of </a:t>
            </a:r>
            <a:r>
              <a:rPr lang="en-US" b="1" dirty="0"/>
              <a:t>resources</a:t>
            </a:r>
            <a:r>
              <a:rPr lang="en-US" dirty="0"/>
              <a:t> you can use to get started</a:t>
            </a:r>
          </a:p>
          <a:p>
            <a:pPr defTabSz="931774">
              <a:defRPr/>
            </a:pPr>
            <a:endParaRPr lang="en-US" baseline="0" dirty="0"/>
          </a:p>
        </p:txBody>
      </p:sp>
      <p:sp>
        <p:nvSpPr>
          <p:cNvPr id="4" name="Slide Number Placeholder 3"/>
          <p:cNvSpPr>
            <a:spLocks noGrp="1"/>
          </p:cNvSpPr>
          <p:nvPr>
            <p:ph type="sldNum" sz="quarter" idx="10"/>
          </p:nvPr>
        </p:nvSpPr>
        <p:spPr/>
        <p:txBody>
          <a:bodyPr/>
          <a:lstStyle/>
          <a:p>
            <a:fld id="{E881032E-8435-4810-B872-D429860A9133}" type="slidenum">
              <a:rPr lang="en-US" smtClean="0"/>
              <a:t>7</a:t>
            </a:fld>
            <a:endParaRPr lang="en-US" dirty="0"/>
          </a:p>
        </p:txBody>
      </p:sp>
    </p:spTree>
    <p:extLst>
      <p:ext uri="{BB962C8B-B14F-4D97-AF65-F5344CB8AC3E}">
        <p14:creationId xmlns:p14="http://schemas.microsoft.com/office/powerpoint/2010/main" val="91725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79E5B-9A7C-4647-9DD7-7F02D6895475}" type="slidenum">
              <a:rPr lang="en-US" smtClean="0"/>
              <a:t>8</a:t>
            </a:fld>
            <a:endParaRPr lang="en-US" dirty="0"/>
          </a:p>
        </p:txBody>
      </p:sp>
    </p:spTree>
    <p:extLst>
      <p:ext uri="{BB962C8B-B14F-4D97-AF65-F5344CB8AC3E}">
        <p14:creationId xmlns:p14="http://schemas.microsoft.com/office/powerpoint/2010/main" val="423741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79E5B-9A7C-4647-9DD7-7F02D6895475}" type="slidenum">
              <a:rPr lang="en-US" smtClean="0"/>
              <a:t>9</a:t>
            </a:fld>
            <a:endParaRPr lang="en-US" dirty="0"/>
          </a:p>
        </p:txBody>
      </p:sp>
    </p:spTree>
    <p:extLst>
      <p:ext uri="{BB962C8B-B14F-4D97-AF65-F5344CB8AC3E}">
        <p14:creationId xmlns:p14="http://schemas.microsoft.com/office/powerpoint/2010/main" val="1271915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2" y="74431"/>
            <a:ext cx="1428307" cy="1428307"/>
          </a:xfrm>
          <a:prstGeom prst="rect">
            <a:avLst/>
          </a:prstGeom>
        </p:spPr>
      </p:pic>
    </p:spTree>
    <p:extLst>
      <p:ext uri="{BB962C8B-B14F-4D97-AF65-F5344CB8AC3E}">
        <p14:creationId xmlns:p14="http://schemas.microsoft.com/office/powerpoint/2010/main" val="128826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FBF7FD54-69B1-F147-9B2B-1E9F4A800D2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12/10/2019  </a:t>
            </a: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933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4859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A9713F64-B8B6-ED40-B25E-73F92316E07E}"/>
              </a:ext>
            </a:extLst>
          </p:cNvPr>
          <p:cNvSpPr txBox="1"/>
          <p:nvPr userDrawn="1"/>
        </p:nvSpPr>
        <p:spPr>
          <a:xfrm>
            <a:off x="10377377" y="6339391"/>
            <a:ext cx="1686246" cy="276999"/>
          </a:xfrm>
          <a:prstGeom prst="rect">
            <a:avLst/>
          </a:prstGeom>
          <a:noFill/>
        </p:spPr>
        <p:txBody>
          <a:bodyPr wrap="square" rtlCol="0">
            <a:spAutoFit/>
          </a:bodyPr>
          <a:lstStyle/>
          <a:p>
            <a:pPr algn="r"/>
            <a:fld id="{BF0865BB-D413-43B9-BE37-82134C9995CC}" type="datetime1">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12/10/2019</a:t>
            </a:fld>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50319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fld id="{A44118FC-81A6-4D9A-83A7-F82297720C7B}" type="datetime1">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12/10/2019</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62628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Box 8">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fld id="{35A4B76A-327D-4959-B3E8-7914CA4C7B2E}" type="datetime1">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12/10/2019</a:t>
            </a:fld>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95190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Box 8">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fld id="{3F83AAA5-6E38-402E-B6D8-9C43B35423E2}" type="datetime1">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12/10/2019</a:t>
            </a:fld>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06068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2568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4.png"/><Relationship Id="rId4" Type="http://schemas.openxmlformats.org/officeDocument/2006/relationships/diagramLayout" Target="../diagrams/layout4.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diagramColors" Target="../diagrams/colors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QuickStyle" Target="../diagrams/quickStyle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Layout" Target="../diagrams/layout7.xml"/><Relationship Id="rId5" Type="http://schemas.openxmlformats.org/officeDocument/2006/relationships/diagramQuickStyle" Target="../diagrams/quickStyle6.xml"/><Relationship Id="rId10" Type="http://schemas.openxmlformats.org/officeDocument/2006/relationships/diagramData" Target="../diagrams/data7.xml"/><Relationship Id="rId4" Type="http://schemas.openxmlformats.org/officeDocument/2006/relationships/diagramLayout" Target="../diagrams/layout6.xml"/><Relationship Id="rId9" Type="http://schemas.openxmlformats.org/officeDocument/2006/relationships/hyperlink" Target="https://www.askhys.net/Analyzer" TargetMode="External"/><Relationship Id="rId14" Type="http://schemas.microsoft.com/office/2007/relationships/diagramDrawing" Target="../diagrams/drawing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2012books.lardbucket.org/books/public-speaking-practice-and-ethics/s09-04-specific-purposes.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7788" y="372667"/>
            <a:ext cx="9144000" cy="743741"/>
          </a:xfrm>
        </p:spPr>
        <p:txBody>
          <a:bodyPr>
            <a:normAutofit fontScale="90000"/>
          </a:bodyPr>
          <a:lstStyle/>
          <a:p>
            <a:r>
              <a:rPr lang="en-US" dirty="0"/>
              <a:t>Welcome to GATE Advisory</a:t>
            </a:r>
          </a:p>
        </p:txBody>
      </p:sp>
      <p:sp>
        <p:nvSpPr>
          <p:cNvPr id="3" name="Subtitle 2"/>
          <p:cNvSpPr>
            <a:spLocks noGrp="1"/>
          </p:cNvSpPr>
          <p:nvPr>
            <p:ph type="subTitle" idx="1"/>
          </p:nvPr>
        </p:nvSpPr>
        <p:spPr>
          <a:xfrm>
            <a:off x="1437788" y="5656006"/>
            <a:ext cx="9144000" cy="1201994"/>
          </a:xfrm>
        </p:spPr>
        <p:txBody>
          <a:bodyPr/>
          <a:lstStyle/>
          <a:p>
            <a:r>
              <a:rPr lang="en-US" b="1" dirty="0"/>
              <a:t>Challenge:</a:t>
            </a:r>
          </a:p>
          <a:p>
            <a:r>
              <a:rPr lang="en-US" dirty="0"/>
              <a:t>Meet 2 new people!</a:t>
            </a:r>
          </a:p>
          <a:p>
            <a:endParaRPr lang="en-US" dirty="0"/>
          </a:p>
        </p:txBody>
      </p:sp>
      <p:sp>
        <p:nvSpPr>
          <p:cNvPr id="4" name="Rounded Rectangular Callout 3"/>
          <p:cNvSpPr/>
          <p:nvPr/>
        </p:nvSpPr>
        <p:spPr>
          <a:xfrm>
            <a:off x="8971472" y="3091953"/>
            <a:ext cx="2812211" cy="3163529"/>
          </a:xfrm>
          <a:prstGeom prst="wedgeRoundRectCallout">
            <a:avLst>
              <a:gd name="adj1" fmla="val -104637"/>
              <a:gd name="adj2" fmla="val 517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How are you connected to Hope and/or Mentoring efforts?</a:t>
            </a:r>
          </a:p>
          <a:p>
            <a:pPr algn="ctr"/>
            <a:endParaRPr lang="en-US" sz="2400" dirty="0"/>
          </a:p>
          <a:p>
            <a:pPr algn="ctr"/>
            <a:r>
              <a:rPr lang="en-US" sz="2400" dirty="0"/>
              <a:t>What are your hopes for today?</a:t>
            </a:r>
          </a:p>
          <a:p>
            <a:pPr algn="ctr"/>
            <a:endParaRPr lang="en-US" dirty="0"/>
          </a:p>
        </p:txBody>
      </p:sp>
      <p:pic>
        <p:nvPicPr>
          <p:cNvPr id="5" name="Picture 4">
            <a:extLst>
              <a:ext uri="{FF2B5EF4-FFF2-40B4-BE49-F238E27FC236}">
                <a16:creationId xmlns:a16="http://schemas.microsoft.com/office/drawing/2014/main" id="{12395A29-7E46-41A3-A4AB-881507B8C60C}"/>
              </a:ext>
            </a:extLst>
          </p:cNvPr>
          <p:cNvPicPr>
            <a:picLocks noChangeAspect="1"/>
          </p:cNvPicPr>
          <p:nvPr/>
        </p:nvPicPr>
        <p:blipFill>
          <a:blip r:embed="rId3"/>
          <a:stretch>
            <a:fillRect/>
          </a:stretch>
        </p:blipFill>
        <p:spPr>
          <a:xfrm>
            <a:off x="2185358" y="1291938"/>
            <a:ext cx="5898649" cy="4188537"/>
          </a:xfrm>
          <a:prstGeom prst="rect">
            <a:avLst/>
          </a:prstGeom>
        </p:spPr>
      </p:pic>
    </p:spTree>
    <p:extLst>
      <p:ext uri="{BB962C8B-B14F-4D97-AF65-F5344CB8AC3E}">
        <p14:creationId xmlns:p14="http://schemas.microsoft.com/office/powerpoint/2010/main" val="152809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443773" y="1535898"/>
            <a:ext cx="7374702" cy="3900659"/>
          </a:xfrm>
        </p:spPr>
        <p:txBody>
          <a:bodyPr rtlCol="0">
            <a:normAutofit lnSpcReduction="10000"/>
          </a:bodyPr>
          <a:lstStyle/>
          <a:p>
            <a:pPr marL="0" indent="0" algn="ctr">
              <a:buNone/>
              <a:defRPr/>
            </a:pPr>
            <a:r>
              <a:rPr lang="en-US" sz="6000" dirty="0">
                <a:latin typeface="+mj-lt"/>
              </a:rPr>
              <a:t>Hope is the </a:t>
            </a:r>
            <a:r>
              <a:rPr lang="en-US" sz="6000" b="1" dirty="0">
                <a:latin typeface="+mj-lt"/>
              </a:rPr>
              <a:t>belief </a:t>
            </a:r>
            <a:r>
              <a:rPr lang="en-US" sz="6000" dirty="0">
                <a:latin typeface="+mj-lt"/>
              </a:rPr>
              <a:t>that your future will be better than today and </a:t>
            </a:r>
            <a:r>
              <a:rPr lang="en-US" sz="6000" b="1" dirty="0">
                <a:latin typeface="+mj-lt"/>
              </a:rPr>
              <a:t>you</a:t>
            </a:r>
            <a:r>
              <a:rPr lang="en-US" sz="6000" dirty="0">
                <a:latin typeface="+mj-lt"/>
              </a:rPr>
              <a:t> have the power to make it so.</a:t>
            </a:r>
          </a:p>
          <a:p>
            <a:pPr marL="0" indent="0">
              <a:buNone/>
              <a:defRPr/>
            </a:pPr>
            <a:endParaRPr lang="en-US" sz="2100" dirty="0">
              <a:latin typeface="+mj-lt"/>
            </a:endParaRPr>
          </a:p>
        </p:txBody>
      </p:sp>
    </p:spTree>
    <p:extLst>
      <p:ext uri="{BB962C8B-B14F-4D97-AF65-F5344CB8AC3E}">
        <p14:creationId xmlns:p14="http://schemas.microsoft.com/office/powerpoint/2010/main" val="200513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How Can We Nurture Hope?</a:t>
            </a:r>
          </a:p>
        </p:txBody>
      </p:sp>
      <p:graphicFrame>
        <p:nvGraphicFramePr>
          <p:cNvPr id="7" name="Content Placeholder 6"/>
          <p:cNvGraphicFramePr>
            <a:graphicFrameLocks noGrp="1"/>
          </p:cNvGraphicFramePr>
          <p:nvPr>
            <p:ph idx="1"/>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843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02657" y="2415323"/>
            <a:ext cx="2588798" cy="2399869"/>
          </a:xfrm>
        </p:spPr>
        <p:txBody>
          <a:bodyPr>
            <a:normAutofit/>
          </a:bodyPr>
          <a:lstStyle/>
          <a:p>
            <a:pPr algn="ctr" eaLnBrk="1" hangingPunct="1"/>
            <a:r>
              <a:rPr lang="en-US" altLang="en-US" sz="3500" dirty="0">
                <a:solidFill>
                  <a:srgbClr val="FFFFFF"/>
                </a:solidFill>
              </a:rPr>
              <a:t>The Simplicity of Hope Theory!</a:t>
            </a:r>
          </a:p>
        </p:txBody>
      </p:sp>
      <p:sp>
        <p:nvSpPr>
          <p:cNvPr id="2" name="TextBox 1">
            <a:extLst>
              <a:ext uri="{FF2B5EF4-FFF2-40B4-BE49-F238E27FC236}">
                <a16:creationId xmlns:a16="http://schemas.microsoft.com/office/drawing/2014/main" id="{53A9E771-0514-4614-9E2A-3F99EAEA17CA}"/>
              </a:ext>
            </a:extLst>
          </p:cNvPr>
          <p:cNvSpPr txBox="1"/>
          <p:nvPr/>
        </p:nvSpPr>
        <p:spPr>
          <a:xfrm>
            <a:off x="10240210" y="5836805"/>
            <a:ext cx="1408780"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*Dr. Chan Hellman</a:t>
            </a:r>
          </a:p>
        </p:txBody>
      </p:sp>
      <p:graphicFrame>
        <p:nvGraphicFramePr>
          <p:cNvPr id="3" name="Diagram 2"/>
          <p:cNvGraphicFramePr/>
          <p:nvPr>
            <p:extLst>
              <p:ext uri="{D42A27DB-BD31-4B8C-83A1-F6EECF244321}">
                <p14:modId xmlns:p14="http://schemas.microsoft.com/office/powerpoint/2010/main" val="2359791341"/>
              </p:ext>
            </p:extLst>
          </p:nvPr>
        </p:nvGraphicFramePr>
        <p:xfrm>
          <a:off x="2320758" y="55663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duotone>
              <a:schemeClr val="accent2">
                <a:shade val="45000"/>
                <a:satMod val="135000"/>
              </a:schemeClr>
              <a:prstClr val="white"/>
            </a:duotone>
          </a:blip>
          <a:stretch>
            <a:fillRect/>
          </a:stretch>
        </p:blipFill>
        <p:spPr>
          <a:xfrm>
            <a:off x="798694" y="1033840"/>
            <a:ext cx="975195" cy="1158707"/>
          </a:xfrm>
          <a:prstGeom prst="rect">
            <a:avLst/>
          </a:prstGeom>
        </p:spPr>
      </p:pic>
      <p:pic>
        <p:nvPicPr>
          <p:cNvPr id="6" name="Picture 5"/>
          <p:cNvPicPr>
            <a:picLocks noChangeAspect="1"/>
          </p:cNvPicPr>
          <p:nvPr/>
        </p:nvPicPr>
        <p:blipFill>
          <a:blip r:embed="rId9">
            <a:duotone>
              <a:schemeClr val="accent3">
                <a:shade val="45000"/>
                <a:satMod val="135000"/>
              </a:schemeClr>
              <a:prstClr val="white"/>
            </a:duotone>
          </a:blip>
          <a:stretch>
            <a:fillRect/>
          </a:stretch>
        </p:blipFill>
        <p:spPr>
          <a:xfrm>
            <a:off x="699145" y="2465136"/>
            <a:ext cx="1174731" cy="1229896"/>
          </a:xfrm>
          <a:prstGeom prst="rect">
            <a:avLst/>
          </a:prstGeom>
        </p:spPr>
      </p:pic>
      <p:pic>
        <p:nvPicPr>
          <p:cNvPr id="7" name="Picture 6"/>
          <p:cNvPicPr>
            <a:picLocks noChangeAspect="1"/>
          </p:cNvPicPr>
          <p:nvPr/>
        </p:nvPicPr>
        <p:blipFill>
          <a:blip r:embed="rId10">
            <a:duotone>
              <a:schemeClr val="accent4">
                <a:shade val="45000"/>
                <a:satMod val="135000"/>
              </a:schemeClr>
              <a:prstClr val="white"/>
            </a:duotone>
          </a:blip>
          <a:stretch>
            <a:fillRect/>
          </a:stretch>
        </p:blipFill>
        <p:spPr>
          <a:xfrm>
            <a:off x="694708" y="4240210"/>
            <a:ext cx="1183607" cy="1149964"/>
          </a:xfrm>
          <a:prstGeom prst="rect">
            <a:avLst/>
          </a:prstGeom>
        </p:spPr>
      </p:pic>
    </p:spTree>
    <p:extLst>
      <p:ext uri="{BB962C8B-B14F-4D97-AF65-F5344CB8AC3E}">
        <p14:creationId xmlns:p14="http://schemas.microsoft.com/office/powerpoint/2010/main" val="252079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728286-7038-4593-80BE-BC9CD9741CDE}"/>
              </a:ext>
            </a:extLst>
          </p:cNvPr>
          <p:cNvSpPr>
            <a:spLocks noGrp="1"/>
          </p:cNvSpPr>
          <p:nvPr>
            <p:ph idx="1"/>
          </p:nvPr>
        </p:nvSpPr>
        <p:spPr>
          <a:xfrm>
            <a:off x="810526" y="1291699"/>
            <a:ext cx="10515600" cy="3927475"/>
          </a:xfrm>
        </p:spPr>
        <p:txBody>
          <a:bodyPr anchor="ctr">
            <a:normAutofit/>
          </a:bodyPr>
          <a:lstStyle/>
          <a:p>
            <a:pPr marL="0" indent="0" algn="ctr">
              <a:buNone/>
            </a:pPr>
            <a:r>
              <a:rPr lang="en-US" sz="7200" dirty="0"/>
              <a:t>“Agency without a pathway is a </a:t>
            </a:r>
            <a:r>
              <a:rPr lang="en-US" sz="7200" i="1" dirty="0"/>
              <a:t>wish</a:t>
            </a:r>
            <a:r>
              <a:rPr lang="en-US" sz="7200" dirty="0"/>
              <a:t>.”</a:t>
            </a:r>
          </a:p>
          <a:p>
            <a:pPr marL="0" indent="0" algn="ctr">
              <a:buNone/>
            </a:pPr>
            <a:r>
              <a:rPr lang="en-US" sz="3600" dirty="0"/>
              <a:t>Dr. Chan Hellman</a:t>
            </a:r>
          </a:p>
        </p:txBody>
      </p:sp>
    </p:spTree>
    <p:extLst>
      <p:ext uri="{BB962C8B-B14F-4D97-AF65-F5344CB8AC3E}">
        <p14:creationId xmlns:p14="http://schemas.microsoft.com/office/powerpoint/2010/main" val="249776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95A5-3063-431F-9B2F-79AFFB5E64F0}"/>
              </a:ext>
            </a:extLst>
          </p:cNvPr>
          <p:cNvSpPr>
            <a:spLocks noGrp="1"/>
          </p:cNvSpPr>
          <p:nvPr>
            <p:ph type="title"/>
          </p:nvPr>
        </p:nvSpPr>
        <p:spPr>
          <a:xfrm>
            <a:off x="960749" y="519905"/>
            <a:ext cx="10515600" cy="1325563"/>
          </a:xfrm>
        </p:spPr>
        <p:txBody>
          <a:bodyPr>
            <a:normAutofit fontScale="90000"/>
          </a:bodyPr>
          <a:lstStyle/>
          <a:p>
            <a:r>
              <a:rPr lang="en-US" sz="5300" b="1" dirty="0"/>
              <a:t>Measuring Hope </a:t>
            </a:r>
            <a:r>
              <a:rPr lang="en-US" dirty="0"/>
              <a:t>- </a:t>
            </a:r>
            <a:r>
              <a:rPr lang="en-US" sz="2800" b="1" dirty="0"/>
              <a:t>CHILDREN’S HOPE SCALE</a:t>
            </a:r>
            <a:br>
              <a:rPr lang="en-US" dirty="0"/>
            </a:br>
            <a:endParaRPr lang="en-US" dirty="0"/>
          </a:p>
        </p:txBody>
      </p:sp>
      <p:sp>
        <p:nvSpPr>
          <p:cNvPr id="4" name="TextBox 3">
            <a:extLst>
              <a:ext uri="{FF2B5EF4-FFF2-40B4-BE49-F238E27FC236}">
                <a16:creationId xmlns:a16="http://schemas.microsoft.com/office/drawing/2014/main" id="{2AC549CD-8700-4111-932A-3CA711918A0E}"/>
              </a:ext>
            </a:extLst>
          </p:cNvPr>
          <p:cNvSpPr txBox="1"/>
          <p:nvPr/>
        </p:nvSpPr>
        <p:spPr>
          <a:xfrm>
            <a:off x="10341810" y="5831457"/>
            <a:ext cx="1510883"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*Dr. Chan Hellman</a:t>
            </a:r>
          </a:p>
        </p:txBody>
      </p:sp>
      <p:graphicFrame>
        <p:nvGraphicFramePr>
          <p:cNvPr id="5" name="Diagram 4"/>
          <p:cNvGraphicFramePr/>
          <p:nvPr>
            <p:extLst>
              <p:ext uri="{D42A27DB-BD31-4B8C-83A1-F6EECF244321}">
                <p14:modId xmlns:p14="http://schemas.microsoft.com/office/powerpoint/2010/main" val="738058118"/>
              </p:ext>
            </p:extLst>
          </p:nvPr>
        </p:nvGraphicFramePr>
        <p:xfrm>
          <a:off x="960749" y="1630947"/>
          <a:ext cx="10515599" cy="412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364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855280" y="334654"/>
            <a:ext cx="8243376" cy="1246856"/>
          </a:xfrm>
        </p:spPr>
        <p:txBody>
          <a:bodyPr>
            <a:normAutofit fontScale="90000"/>
          </a:bodyPr>
          <a:lstStyle/>
          <a:p>
            <a:pPr algn="ctr"/>
            <a:r>
              <a:rPr lang="en-US" altLang="en-US" sz="3600" dirty="0"/>
              <a:t>Healthy Youth Survey Results 2018: </a:t>
            </a:r>
            <a:br>
              <a:rPr lang="en-US" altLang="en-US" sz="3600" dirty="0"/>
            </a:br>
            <a:r>
              <a:rPr lang="en-US" altLang="en-US" sz="3600" b="1" dirty="0"/>
              <a:t>Hope &amp; Depression </a:t>
            </a:r>
            <a:br>
              <a:rPr lang="en-US" altLang="en-US" sz="3600" b="1" dirty="0"/>
            </a:br>
            <a:r>
              <a:rPr lang="en-US" altLang="en-US" sz="3600" b="1" dirty="0"/>
              <a:t>Among 8-12 Grade Youth</a:t>
            </a:r>
          </a:p>
        </p:txBody>
      </p:sp>
      <p:graphicFrame>
        <p:nvGraphicFramePr>
          <p:cNvPr id="2" name="Chart 1">
            <a:extLst>
              <a:ext uri="{FF2B5EF4-FFF2-40B4-BE49-F238E27FC236}">
                <a16:creationId xmlns:a16="http://schemas.microsoft.com/office/drawing/2014/main" id="{2AFC541F-9364-6841-97AD-90B7B039A7CA}"/>
              </a:ext>
            </a:extLst>
          </p:cNvPr>
          <p:cNvGraphicFramePr/>
          <p:nvPr>
            <p:extLst>
              <p:ext uri="{D42A27DB-BD31-4B8C-83A1-F6EECF244321}">
                <p14:modId xmlns:p14="http://schemas.microsoft.com/office/powerpoint/2010/main" val="4107585787"/>
              </p:ext>
            </p:extLst>
          </p:nvPr>
        </p:nvGraphicFramePr>
        <p:xfrm>
          <a:off x="725853" y="1748589"/>
          <a:ext cx="10502231" cy="4293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94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774166" y="433137"/>
            <a:ext cx="8243376" cy="1246856"/>
          </a:xfrm>
        </p:spPr>
        <p:txBody>
          <a:bodyPr>
            <a:noAutofit/>
          </a:bodyPr>
          <a:lstStyle/>
          <a:p>
            <a:pPr algn="ctr" eaLnBrk="1" hangingPunct="1"/>
            <a:r>
              <a:rPr lang="en-US" altLang="en-US" sz="3200" dirty="0"/>
              <a:t>Healthy Youth Survey Results 2018: </a:t>
            </a:r>
            <a:br>
              <a:rPr lang="en-US" altLang="en-US" sz="3200" dirty="0"/>
            </a:br>
            <a:r>
              <a:rPr lang="en-US" altLang="en-US" sz="3200" b="1" dirty="0"/>
              <a:t>Hope &amp; Suicidal Ideation Among </a:t>
            </a:r>
            <a:br>
              <a:rPr lang="en-US" altLang="en-US" sz="3200" b="1" dirty="0"/>
            </a:br>
            <a:r>
              <a:rPr lang="en-US" altLang="en-US" sz="3200" b="1" dirty="0"/>
              <a:t>8-12 Grade Youth</a:t>
            </a:r>
          </a:p>
        </p:txBody>
      </p:sp>
      <p:graphicFrame>
        <p:nvGraphicFramePr>
          <p:cNvPr id="2" name="Chart 1">
            <a:extLst>
              <a:ext uri="{FF2B5EF4-FFF2-40B4-BE49-F238E27FC236}">
                <a16:creationId xmlns:a16="http://schemas.microsoft.com/office/drawing/2014/main" id="{2AFC541F-9364-6841-97AD-90B7B039A7CA}"/>
              </a:ext>
            </a:extLst>
          </p:cNvPr>
          <p:cNvGraphicFramePr/>
          <p:nvPr>
            <p:extLst>
              <p:ext uri="{D42A27DB-BD31-4B8C-83A1-F6EECF244321}">
                <p14:modId xmlns:p14="http://schemas.microsoft.com/office/powerpoint/2010/main" val="4212858545"/>
              </p:ext>
            </p:extLst>
          </p:nvPr>
        </p:nvGraphicFramePr>
        <p:xfrm>
          <a:off x="674148" y="1828799"/>
          <a:ext cx="10443411" cy="4066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081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56" y="187064"/>
            <a:ext cx="10515600" cy="1325563"/>
          </a:xfrm>
        </p:spPr>
        <p:txBody>
          <a:bodyPr/>
          <a:lstStyle/>
          <a:p>
            <a:r>
              <a:rPr lang="en-US" dirty="0"/>
              <a:t>Statewide Trends</a:t>
            </a:r>
          </a:p>
        </p:txBody>
      </p:sp>
      <p:graphicFrame>
        <p:nvGraphicFramePr>
          <p:cNvPr id="4" name="Content Placeholder 3" title="color blocks "/>
          <p:cNvGraphicFramePr>
            <a:graphicFrameLocks noGrp="1"/>
          </p:cNvGraphicFramePr>
          <p:nvPr>
            <p:ph idx="1"/>
            <p:extLst>
              <p:ext uri="{D42A27DB-BD31-4B8C-83A1-F6EECF244321}">
                <p14:modId xmlns:p14="http://schemas.microsoft.com/office/powerpoint/2010/main" val="1404012251"/>
              </p:ext>
            </p:extLst>
          </p:nvPr>
        </p:nvGraphicFramePr>
        <p:xfrm>
          <a:off x="3840701" y="1677421"/>
          <a:ext cx="3813935" cy="3905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reated by Dolly Holmes&#10;from the Noun Project" title="Washington State"/>
          <p:cNvPicPr>
            <a:picLocks noChangeAspect="1"/>
          </p:cNvPicPr>
          <p:nvPr/>
        </p:nvPicPr>
        <p:blipFill>
          <a:blip r:embed="rId8">
            <a:duotone>
              <a:schemeClr val="accent1">
                <a:shade val="45000"/>
                <a:satMod val="135000"/>
              </a:schemeClr>
              <a:prstClr val="white"/>
            </a:duotone>
          </a:blip>
          <a:stretch>
            <a:fillRect/>
          </a:stretch>
        </p:blipFill>
        <p:spPr>
          <a:xfrm>
            <a:off x="327640" y="2449523"/>
            <a:ext cx="3457794" cy="2195895"/>
          </a:xfrm>
          <a:prstGeom prst="rect">
            <a:avLst/>
          </a:prstGeom>
        </p:spPr>
      </p:pic>
      <p:sp>
        <p:nvSpPr>
          <p:cNvPr id="3" name="Rectangle 2"/>
          <p:cNvSpPr/>
          <p:nvPr/>
        </p:nvSpPr>
        <p:spPr>
          <a:xfrm>
            <a:off x="4335873" y="5677235"/>
            <a:ext cx="3136115" cy="307777"/>
          </a:xfrm>
          <a:prstGeom prst="rect">
            <a:avLst/>
          </a:prstGeom>
        </p:spPr>
        <p:txBody>
          <a:bodyPr wrap="none">
            <a:spAutoFit/>
          </a:bodyPr>
          <a:lstStyle/>
          <a:p>
            <a:r>
              <a:rPr lang="en-US" sz="1400" dirty="0">
                <a:hlinkClick r:id="rId9"/>
              </a:rPr>
              <a:t>2018 Healthy Youth Survey State Sample</a:t>
            </a:r>
            <a:endParaRPr lang="en-US" sz="1400" dirty="0"/>
          </a:p>
        </p:txBody>
      </p:sp>
      <p:sp>
        <p:nvSpPr>
          <p:cNvPr id="6" name="TextBox 5"/>
          <p:cNvSpPr txBox="1"/>
          <p:nvPr/>
        </p:nvSpPr>
        <p:spPr>
          <a:xfrm>
            <a:off x="1589982" y="2671426"/>
            <a:ext cx="1940480" cy="1384995"/>
          </a:xfrm>
          <a:prstGeom prst="rect">
            <a:avLst/>
          </a:prstGeom>
          <a:noFill/>
        </p:spPr>
        <p:txBody>
          <a:bodyPr wrap="square" rtlCol="0">
            <a:spAutoFit/>
          </a:bodyPr>
          <a:lstStyle/>
          <a:p>
            <a:r>
              <a:rPr lang="en-US" sz="2400" dirty="0">
                <a:solidFill>
                  <a:schemeClr val="bg1"/>
                </a:solidFill>
              </a:rPr>
              <a:t>1 out of 2 </a:t>
            </a:r>
            <a:r>
              <a:rPr lang="en-US" sz="2000" b="1" dirty="0">
                <a:solidFill>
                  <a:schemeClr val="bg1"/>
                </a:solidFill>
              </a:rPr>
              <a:t>students were </a:t>
            </a:r>
            <a:r>
              <a:rPr lang="en-US" sz="2000" dirty="0">
                <a:solidFill>
                  <a:schemeClr val="bg1"/>
                </a:solidFill>
              </a:rPr>
              <a:t>considered “highly hopeful”</a:t>
            </a:r>
          </a:p>
        </p:txBody>
      </p:sp>
      <p:graphicFrame>
        <p:nvGraphicFramePr>
          <p:cNvPr id="9" name="Content Placeholder 3" title="color blocks "/>
          <p:cNvGraphicFramePr>
            <a:graphicFrameLocks/>
          </p:cNvGraphicFramePr>
          <p:nvPr>
            <p:extLst>
              <p:ext uri="{D42A27DB-BD31-4B8C-83A1-F6EECF244321}">
                <p14:modId xmlns:p14="http://schemas.microsoft.com/office/powerpoint/2010/main" val="2475019390"/>
              </p:ext>
            </p:extLst>
          </p:nvPr>
        </p:nvGraphicFramePr>
        <p:xfrm>
          <a:off x="7845044" y="1691144"/>
          <a:ext cx="3893808" cy="389221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53568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981200" y="342900"/>
            <a:ext cx="6508750" cy="1143000"/>
          </a:xfrm>
        </p:spPr>
        <p:txBody>
          <a:bodyPr/>
          <a:lstStyle/>
          <a:p>
            <a:pPr eaLnBrk="1" hangingPunct="1"/>
            <a:r>
              <a:rPr lang="en-US" altLang="en-US" dirty="0"/>
              <a:t>THE LOSS OF HOPE</a:t>
            </a:r>
          </a:p>
        </p:txBody>
      </p:sp>
      <p:graphicFrame>
        <p:nvGraphicFramePr>
          <p:cNvPr id="5" name="Diagram 4"/>
          <p:cNvGraphicFramePr/>
          <p:nvPr>
            <p:extLst>
              <p:ext uri="{D42A27DB-BD31-4B8C-83A1-F6EECF244321}">
                <p14:modId xmlns:p14="http://schemas.microsoft.com/office/powerpoint/2010/main" val="1957563288"/>
              </p:ext>
            </p:extLst>
          </p:nvPr>
        </p:nvGraphicFramePr>
        <p:xfrm>
          <a:off x="1695325" y="1485900"/>
          <a:ext cx="6867525" cy="423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8F361E8-03AB-4765-967F-1F168DE478F2}"/>
              </a:ext>
            </a:extLst>
          </p:cNvPr>
          <p:cNvSpPr txBox="1"/>
          <p:nvPr/>
        </p:nvSpPr>
        <p:spPr>
          <a:xfrm>
            <a:off x="9724846" y="5865962"/>
            <a:ext cx="2122098" cy="276999"/>
          </a:xfrm>
          <a:prstGeom prst="rect">
            <a:avLst/>
          </a:prstGeom>
          <a:noFill/>
        </p:spPr>
        <p:txBody>
          <a:bodyPr wrap="square" rtlCol="0">
            <a:spAutoFit/>
          </a:bodyPr>
          <a:lstStyle/>
          <a:p>
            <a:r>
              <a:rPr lang="en-US" sz="1200" dirty="0"/>
              <a:t>Source: Dr. Chan Hellman</a:t>
            </a:r>
          </a:p>
        </p:txBody>
      </p:sp>
    </p:spTree>
    <p:extLst>
      <p:ext uri="{BB962C8B-B14F-4D97-AF65-F5344CB8AC3E}">
        <p14:creationId xmlns:p14="http://schemas.microsoft.com/office/powerpoint/2010/main" val="229186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474663"/>
            <a:ext cx="6508750" cy="1143000"/>
          </a:xfrm>
        </p:spPr>
        <p:txBody>
          <a:bodyPr/>
          <a:lstStyle/>
          <a:p>
            <a:pPr eaLnBrk="1" hangingPunct="1"/>
            <a:r>
              <a:rPr lang="en-US" altLang="en-US" dirty="0"/>
              <a:t>NURTURING HOPE</a:t>
            </a:r>
          </a:p>
        </p:txBody>
      </p:sp>
      <p:graphicFrame>
        <p:nvGraphicFramePr>
          <p:cNvPr id="5" name="Diagram 4"/>
          <p:cNvGraphicFramePr/>
          <p:nvPr>
            <p:extLst>
              <p:ext uri="{D42A27DB-BD31-4B8C-83A1-F6EECF244321}">
                <p14:modId xmlns:p14="http://schemas.microsoft.com/office/powerpoint/2010/main" val="3108154631"/>
              </p:ext>
            </p:extLst>
          </p:nvPr>
        </p:nvGraphicFramePr>
        <p:xfrm>
          <a:off x="1808097" y="1226213"/>
          <a:ext cx="7637110" cy="418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F9F9E0E-1F8E-4FAF-9DDE-3751E465E230}"/>
              </a:ext>
            </a:extLst>
          </p:cNvPr>
          <p:cNvSpPr txBox="1"/>
          <p:nvPr/>
        </p:nvSpPr>
        <p:spPr>
          <a:xfrm>
            <a:off x="10510506" y="5917015"/>
            <a:ext cx="2122098" cy="246221"/>
          </a:xfrm>
          <a:prstGeom prst="rect">
            <a:avLst/>
          </a:prstGeom>
          <a:noFill/>
        </p:spPr>
        <p:txBody>
          <a:bodyPr wrap="square" rtlCol="0">
            <a:spAutoFit/>
          </a:bodyPr>
          <a:lstStyle/>
          <a:p>
            <a:r>
              <a:rPr lang="en-US" sz="1000" dirty="0">
                <a:latin typeface="Segoe UI" panose="020B0502040204020203" pitchFamily="34" charset="0"/>
                <a:cs typeface="Segoe UI" panose="020B0502040204020203" pitchFamily="34" charset="0"/>
              </a:rPr>
              <a:t>*Dr. Chan Hellman</a:t>
            </a:r>
          </a:p>
        </p:txBody>
      </p:sp>
    </p:spTree>
    <p:extLst>
      <p:ext uri="{BB962C8B-B14F-4D97-AF65-F5344CB8AC3E}">
        <p14:creationId xmlns:p14="http://schemas.microsoft.com/office/powerpoint/2010/main" val="396532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ECA4EE8F-2834-474C-8F61-1384E477C90C}"/>
                                            </p:graphicEl>
                                          </p:spTgt>
                                        </p:tgtEl>
                                        <p:attrNameLst>
                                          <p:attrName>style.visibility</p:attrName>
                                        </p:attrNameLst>
                                      </p:cBhvr>
                                      <p:to>
                                        <p:strVal val="visible"/>
                                      </p:to>
                                    </p:set>
                                    <p:animEffect transition="in" filter="fade">
                                      <p:cBhvr>
                                        <p:cTn id="7" dur="500"/>
                                        <p:tgtEl>
                                          <p:spTgt spid="5">
                                            <p:graphicEl>
                                              <a:dgm id="{ECA4EE8F-2834-474C-8F61-1384E477C90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51A2AAC5-14A2-421C-9DC0-5A0C86F32CE2}"/>
                                            </p:graphicEl>
                                          </p:spTgt>
                                        </p:tgtEl>
                                        <p:attrNameLst>
                                          <p:attrName>style.visibility</p:attrName>
                                        </p:attrNameLst>
                                      </p:cBhvr>
                                      <p:to>
                                        <p:strVal val="visible"/>
                                      </p:to>
                                    </p:set>
                                    <p:animEffect transition="in" filter="fade">
                                      <p:cBhvr>
                                        <p:cTn id="10" dur="500"/>
                                        <p:tgtEl>
                                          <p:spTgt spid="5">
                                            <p:graphicEl>
                                              <a:dgm id="{51A2AAC5-14A2-421C-9DC0-5A0C86F32CE2}"/>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graphicEl>
                                              <a:dgm id="{97EC6B9A-8D56-4C03-A447-7173B9D3CAEC}"/>
                                            </p:graphicEl>
                                          </p:spTgt>
                                        </p:tgtEl>
                                        <p:attrNameLst>
                                          <p:attrName>style.visibility</p:attrName>
                                        </p:attrNameLst>
                                      </p:cBhvr>
                                      <p:to>
                                        <p:strVal val="visible"/>
                                      </p:to>
                                    </p:set>
                                    <p:animEffect transition="in" filter="fade">
                                      <p:cBhvr>
                                        <p:cTn id="14" dur="500"/>
                                        <p:tgtEl>
                                          <p:spTgt spid="5">
                                            <p:graphicEl>
                                              <a:dgm id="{97EC6B9A-8D56-4C03-A447-7173B9D3CAEC}"/>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graphicEl>
                                              <a:dgm id="{9B0040E1-A0B7-4CA2-9EC7-5B7E909FCE3D}"/>
                                            </p:graphicEl>
                                          </p:spTgt>
                                        </p:tgtEl>
                                        <p:attrNameLst>
                                          <p:attrName>style.visibility</p:attrName>
                                        </p:attrNameLst>
                                      </p:cBhvr>
                                      <p:to>
                                        <p:strVal val="visible"/>
                                      </p:to>
                                    </p:set>
                                    <p:animEffect transition="in" filter="fade">
                                      <p:cBhvr>
                                        <p:cTn id="17" dur="500"/>
                                        <p:tgtEl>
                                          <p:spTgt spid="5">
                                            <p:graphicEl>
                                              <a:dgm id="{9B0040E1-A0B7-4CA2-9EC7-5B7E909FCE3D}"/>
                                            </p:graphic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
                                            <p:graphicEl>
                                              <a:dgm id="{8687674B-7F1A-44D9-82AB-09FADB3870B7}"/>
                                            </p:graphicEl>
                                          </p:spTgt>
                                        </p:tgtEl>
                                        <p:attrNameLst>
                                          <p:attrName>style.visibility</p:attrName>
                                        </p:attrNameLst>
                                      </p:cBhvr>
                                      <p:to>
                                        <p:strVal val="visible"/>
                                      </p:to>
                                    </p:set>
                                    <p:animEffect transition="in" filter="fade">
                                      <p:cBhvr>
                                        <p:cTn id="21" dur="500"/>
                                        <p:tgtEl>
                                          <p:spTgt spid="5">
                                            <p:graphicEl>
                                              <a:dgm id="{8687674B-7F1A-44D9-82AB-09FADB3870B7}"/>
                                            </p:graphic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
                                            <p:graphicEl>
                                              <a:dgm id="{D0AA0E9B-B591-4596-B321-495C6350CFBF}"/>
                                            </p:graphicEl>
                                          </p:spTgt>
                                        </p:tgtEl>
                                        <p:attrNameLst>
                                          <p:attrName>style.visibility</p:attrName>
                                        </p:attrNameLst>
                                      </p:cBhvr>
                                      <p:to>
                                        <p:strVal val="visible"/>
                                      </p:to>
                                    </p:set>
                                    <p:animEffect transition="in" filter="fade">
                                      <p:cBhvr>
                                        <p:cTn id="25" dur="500"/>
                                        <p:tgtEl>
                                          <p:spTgt spid="5">
                                            <p:graphicEl>
                                              <a:dgm id="{D0AA0E9B-B591-4596-B321-495C6350CFBF}"/>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63683D77-A1FF-476F-A81B-EB75D6449E70}"/>
                                            </p:graphicEl>
                                          </p:spTgt>
                                        </p:tgtEl>
                                        <p:attrNameLst>
                                          <p:attrName>style.visibility</p:attrName>
                                        </p:attrNameLst>
                                      </p:cBhvr>
                                      <p:to>
                                        <p:strVal val="visible"/>
                                      </p:to>
                                    </p:set>
                                    <p:animEffect transition="in" filter="fade">
                                      <p:cBhvr>
                                        <p:cTn id="28" dur="500"/>
                                        <p:tgtEl>
                                          <p:spTgt spid="5">
                                            <p:graphicEl>
                                              <a:dgm id="{63683D77-A1FF-476F-A81B-EB75D6449E70}"/>
                                            </p:graphic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
                                            <p:graphicEl>
                                              <a:dgm id="{703FC806-53CA-42AA-97D9-E21C0CE9FAA0}"/>
                                            </p:graphicEl>
                                          </p:spTgt>
                                        </p:tgtEl>
                                        <p:attrNameLst>
                                          <p:attrName>style.visibility</p:attrName>
                                        </p:attrNameLst>
                                      </p:cBhvr>
                                      <p:to>
                                        <p:strVal val="visible"/>
                                      </p:to>
                                    </p:set>
                                    <p:animEffect transition="in" filter="fade">
                                      <p:cBhvr>
                                        <p:cTn id="32" dur="500"/>
                                        <p:tgtEl>
                                          <p:spTgt spid="5">
                                            <p:graphicEl>
                                              <a:dgm id="{703FC806-53CA-42AA-97D9-E21C0CE9FAA0}"/>
                                            </p:graphic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
                                            <p:graphicEl>
                                              <a:dgm id="{5A5AFF56-0B17-4E09-B422-261CF430115A}"/>
                                            </p:graphicEl>
                                          </p:spTgt>
                                        </p:tgtEl>
                                        <p:attrNameLst>
                                          <p:attrName>style.visibility</p:attrName>
                                        </p:attrNameLst>
                                      </p:cBhvr>
                                      <p:to>
                                        <p:strVal val="visible"/>
                                      </p:to>
                                    </p:set>
                                    <p:animEffect transition="in" filter="fade">
                                      <p:cBhvr>
                                        <p:cTn id="36" dur="500"/>
                                        <p:tgtEl>
                                          <p:spTgt spid="5">
                                            <p:graphicEl>
                                              <a:dgm id="{5A5AFF56-0B17-4E09-B422-261CF430115A}"/>
                                            </p:graphic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
                                            <p:graphicEl>
                                              <a:dgm id="{6D1BCBDB-2781-4309-8A9A-5907BE9AB428}"/>
                                            </p:graphicEl>
                                          </p:spTgt>
                                        </p:tgtEl>
                                        <p:attrNameLst>
                                          <p:attrName>style.visibility</p:attrName>
                                        </p:attrNameLst>
                                      </p:cBhvr>
                                      <p:to>
                                        <p:strVal val="visible"/>
                                      </p:to>
                                    </p:set>
                                    <p:animEffect transition="in" filter="fade">
                                      <p:cBhvr>
                                        <p:cTn id="40" dur="500"/>
                                        <p:tgtEl>
                                          <p:spTgt spid="5">
                                            <p:graphicEl>
                                              <a:dgm id="{6D1BCBDB-2781-4309-8A9A-5907BE9AB428}"/>
                                            </p:graphicEl>
                                          </p:spTgt>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5">
                                            <p:graphicEl>
                                              <a:dgm id="{4D12E7A6-E080-4BD3-A2D6-8E7FCFBC99E7}"/>
                                            </p:graphicEl>
                                          </p:spTgt>
                                        </p:tgtEl>
                                        <p:attrNameLst>
                                          <p:attrName>style.visibility</p:attrName>
                                        </p:attrNameLst>
                                      </p:cBhvr>
                                      <p:to>
                                        <p:strVal val="visible"/>
                                      </p:to>
                                    </p:set>
                                    <p:animEffect transition="in" filter="fade">
                                      <p:cBhvr>
                                        <p:cTn id="44" dur="500"/>
                                        <p:tgtEl>
                                          <p:spTgt spid="5">
                                            <p:graphicEl>
                                              <a:dgm id="{4D12E7A6-E080-4BD3-A2D6-8E7FCFBC99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rev="1"/>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Welcome</a:t>
            </a:r>
          </a:p>
        </p:txBody>
      </p:sp>
      <p:pic>
        <p:nvPicPr>
          <p:cNvPr id="6" name="Picture Placeholder 5" descr="Created by Adrien Coquet&#10;from the Noun Project" title="breakfast icon "/>
          <p:cNvPicPr>
            <a:picLocks noGrp="1" noChangeAspect="1"/>
          </p:cNvPicPr>
          <p:nvPr>
            <p:ph type="pic" idx="1"/>
          </p:nvPr>
        </p:nvPicPr>
        <p:blipFill>
          <a:blip r:embed="rId3">
            <a:duotone>
              <a:schemeClr val="accent2">
                <a:shade val="45000"/>
                <a:satMod val="135000"/>
              </a:schemeClr>
              <a:prstClr val="white"/>
            </a:duotone>
          </a:blip>
          <a:srcRect t="3795" b="3795"/>
          <a:stretch>
            <a:fillRect/>
          </a:stretch>
        </p:blipFill>
        <p:spPr>
          <a:xfrm>
            <a:off x="5136054" y="1510646"/>
            <a:ext cx="4817131" cy="3803650"/>
          </a:xfrm>
          <a:prstGeom prst="rect">
            <a:avLst/>
          </a:prstGeom>
        </p:spPr>
      </p:pic>
      <p:sp>
        <p:nvSpPr>
          <p:cNvPr id="5" name="Text Placeholder 4"/>
          <p:cNvSpPr>
            <a:spLocks noGrp="1"/>
          </p:cNvSpPr>
          <p:nvPr>
            <p:ph type="body" sz="half" idx="2"/>
          </p:nvPr>
        </p:nvSpPr>
        <p:spPr/>
        <p:txBody>
          <a:bodyPr/>
          <a:lstStyle/>
          <a:p>
            <a:r>
              <a:rPr lang="en-US" sz="3200" dirty="0"/>
              <a:t>Opening Moves</a:t>
            </a:r>
          </a:p>
          <a:p>
            <a:pPr marL="914400" lvl="1" indent="-457200">
              <a:buFont typeface="Arial" panose="020B0604020202020204" pitchFamily="34" charset="0"/>
              <a:buChar char="•"/>
            </a:pPr>
            <a:r>
              <a:rPr lang="en-US" sz="2800" dirty="0"/>
              <a:t>Sign-in</a:t>
            </a:r>
          </a:p>
          <a:p>
            <a:pPr marL="914400" lvl="1" indent="-457200">
              <a:buFont typeface="Arial" panose="020B0604020202020204" pitchFamily="34" charset="0"/>
              <a:buChar char="•"/>
            </a:pPr>
            <a:r>
              <a:rPr lang="en-US" sz="2800" dirty="0"/>
              <a:t>Snacks</a:t>
            </a:r>
          </a:p>
          <a:p>
            <a:pPr marL="914400" lvl="1" indent="-457200">
              <a:buFont typeface="Arial" panose="020B0604020202020204" pitchFamily="34" charset="0"/>
              <a:buChar char="•"/>
            </a:pPr>
            <a:r>
              <a:rPr lang="en-US" sz="2800" dirty="0"/>
              <a:t>Restrooms</a:t>
            </a:r>
          </a:p>
          <a:p>
            <a:pPr marL="914400" lvl="1" indent="-457200">
              <a:buFont typeface="Arial" panose="020B0604020202020204" pitchFamily="34" charset="0"/>
              <a:buChar char="•"/>
            </a:pPr>
            <a:r>
              <a:rPr lang="en-US" sz="2800" dirty="0"/>
              <a:t>Materials</a:t>
            </a:r>
          </a:p>
          <a:p>
            <a:pPr marL="914400" lvl="1" indent="-457200">
              <a:buFont typeface="Arial" panose="020B0604020202020204" pitchFamily="34" charset="0"/>
              <a:buChar char="•"/>
            </a:pPr>
            <a:r>
              <a:rPr lang="en-US" sz="2800" dirty="0"/>
              <a:t>Who’s here?</a:t>
            </a:r>
          </a:p>
        </p:txBody>
      </p:sp>
    </p:spTree>
    <p:extLst>
      <p:ext uri="{BB962C8B-B14F-4D97-AF65-F5344CB8AC3E}">
        <p14:creationId xmlns:p14="http://schemas.microsoft.com/office/powerpoint/2010/main" val="98729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599" y="220159"/>
            <a:ext cx="7211683" cy="6417682"/>
          </a:xfrm>
          <a:prstGeom prst="rect">
            <a:avLst/>
          </a:prstGeom>
        </p:spPr>
      </p:pic>
    </p:spTree>
    <p:extLst>
      <p:ext uri="{BB962C8B-B14F-4D97-AF65-F5344CB8AC3E}">
        <p14:creationId xmlns:p14="http://schemas.microsoft.com/office/powerpoint/2010/main" val="136013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eg"/>
          <p:cNvPicPr/>
          <p:nvPr/>
        </p:nvPicPr>
        <p:blipFill>
          <a:blip r:embed="rId3" cstate="print"/>
          <a:stretch>
            <a:fillRect/>
          </a:stretch>
        </p:blipFill>
        <p:spPr>
          <a:xfrm>
            <a:off x="640060" y="122092"/>
            <a:ext cx="5743487" cy="6549957"/>
          </a:xfrm>
          <a:prstGeom prst="rect">
            <a:avLst/>
          </a:prstGeom>
        </p:spPr>
      </p:pic>
      <p:sp>
        <p:nvSpPr>
          <p:cNvPr id="2" name="TextBox 1">
            <a:extLst>
              <a:ext uri="{FF2B5EF4-FFF2-40B4-BE49-F238E27FC236}">
                <a16:creationId xmlns:a16="http://schemas.microsoft.com/office/drawing/2014/main" id="{5A9D2238-0D39-4159-9EE0-81741E9785CA}"/>
              </a:ext>
            </a:extLst>
          </p:cNvPr>
          <p:cNvSpPr txBox="1"/>
          <p:nvPr/>
        </p:nvSpPr>
        <p:spPr>
          <a:xfrm rot="1075051">
            <a:off x="6467851" y="3370977"/>
            <a:ext cx="5390615" cy="1077218"/>
          </a:xfrm>
          <a:prstGeom prst="rect">
            <a:avLst/>
          </a:prstGeom>
          <a:noFill/>
        </p:spPr>
        <p:txBody>
          <a:bodyPr wrap="square" rtlCol="0">
            <a:spAutoFit/>
          </a:bodyPr>
          <a:lstStyle/>
          <a:p>
            <a:pPr algn="ctr"/>
            <a:r>
              <a:rPr lang="en-US" sz="3200" b="1" dirty="0">
                <a:solidFill>
                  <a:schemeClr val="accent4">
                    <a:lumMod val="50000"/>
                  </a:schemeClr>
                </a:solidFill>
              </a:rPr>
              <a:t>Administering the Hope Scale</a:t>
            </a:r>
          </a:p>
          <a:p>
            <a:pPr algn="ctr"/>
            <a:r>
              <a:rPr lang="en-US" sz="3200" i="1" dirty="0">
                <a:solidFill>
                  <a:schemeClr val="accent4">
                    <a:lumMod val="50000"/>
                  </a:schemeClr>
                </a:solidFill>
              </a:rPr>
              <a:t>Community Toolkit</a:t>
            </a:r>
          </a:p>
        </p:txBody>
      </p:sp>
    </p:spTree>
    <p:extLst>
      <p:ext uri="{BB962C8B-B14F-4D97-AF65-F5344CB8AC3E}">
        <p14:creationId xmlns:p14="http://schemas.microsoft.com/office/powerpoint/2010/main" val="110461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Hope Worksheets</a:t>
            </a:r>
          </a:p>
        </p:txBody>
      </p:sp>
      <p:pic>
        <p:nvPicPr>
          <p:cNvPr id="3" name="Picture 2">
            <a:extLst>
              <a:ext uri="{FF2B5EF4-FFF2-40B4-BE49-F238E27FC236}">
                <a16:creationId xmlns:a16="http://schemas.microsoft.com/office/drawing/2014/main" id="{B7902221-115E-4E1D-A4A4-508DF1DE9162}"/>
              </a:ext>
            </a:extLst>
          </p:cNvPr>
          <p:cNvPicPr>
            <a:picLocks noChangeAspect="1"/>
          </p:cNvPicPr>
          <p:nvPr/>
        </p:nvPicPr>
        <p:blipFill>
          <a:blip r:embed="rId3"/>
          <a:stretch>
            <a:fillRect/>
          </a:stretch>
        </p:blipFill>
        <p:spPr>
          <a:xfrm rot="21432350">
            <a:off x="2057558" y="1454169"/>
            <a:ext cx="3360271" cy="4528209"/>
          </a:xfrm>
          <a:prstGeom prst="rect">
            <a:avLst/>
          </a:prstGeom>
        </p:spPr>
      </p:pic>
      <p:pic>
        <p:nvPicPr>
          <p:cNvPr id="4" name="Picture 3">
            <a:extLst>
              <a:ext uri="{FF2B5EF4-FFF2-40B4-BE49-F238E27FC236}">
                <a16:creationId xmlns:a16="http://schemas.microsoft.com/office/drawing/2014/main" id="{FD142B99-44A1-430E-89CD-DD4CB76CB9F9}"/>
              </a:ext>
            </a:extLst>
          </p:cNvPr>
          <p:cNvPicPr>
            <a:picLocks noChangeAspect="1"/>
          </p:cNvPicPr>
          <p:nvPr/>
        </p:nvPicPr>
        <p:blipFill>
          <a:blip r:embed="rId4"/>
          <a:stretch>
            <a:fillRect/>
          </a:stretch>
        </p:blipFill>
        <p:spPr>
          <a:xfrm rot="403205">
            <a:off x="6215247" y="1563714"/>
            <a:ext cx="3489678" cy="4489458"/>
          </a:xfrm>
          <a:prstGeom prst="rect">
            <a:avLst/>
          </a:prstGeom>
        </p:spPr>
      </p:pic>
      <p:sp>
        <p:nvSpPr>
          <p:cNvPr id="5" name="TextBox 4">
            <a:extLst>
              <a:ext uri="{FF2B5EF4-FFF2-40B4-BE49-F238E27FC236}">
                <a16:creationId xmlns:a16="http://schemas.microsoft.com/office/drawing/2014/main" id="{7D19B054-D120-4B24-B2F6-2B5F1E9115D9}"/>
              </a:ext>
            </a:extLst>
          </p:cNvPr>
          <p:cNvSpPr txBox="1"/>
          <p:nvPr/>
        </p:nvSpPr>
        <p:spPr>
          <a:xfrm>
            <a:off x="9765102" y="5837208"/>
            <a:ext cx="2122098" cy="276999"/>
          </a:xfrm>
          <a:prstGeom prst="rect">
            <a:avLst/>
          </a:prstGeom>
          <a:noFill/>
        </p:spPr>
        <p:txBody>
          <a:bodyPr wrap="square" rtlCol="0">
            <a:spAutoFit/>
          </a:bodyPr>
          <a:lstStyle/>
          <a:p>
            <a:r>
              <a:rPr lang="en-US" sz="1200" dirty="0"/>
              <a:t>Source: Dr. Chan Hellman</a:t>
            </a:r>
          </a:p>
        </p:txBody>
      </p:sp>
    </p:spTree>
    <p:extLst>
      <p:ext uri="{BB962C8B-B14F-4D97-AF65-F5344CB8AC3E}">
        <p14:creationId xmlns:p14="http://schemas.microsoft.com/office/powerpoint/2010/main" val="188036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Group Discussion Time</a:t>
            </a:r>
          </a:p>
        </p:txBody>
      </p:sp>
      <p:sp>
        <p:nvSpPr>
          <p:cNvPr id="3" name="Content Placeholder 2"/>
          <p:cNvSpPr>
            <a:spLocks noGrp="1"/>
          </p:cNvSpPr>
          <p:nvPr>
            <p:ph idx="1"/>
          </p:nvPr>
        </p:nvSpPr>
        <p:spPr>
          <a:xfrm>
            <a:off x="1240970" y="1926771"/>
            <a:ext cx="6923315" cy="3820885"/>
          </a:xfrm>
        </p:spPr>
        <p:txBody>
          <a:bodyPr>
            <a:normAutofit/>
          </a:bodyPr>
          <a:lstStyle/>
          <a:p>
            <a:r>
              <a:rPr lang="en-US" sz="4000" dirty="0"/>
              <a:t>How does Hope connect to your current work?</a:t>
            </a:r>
          </a:p>
          <a:p>
            <a:pPr marL="0" indent="0">
              <a:buNone/>
            </a:pPr>
            <a:endParaRPr lang="en-US" sz="4000" dirty="0"/>
          </a:p>
          <a:p>
            <a:r>
              <a:rPr lang="en-US" sz="4000" dirty="0"/>
              <a:t>How can you use the Hope Tools?</a:t>
            </a:r>
          </a:p>
        </p:txBody>
      </p:sp>
      <p:pic>
        <p:nvPicPr>
          <p:cNvPr id="4" name="Picture 3" descr="Created by Rafael Farias Leão&#10;from the Noun Project" title="word bubbles "/>
          <p:cNvPicPr>
            <a:picLocks noChangeAspect="1"/>
          </p:cNvPicPr>
          <p:nvPr/>
        </p:nvPicPr>
        <p:blipFill>
          <a:blip r:embed="rId3">
            <a:duotone>
              <a:schemeClr val="accent4">
                <a:shade val="45000"/>
                <a:satMod val="135000"/>
              </a:schemeClr>
              <a:prstClr val="white"/>
            </a:duotone>
          </a:blip>
          <a:stretch>
            <a:fillRect/>
          </a:stretch>
        </p:blipFill>
        <p:spPr>
          <a:xfrm>
            <a:off x="8577735" y="3616061"/>
            <a:ext cx="2460666" cy="2073480"/>
          </a:xfrm>
          <a:prstGeom prst="rect">
            <a:avLst/>
          </a:prstGeom>
        </p:spPr>
      </p:pic>
    </p:spTree>
    <p:extLst>
      <p:ext uri="{BB962C8B-B14F-4D97-AF65-F5344CB8AC3E}">
        <p14:creationId xmlns:p14="http://schemas.microsoft.com/office/powerpoint/2010/main" val="53515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Time!</a:t>
            </a:r>
          </a:p>
        </p:txBody>
      </p:sp>
      <p:grpSp>
        <p:nvGrpSpPr>
          <p:cNvPr id="3" name="Group 2" title="timeline from emty to full moons"/>
          <p:cNvGrpSpPr/>
          <p:nvPr/>
        </p:nvGrpSpPr>
        <p:grpSpPr>
          <a:xfrm>
            <a:off x="840456" y="2783854"/>
            <a:ext cx="5177086" cy="2434879"/>
            <a:chOff x="840456" y="2783854"/>
            <a:chExt cx="5177086" cy="2434879"/>
          </a:xfrm>
        </p:grpSpPr>
        <p:sp>
          <p:nvSpPr>
            <p:cNvPr id="4" name="Chord 3"/>
            <p:cNvSpPr/>
            <p:nvPr/>
          </p:nvSpPr>
          <p:spPr>
            <a:xfrm>
              <a:off x="840456" y="2783854"/>
              <a:ext cx="608719" cy="608719"/>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Pie 4" title="timeline from emty to full moons"/>
            <p:cNvSpPr/>
            <p:nvPr/>
          </p:nvSpPr>
          <p:spPr>
            <a:xfrm>
              <a:off x="901328" y="2844726"/>
              <a:ext cx="486975" cy="486975"/>
            </a:xfrm>
            <a:prstGeom prst="pie">
              <a:avLst>
                <a:gd name="adj1" fmla="val 126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7"/>
            <p:cNvSpPr/>
            <p:nvPr/>
          </p:nvSpPr>
          <p:spPr>
            <a:xfrm rot="16200000">
              <a:off x="140430" y="4153473"/>
              <a:ext cx="1765287" cy="365231"/>
            </a:xfrm>
            <a:custGeom>
              <a:avLst/>
              <a:gdLst>
                <a:gd name="connsiteX0" fmla="*/ 0 w 1765287"/>
                <a:gd name="connsiteY0" fmla="*/ 0 h 365231"/>
                <a:gd name="connsiteX1" fmla="*/ 1765287 w 1765287"/>
                <a:gd name="connsiteY1" fmla="*/ 0 h 365231"/>
                <a:gd name="connsiteX2" fmla="*/ 1765287 w 1765287"/>
                <a:gd name="connsiteY2" fmla="*/ 365231 h 365231"/>
                <a:gd name="connsiteX3" fmla="*/ 0 w 1765287"/>
                <a:gd name="connsiteY3" fmla="*/ 365231 h 365231"/>
                <a:gd name="connsiteX4" fmla="*/ 0 w 1765287"/>
                <a:gd name="connsiteY4" fmla="*/ 0 h 36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287" h="365231">
                  <a:moveTo>
                    <a:pt x="0" y="0"/>
                  </a:moveTo>
                  <a:lnTo>
                    <a:pt x="1765287" y="0"/>
                  </a:lnTo>
                  <a:lnTo>
                    <a:pt x="1765287" y="365231"/>
                  </a:lnTo>
                  <a:lnTo>
                    <a:pt x="0" y="365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1" bIns="0" numCol="1" spcCol="1270" anchor="b" anchorCtr="0">
              <a:noAutofit/>
            </a:bodyPr>
            <a:lstStyle/>
            <a:p>
              <a:pPr lvl="0" algn="r" defTabSz="1155700">
                <a:lnSpc>
                  <a:spcPct val="90000"/>
                </a:lnSpc>
                <a:spcBef>
                  <a:spcPct val="0"/>
                </a:spcBef>
                <a:spcAft>
                  <a:spcPct val="35000"/>
                </a:spcAft>
              </a:pPr>
              <a:endParaRPr lang="en-US" sz="2600" kern="1200" dirty="0"/>
            </a:p>
          </p:txBody>
        </p:sp>
        <p:sp>
          <p:nvSpPr>
            <p:cNvPr id="9" name="Freeform 8"/>
            <p:cNvSpPr/>
            <p:nvPr/>
          </p:nvSpPr>
          <p:spPr>
            <a:xfrm>
              <a:off x="1266560" y="2783854"/>
              <a:ext cx="1217439" cy="2434879"/>
            </a:xfrm>
            <a:custGeom>
              <a:avLst/>
              <a:gdLst>
                <a:gd name="connsiteX0" fmla="*/ 0 w 1217439"/>
                <a:gd name="connsiteY0" fmla="*/ 0 h 2434879"/>
                <a:gd name="connsiteX1" fmla="*/ 1217439 w 1217439"/>
                <a:gd name="connsiteY1" fmla="*/ 0 h 2434879"/>
                <a:gd name="connsiteX2" fmla="*/ 1217439 w 1217439"/>
                <a:gd name="connsiteY2" fmla="*/ 2434879 h 2434879"/>
                <a:gd name="connsiteX3" fmla="*/ 0 w 1217439"/>
                <a:gd name="connsiteY3" fmla="*/ 2434879 h 2434879"/>
                <a:gd name="connsiteX4" fmla="*/ 0 w 1217439"/>
                <a:gd name="connsiteY4" fmla="*/ 0 h 243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439" h="2434879">
                  <a:moveTo>
                    <a:pt x="0" y="0"/>
                  </a:moveTo>
                  <a:lnTo>
                    <a:pt x="1217439" y="0"/>
                  </a:lnTo>
                  <a:lnTo>
                    <a:pt x="1217439" y="2434879"/>
                  </a:lnTo>
                  <a:lnTo>
                    <a:pt x="0" y="24348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l" defTabSz="1333500">
                <a:lnSpc>
                  <a:spcPct val="90000"/>
                </a:lnSpc>
                <a:spcBef>
                  <a:spcPct val="0"/>
                </a:spcBef>
                <a:spcAft>
                  <a:spcPct val="35000"/>
                </a:spcAft>
              </a:pPr>
              <a:r>
                <a:rPr lang="en-US" sz="3000" kern="1200" dirty="0"/>
                <a:t>Bio Break</a:t>
              </a:r>
            </a:p>
          </p:txBody>
        </p:sp>
        <p:sp>
          <p:nvSpPr>
            <p:cNvPr id="10" name="Chord 9"/>
            <p:cNvSpPr/>
            <p:nvPr/>
          </p:nvSpPr>
          <p:spPr>
            <a:xfrm>
              <a:off x="2607228" y="2783854"/>
              <a:ext cx="608719" cy="608719"/>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Pie 10" title="timeline from emty to full moons"/>
            <p:cNvSpPr/>
            <p:nvPr/>
          </p:nvSpPr>
          <p:spPr>
            <a:xfrm>
              <a:off x="2668100" y="2844726"/>
              <a:ext cx="486975" cy="486975"/>
            </a:xfrm>
            <a:prstGeom prst="pie">
              <a:avLst>
                <a:gd name="adj1" fmla="val 90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rot="16200000">
              <a:off x="1907200" y="4153473"/>
              <a:ext cx="1765287" cy="365231"/>
            </a:xfrm>
            <a:custGeom>
              <a:avLst/>
              <a:gdLst>
                <a:gd name="connsiteX0" fmla="*/ 0 w 1765287"/>
                <a:gd name="connsiteY0" fmla="*/ 0 h 365231"/>
                <a:gd name="connsiteX1" fmla="*/ 1765287 w 1765287"/>
                <a:gd name="connsiteY1" fmla="*/ 0 h 365231"/>
                <a:gd name="connsiteX2" fmla="*/ 1765287 w 1765287"/>
                <a:gd name="connsiteY2" fmla="*/ 365231 h 365231"/>
                <a:gd name="connsiteX3" fmla="*/ 0 w 1765287"/>
                <a:gd name="connsiteY3" fmla="*/ 365231 h 365231"/>
                <a:gd name="connsiteX4" fmla="*/ 0 w 1765287"/>
                <a:gd name="connsiteY4" fmla="*/ 0 h 36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287" h="365231">
                  <a:moveTo>
                    <a:pt x="0" y="0"/>
                  </a:moveTo>
                  <a:lnTo>
                    <a:pt x="1765287" y="0"/>
                  </a:lnTo>
                  <a:lnTo>
                    <a:pt x="1765287" y="365231"/>
                  </a:lnTo>
                  <a:lnTo>
                    <a:pt x="0" y="365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1" bIns="-1" numCol="1" spcCol="1270" anchor="b" anchorCtr="0">
              <a:noAutofit/>
            </a:bodyPr>
            <a:lstStyle/>
            <a:p>
              <a:pPr lvl="0" algn="r" defTabSz="1155700">
                <a:lnSpc>
                  <a:spcPct val="90000"/>
                </a:lnSpc>
                <a:spcBef>
                  <a:spcPct val="0"/>
                </a:spcBef>
                <a:spcAft>
                  <a:spcPct val="35000"/>
                </a:spcAft>
              </a:pPr>
              <a:endParaRPr lang="en-US" sz="2600" kern="1200" dirty="0"/>
            </a:p>
          </p:txBody>
        </p:sp>
        <p:sp>
          <p:nvSpPr>
            <p:cNvPr id="13" name="Freeform 12"/>
            <p:cNvSpPr/>
            <p:nvPr/>
          </p:nvSpPr>
          <p:spPr>
            <a:xfrm>
              <a:off x="3033332" y="2783854"/>
              <a:ext cx="1217439" cy="2434879"/>
            </a:xfrm>
            <a:custGeom>
              <a:avLst/>
              <a:gdLst>
                <a:gd name="connsiteX0" fmla="*/ 0 w 1217439"/>
                <a:gd name="connsiteY0" fmla="*/ 0 h 2434879"/>
                <a:gd name="connsiteX1" fmla="*/ 1217439 w 1217439"/>
                <a:gd name="connsiteY1" fmla="*/ 0 h 2434879"/>
                <a:gd name="connsiteX2" fmla="*/ 1217439 w 1217439"/>
                <a:gd name="connsiteY2" fmla="*/ 2434879 h 2434879"/>
                <a:gd name="connsiteX3" fmla="*/ 0 w 1217439"/>
                <a:gd name="connsiteY3" fmla="*/ 2434879 h 2434879"/>
                <a:gd name="connsiteX4" fmla="*/ 0 w 1217439"/>
                <a:gd name="connsiteY4" fmla="*/ 0 h 243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439" h="2434879">
                  <a:moveTo>
                    <a:pt x="0" y="0"/>
                  </a:moveTo>
                  <a:lnTo>
                    <a:pt x="1217439" y="0"/>
                  </a:lnTo>
                  <a:lnTo>
                    <a:pt x="1217439" y="2434879"/>
                  </a:lnTo>
                  <a:lnTo>
                    <a:pt x="0" y="24348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l" defTabSz="1333500">
                <a:lnSpc>
                  <a:spcPct val="90000"/>
                </a:lnSpc>
                <a:spcBef>
                  <a:spcPct val="0"/>
                </a:spcBef>
                <a:spcAft>
                  <a:spcPct val="35000"/>
                </a:spcAft>
              </a:pPr>
              <a:r>
                <a:rPr lang="en-US" sz="3000" kern="1200" dirty="0"/>
                <a:t>Get some coffee</a:t>
              </a:r>
            </a:p>
          </p:txBody>
        </p:sp>
        <p:sp>
          <p:nvSpPr>
            <p:cNvPr id="14" name="Chord 13"/>
            <p:cNvSpPr/>
            <p:nvPr/>
          </p:nvSpPr>
          <p:spPr>
            <a:xfrm>
              <a:off x="4373999" y="2783854"/>
              <a:ext cx="608719" cy="608719"/>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Pie 14" title="timeline from emty to full moons"/>
            <p:cNvSpPr/>
            <p:nvPr/>
          </p:nvSpPr>
          <p:spPr>
            <a:xfrm>
              <a:off x="4434871" y="2844726"/>
              <a:ext cx="486975" cy="486975"/>
            </a:xfrm>
            <a:prstGeom prst="pie">
              <a:avLst>
                <a:gd name="adj1" fmla="val 54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rot="16200000">
              <a:off x="3673971" y="4153473"/>
              <a:ext cx="1765287" cy="365231"/>
            </a:xfrm>
            <a:custGeom>
              <a:avLst/>
              <a:gdLst>
                <a:gd name="connsiteX0" fmla="*/ 0 w 1765287"/>
                <a:gd name="connsiteY0" fmla="*/ 0 h 365231"/>
                <a:gd name="connsiteX1" fmla="*/ 1765287 w 1765287"/>
                <a:gd name="connsiteY1" fmla="*/ 0 h 365231"/>
                <a:gd name="connsiteX2" fmla="*/ 1765287 w 1765287"/>
                <a:gd name="connsiteY2" fmla="*/ 365231 h 365231"/>
                <a:gd name="connsiteX3" fmla="*/ 0 w 1765287"/>
                <a:gd name="connsiteY3" fmla="*/ 365231 h 365231"/>
                <a:gd name="connsiteX4" fmla="*/ 0 w 1765287"/>
                <a:gd name="connsiteY4" fmla="*/ 0 h 36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287" h="365231">
                  <a:moveTo>
                    <a:pt x="0" y="0"/>
                  </a:moveTo>
                  <a:lnTo>
                    <a:pt x="1765287" y="0"/>
                  </a:lnTo>
                  <a:lnTo>
                    <a:pt x="1765287" y="365231"/>
                  </a:lnTo>
                  <a:lnTo>
                    <a:pt x="0" y="365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 tIns="-1" rIns="1" bIns="0" numCol="1" spcCol="1270" anchor="b" anchorCtr="0">
              <a:noAutofit/>
            </a:bodyPr>
            <a:lstStyle/>
            <a:p>
              <a:pPr lvl="0" algn="r" defTabSz="1155700">
                <a:lnSpc>
                  <a:spcPct val="90000"/>
                </a:lnSpc>
                <a:spcBef>
                  <a:spcPct val="0"/>
                </a:spcBef>
                <a:spcAft>
                  <a:spcPct val="35000"/>
                </a:spcAft>
              </a:pPr>
              <a:endParaRPr lang="en-US" sz="2600" kern="1200" dirty="0"/>
            </a:p>
          </p:txBody>
        </p:sp>
        <p:sp>
          <p:nvSpPr>
            <p:cNvPr id="17" name="Freeform 16"/>
            <p:cNvSpPr/>
            <p:nvPr/>
          </p:nvSpPr>
          <p:spPr>
            <a:xfrm>
              <a:off x="4800103" y="2783854"/>
              <a:ext cx="1217439" cy="2434879"/>
            </a:xfrm>
            <a:custGeom>
              <a:avLst/>
              <a:gdLst>
                <a:gd name="connsiteX0" fmla="*/ 0 w 1217439"/>
                <a:gd name="connsiteY0" fmla="*/ 0 h 2434879"/>
                <a:gd name="connsiteX1" fmla="*/ 1217439 w 1217439"/>
                <a:gd name="connsiteY1" fmla="*/ 0 h 2434879"/>
                <a:gd name="connsiteX2" fmla="*/ 1217439 w 1217439"/>
                <a:gd name="connsiteY2" fmla="*/ 2434879 h 2434879"/>
                <a:gd name="connsiteX3" fmla="*/ 0 w 1217439"/>
                <a:gd name="connsiteY3" fmla="*/ 2434879 h 2434879"/>
                <a:gd name="connsiteX4" fmla="*/ 0 w 1217439"/>
                <a:gd name="connsiteY4" fmla="*/ 0 h 243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439" h="2434879">
                  <a:moveTo>
                    <a:pt x="0" y="0"/>
                  </a:moveTo>
                  <a:lnTo>
                    <a:pt x="1217439" y="0"/>
                  </a:lnTo>
                  <a:lnTo>
                    <a:pt x="1217439" y="2434879"/>
                  </a:lnTo>
                  <a:lnTo>
                    <a:pt x="0" y="24348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l" defTabSz="1333500">
                <a:lnSpc>
                  <a:spcPct val="90000"/>
                </a:lnSpc>
                <a:spcBef>
                  <a:spcPct val="0"/>
                </a:spcBef>
                <a:spcAft>
                  <a:spcPct val="35000"/>
                </a:spcAft>
              </a:pPr>
              <a:r>
                <a:rPr lang="en-US" sz="3000" kern="1200" dirty="0"/>
                <a:t>Meet 2 New People!</a:t>
              </a:r>
            </a:p>
          </p:txBody>
        </p:sp>
      </p:grpSp>
      <p:sp>
        <p:nvSpPr>
          <p:cNvPr id="7" name="Rounded Rectangular Callout 6"/>
          <p:cNvSpPr/>
          <p:nvPr/>
        </p:nvSpPr>
        <p:spPr>
          <a:xfrm>
            <a:off x="6659251" y="2413262"/>
            <a:ext cx="5105400" cy="2196445"/>
          </a:xfrm>
          <a:prstGeom prst="wedgeRoundRectCallout">
            <a:avLst>
              <a:gd name="adj1" fmla="val -60542"/>
              <a:gd name="adj2" fmla="val 1485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Hi, I’m ____________</a:t>
            </a:r>
          </a:p>
          <a:p>
            <a:pPr algn="ctr"/>
            <a:r>
              <a:rPr lang="en-US" sz="2400" dirty="0"/>
              <a:t>What’s your name?</a:t>
            </a:r>
          </a:p>
          <a:p>
            <a:pPr algn="ctr"/>
            <a:r>
              <a:rPr lang="en-US" sz="2400" dirty="0"/>
              <a:t>What do you think about Hope?</a:t>
            </a:r>
          </a:p>
          <a:p>
            <a:pPr algn="ctr"/>
            <a:r>
              <a:rPr lang="en-US" sz="2400" dirty="0"/>
              <a:t>What are you still wondering about?</a:t>
            </a:r>
          </a:p>
          <a:p>
            <a:pPr algn="ctr"/>
            <a:endParaRPr lang="en-US" dirty="0"/>
          </a:p>
        </p:txBody>
      </p:sp>
    </p:spTree>
    <p:extLst>
      <p:ext uri="{BB962C8B-B14F-4D97-AF65-F5344CB8AC3E}">
        <p14:creationId xmlns:p14="http://schemas.microsoft.com/office/powerpoint/2010/main" val="2223730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308" y="3633379"/>
            <a:ext cx="11323608" cy="2852737"/>
          </a:xfrm>
        </p:spPr>
        <p:txBody>
          <a:bodyPr>
            <a:normAutofit fontScale="90000"/>
          </a:bodyPr>
          <a:lstStyle/>
          <a:p>
            <a:r>
              <a:rPr lang="en-US" b="1" dirty="0"/>
              <a:t>The Role of Mentoring and Community Partnerships in </a:t>
            </a:r>
            <a:br>
              <a:rPr lang="en-US" b="1" dirty="0"/>
            </a:br>
            <a:r>
              <a:rPr lang="en-US" b="1" dirty="0"/>
              <a:t>Nurturing Hope</a:t>
            </a:r>
            <a:br>
              <a:rPr lang="en-US" b="1" dirty="0"/>
            </a:br>
            <a:br>
              <a:rPr lang="en-US" dirty="0"/>
            </a:br>
            <a:r>
              <a:rPr lang="en-US" sz="5400" dirty="0"/>
              <a:t>Louis Guiden, Change Agent </a:t>
            </a:r>
            <a:endParaRPr lang="en-US" dirty="0"/>
          </a:p>
        </p:txBody>
      </p:sp>
    </p:spTree>
    <p:extLst>
      <p:ext uri="{BB962C8B-B14F-4D97-AF65-F5344CB8AC3E}">
        <p14:creationId xmlns:p14="http://schemas.microsoft.com/office/powerpoint/2010/main" val="1674837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Title 1"/>
          <p:cNvSpPr>
            <a:spLocks noGrp="1"/>
          </p:cNvSpPr>
          <p:nvPr>
            <p:ph type="title"/>
          </p:nvPr>
        </p:nvSpPr>
        <p:spPr>
          <a:xfrm>
            <a:off x="2252535" y="368960"/>
            <a:ext cx="7886700" cy="759340"/>
          </a:xfrm>
        </p:spPr>
        <p:txBody>
          <a:bodyPr>
            <a:normAutofit/>
          </a:bodyPr>
          <a:lstStyle/>
          <a:p>
            <a:pPr algn="ctr" eaLnBrk="1" hangingPunct="1"/>
            <a:r>
              <a:rPr lang="en-US" dirty="0">
                <a:latin typeface="Century Gothic" charset="0"/>
                <a:ea typeface="MS PGothic" charset="0"/>
              </a:rPr>
              <a:t>Strategies To Nurture Hope</a:t>
            </a:r>
          </a:p>
        </p:txBody>
      </p:sp>
      <p:graphicFrame>
        <p:nvGraphicFramePr>
          <p:cNvPr id="39939" name="Content Placeholder 2" descr="Diagram">
            <a:extLst>
              <a:ext uri="{FF2B5EF4-FFF2-40B4-BE49-F238E27FC236}">
                <a16:creationId xmlns:a16="http://schemas.microsoft.com/office/drawing/2014/main" id="{906507AD-BAF6-4A30-8BFB-58EA2DB61746}"/>
              </a:ext>
            </a:extLst>
          </p:cNvPr>
          <p:cNvGraphicFramePr>
            <a:graphicFrameLocks noGrp="1"/>
          </p:cNvGraphicFramePr>
          <p:nvPr>
            <p:ph idx="1"/>
            <p:extLst>
              <p:ext uri="{D42A27DB-BD31-4B8C-83A1-F6EECF244321}">
                <p14:modId xmlns:p14="http://schemas.microsoft.com/office/powerpoint/2010/main" val="2378523251"/>
              </p:ext>
            </p:extLst>
          </p:nvPr>
        </p:nvGraphicFramePr>
        <p:xfrm>
          <a:off x="1110633" y="1128300"/>
          <a:ext cx="10170504" cy="485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1FD0102-EC53-4408-B97E-823A8D9FA34B}"/>
              </a:ext>
            </a:extLst>
          </p:cNvPr>
          <p:cNvSpPr txBox="1"/>
          <p:nvPr/>
        </p:nvSpPr>
        <p:spPr>
          <a:xfrm>
            <a:off x="9983536" y="5942047"/>
            <a:ext cx="1736685" cy="276999"/>
          </a:xfrm>
          <a:prstGeom prst="rect">
            <a:avLst/>
          </a:prstGeom>
          <a:noFill/>
        </p:spPr>
        <p:txBody>
          <a:bodyPr wrap="square" rtlCol="0">
            <a:spAutoFit/>
          </a:bodyPr>
          <a:lstStyle/>
          <a:p>
            <a:r>
              <a:rPr lang="en-US" sz="1200" dirty="0"/>
              <a:t>*Dr. Chan Hellman</a:t>
            </a:r>
          </a:p>
        </p:txBody>
      </p:sp>
    </p:spTree>
    <p:extLst>
      <p:ext uri="{BB962C8B-B14F-4D97-AF65-F5344CB8AC3E}">
        <p14:creationId xmlns:p14="http://schemas.microsoft.com/office/powerpoint/2010/main" val="412640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FFDC-C50B-4878-96B1-C17D2445CFB3}"/>
              </a:ext>
            </a:extLst>
          </p:cNvPr>
          <p:cNvSpPr>
            <a:spLocks noGrp="1"/>
          </p:cNvSpPr>
          <p:nvPr>
            <p:ph type="title"/>
          </p:nvPr>
        </p:nvSpPr>
        <p:spPr>
          <a:xfrm>
            <a:off x="987488" y="4986599"/>
            <a:ext cx="10515600" cy="1325563"/>
          </a:xfrm>
        </p:spPr>
        <p:txBody>
          <a:bodyPr>
            <a:normAutofit/>
          </a:bodyPr>
          <a:lstStyle/>
          <a:p>
            <a:pPr algn="ctr"/>
            <a:r>
              <a:rPr lang="en-US" sz="4000" b="1" i="1" dirty="0"/>
              <a:t>Individual Reflection…Discuss…Record…Report</a:t>
            </a:r>
          </a:p>
        </p:txBody>
      </p:sp>
      <p:pic>
        <p:nvPicPr>
          <p:cNvPr id="2050" name="Picture 2" descr="Image result for talk bubbles">
            <a:extLst>
              <a:ext uri="{FF2B5EF4-FFF2-40B4-BE49-F238E27FC236}">
                <a16:creationId xmlns:a16="http://schemas.microsoft.com/office/drawing/2014/main" id="{137C6C06-B81F-446A-BE6F-C11EB9E18B47}"/>
              </a:ext>
            </a:extLst>
          </p:cNvPr>
          <p:cNvPicPr>
            <a:picLocks noGrp="1" noChangeAspect="1" noChangeArrowheads="1"/>
          </p:cNvPicPr>
          <p:nvPr>
            <p:ph idx="1"/>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97851" y="324304"/>
            <a:ext cx="8441843" cy="474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865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117" y="586802"/>
            <a:ext cx="8564389" cy="5181394"/>
          </a:xfrm>
        </p:spPr>
        <p:txBody>
          <a:bodyPr>
            <a:normAutofit/>
          </a:bodyPr>
          <a:lstStyle/>
          <a:p>
            <a:r>
              <a:rPr lang="en-US" sz="4000" dirty="0"/>
              <a:t>What are the entry points for embedding Hope Science into your efforts?</a:t>
            </a:r>
          </a:p>
          <a:p>
            <a:r>
              <a:rPr lang="en-US" sz="4000" dirty="0"/>
              <a:t>What are the barriers to this?</a:t>
            </a:r>
          </a:p>
          <a:p>
            <a:r>
              <a:rPr lang="en-US" sz="4000" dirty="0"/>
              <a:t>How can we collaborate on building communities of hope?</a:t>
            </a:r>
          </a:p>
          <a:p>
            <a:r>
              <a:rPr lang="en-US" sz="4000" dirty="0"/>
              <a:t>What can the state do to support the hope effort? </a:t>
            </a:r>
          </a:p>
        </p:txBody>
      </p:sp>
      <p:pic>
        <p:nvPicPr>
          <p:cNvPr id="4" name="Picture 3" descr="Created by Rafael Farias Leão&#10;from the Noun Project" title="word bubbles "/>
          <p:cNvPicPr>
            <a:picLocks noChangeAspect="1"/>
          </p:cNvPicPr>
          <p:nvPr/>
        </p:nvPicPr>
        <p:blipFill>
          <a:blip r:embed="rId3">
            <a:duotone>
              <a:schemeClr val="accent4">
                <a:shade val="45000"/>
                <a:satMod val="135000"/>
              </a:schemeClr>
              <a:prstClr val="white"/>
            </a:duotone>
          </a:blip>
          <a:stretch>
            <a:fillRect/>
          </a:stretch>
        </p:blipFill>
        <p:spPr>
          <a:xfrm>
            <a:off x="7948173" y="2140759"/>
            <a:ext cx="2460666" cy="2073480"/>
          </a:xfrm>
          <a:prstGeom prst="rect">
            <a:avLst/>
          </a:prstGeom>
        </p:spPr>
      </p:pic>
    </p:spTree>
    <p:extLst>
      <p:ext uri="{BB962C8B-B14F-4D97-AF65-F5344CB8AC3E}">
        <p14:creationId xmlns:p14="http://schemas.microsoft.com/office/powerpoint/2010/main" val="3778275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700353-A816-41E1-9085-F9647794BE72}"/>
              </a:ext>
            </a:extLst>
          </p:cNvPr>
          <p:cNvPicPr>
            <a:picLocks noChangeAspect="1"/>
          </p:cNvPicPr>
          <p:nvPr/>
        </p:nvPicPr>
        <p:blipFill>
          <a:blip r:embed="rId3"/>
          <a:stretch>
            <a:fillRect/>
          </a:stretch>
        </p:blipFill>
        <p:spPr>
          <a:xfrm>
            <a:off x="-100038" y="0"/>
            <a:ext cx="12602186" cy="6858000"/>
          </a:xfrm>
          <a:prstGeom prst="rect">
            <a:avLst/>
          </a:prstGeom>
        </p:spPr>
      </p:pic>
      <p:sp>
        <p:nvSpPr>
          <p:cNvPr id="9" name="Scroll: Horizontal 8">
            <a:extLst>
              <a:ext uri="{FF2B5EF4-FFF2-40B4-BE49-F238E27FC236}">
                <a16:creationId xmlns:a16="http://schemas.microsoft.com/office/drawing/2014/main" id="{9E9D9193-788B-413B-9B1C-64C98782BB27}"/>
              </a:ext>
            </a:extLst>
          </p:cNvPr>
          <p:cNvSpPr/>
          <p:nvPr/>
        </p:nvSpPr>
        <p:spPr>
          <a:xfrm>
            <a:off x="3879417" y="1535732"/>
            <a:ext cx="4284406" cy="1548581"/>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88944A0-3849-474C-9796-157CF64A15EC}"/>
              </a:ext>
            </a:extLst>
          </p:cNvPr>
          <p:cNvSpPr txBox="1"/>
          <p:nvPr/>
        </p:nvSpPr>
        <p:spPr>
          <a:xfrm>
            <a:off x="4492495" y="1837980"/>
            <a:ext cx="3168770" cy="769441"/>
          </a:xfrm>
          <a:prstGeom prst="rect">
            <a:avLst/>
          </a:prstGeom>
          <a:noFill/>
        </p:spPr>
        <p:txBody>
          <a:bodyPr wrap="square" rtlCol="0">
            <a:spAutoFit/>
          </a:bodyPr>
          <a:lstStyle/>
          <a:p>
            <a:pPr algn="ctr"/>
            <a:r>
              <a:rPr lang="en-US" sz="4400" dirty="0">
                <a:solidFill>
                  <a:schemeClr val="bg1"/>
                </a:solidFill>
              </a:rPr>
              <a:t>January</a:t>
            </a:r>
          </a:p>
        </p:txBody>
      </p:sp>
    </p:spTree>
    <p:extLst>
      <p:ext uri="{BB962C8B-B14F-4D97-AF65-F5344CB8AC3E}">
        <p14:creationId xmlns:p14="http://schemas.microsoft.com/office/powerpoint/2010/main" val="361722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txBox="1">
            <a:spLocks/>
          </p:cNvSpPr>
          <p:nvPr/>
        </p:nvSpPr>
        <p:spPr>
          <a:xfrm>
            <a:off x="679939" y="64360"/>
            <a:ext cx="9144000" cy="793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tx1"/>
                </a:solidFill>
                <a:latin typeface="Segoe UI Light" panose="020B0502040204020203" pitchFamily="34" charset="0"/>
                <a:ea typeface="+mj-ea"/>
                <a:cs typeface="Segoe UI Light"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44A5F"/>
                </a:solidFill>
                <a:effectLst/>
                <a:uLnTx/>
                <a:uFillTx/>
                <a:latin typeface="Segoe UI Light" panose="020B0502040204020203" pitchFamily="34" charset="0"/>
                <a:ea typeface="+mj-ea"/>
                <a:cs typeface="Segoe UI Light" panose="020B0502040204020203" pitchFamily="34" charset="0"/>
              </a:rPr>
              <a:t>Vision: </a:t>
            </a:r>
          </a:p>
        </p:txBody>
      </p:sp>
      <p:sp>
        <p:nvSpPr>
          <p:cNvPr id="12" name="Subtitle 5"/>
          <p:cNvSpPr txBox="1">
            <a:spLocks/>
          </p:cNvSpPr>
          <p:nvPr/>
        </p:nvSpPr>
        <p:spPr>
          <a:xfrm>
            <a:off x="820611" y="869154"/>
            <a:ext cx="9144000" cy="11546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44A5F"/>
                </a:solidFill>
                <a:effectLst/>
                <a:uLnTx/>
                <a:uFillTx/>
                <a:latin typeface="Palatino Linotype" panose="02040502050505030304" pitchFamily="18" charset="0"/>
                <a:ea typeface="+mn-ea"/>
                <a:cs typeface="+mn-cs"/>
              </a:rPr>
              <a:t>All students prepared for post-secondary pathways, careers, and civic engagement.</a:t>
            </a:r>
          </a:p>
        </p:txBody>
      </p:sp>
      <p:sp>
        <p:nvSpPr>
          <p:cNvPr id="13" name="Title 4"/>
          <p:cNvSpPr txBox="1">
            <a:spLocks/>
          </p:cNvSpPr>
          <p:nvPr/>
        </p:nvSpPr>
        <p:spPr>
          <a:xfrm>
            <a:off x="679939" y="1704609"/>
            <a:ext cx="9144000" cy="793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tx1"/>
                </a:solidFill>
                <a:latin typeface="Segoe UI Light" panose="020B0502040204020203" pitchFamily="34" charset="0"/>
                <a:ea typeface="+mj-ea"/>
                <a:cs typeface="Segoe UI Light"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44A5F"/>
                </a:solidFill>
                <a:effectLst/>
                <a:uLnTx/>
                <a:uFillTx/>
                <a:latin typeface="Segoe UI Light" panose="020B0502040204020203" pitchFamily="34" charset="0"/>
                <a:ea typeface="+mj-ea"/>
                <a:cs typeface="Segoe UI Light" panose="020B0502040204020203" pitchFamily="34" charset="0"/>
              </a:rPr>
              <a:t>Mission: </a:t>
            </a:r>
          </a:p>
        </p:txBody>
      </p:sp>
      <p:sp>
        <p:nvSpPr>
          <p:cNvPr id="14" name="Subtitle 5"/>
          <p:cNvSpPr txBox="1">
            <a:spLocks/>
          </p:cNvSpPr>
          <p:nvPr/>
        </p:nvSpPr>
        <p:spPr>
          <a:xfrm>
            <a:off x="820611" y="2527158"/>
            <a:ext cx="10445152" cy="20162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44A5F"/>
                </a:solidFill>
                <a:effectLst/>
                <a:uLnTx/>
                <a:uFillTx/>
                <a:latin typeface="Palatino Linotype" panose="02040502050505030304" pitchFamily="18" charset="0"/>
                <a:ea typeface="+mn-ea"/>
                <a:cs typeface="+mn-cs"/>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endParaRPr kumimoji="0" lang="en-US" sz="2400" b="1" i="0" u="none" strike="noStrike" kern="1200" cap="none" spc="0" normalizeH="0" baseline="0" noProof="0" dirty="0">
              <a:ln>
                <a:noFill/>
              </a:ln>
              <a:solidFill>
                <a:srgbClr val="244A5F"/>
              </a:solidFill>
              <a:effectLst/>
              <a:uLnTx/>
              <a:uFillTx/>
              <a:latin typeface="Palatino Linotype" panose="02040502050505030304" pitchFamily="18" charset="0"/>
              <a:ea typeface="+mn-ea"/>
              <a:cs typeface="+mn-cs"/>
            </a:endParaRPr>
          </a:p>
        </p:txBody>
      </p:sp>
      <p:sp>
        <p:nvSpPr>
          <p:cNvPr id="7" name="Title 4"/>
          <p:cNvSpPr>
            <a:spLocks noGrp="1"/>
          </p:cNvSpPr>
          <p:nvPr>
            <p:ph type="ctrTitle"/>
          </p:nvPr>
        </p:nvSpPr>
        <p:spPr>
          <a:xfrm>
            <a:off x="725560" y="4149587"/>
            <a:ext cx="9144000" cy="793140"/>
          </a:xfrm>
        </p:spPr>
        <p:txBody>
          <a:bodyPr>
            <a:normAutofit/>
          </a:bodyPr>
          <a:lstStyle/>
          <a:p>
            <a:pPr algn="l"/>
            <a:r>
              <a:rPr lang="en-US" sz="4400" b="1" dirty="0"/>
              <a:t>Values: </a:t>
            </a:r>
          </a:p>
        </p:txBody>
      </p:sp>
      <p:pic>
        <p:nvPicPr>
          <p:cNvPr id="10" name="Content Placeholder 6" title="OSPI values ic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669" y="4101087"/>
            <a:ext cx="7032942" cy="2756913"/>
          </a:xfrm>
          <a:prstGeom prst="rect">
            <a:avLst/>
          </a:prstGeom>
        </p:spPr>
      </p:pic>
    </p:spTree>
    <p:extLst>
      <p:ext uri="{BB962C8B-B14F-4D97-AF65-F5344CB8AC3E}">
        <p14:creationId xmlns:p14="http://schemas.microsoft.com/office/powerpoint/2010/main" val="1453851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3C84-43F1-42BC-99FA-63202ABD2F33}"/>
              </a:ext>
            </a:extLst>
          </p:cNvPr>
          <p:cNvSpPr>
            <a:spLocks noGrp="1"/>
          </p:cNvSpPr>
          <p:nvPr>
            <p:ph type="title"/>
          </p:nvPr>
        </p:nvSpPr>
        <p:spPr>
          <a:xfrm>
            <a:off x="980323" y="254186"/>
            <a:ext cx="10515600" cy="1325563"/>
          </a:xfrm>
        </p:spPr>
        <p:txBody>
          <a:bodyPr>
            <a:normAutofit/>
          </a:bodyPr>
          <a:lstStyle/>
          <a:p>
            <a:r>
              <a:rPr lang="en-US" sz="4000" i="1" dirty="0">
                <a:solidFill>
                  <a:schemeClr val="tx2"/>
                </a:solidFill>
              </a:rPr>
              <a:t>Find a Mentor, Be a Mentor, Mentoring Support</a:t>
            </a:r>
          </a:p>
        </p:txBody>
      </p:sp>
      <p:pic>
        <p:nvPicPr>
          <p:cNvPr id="4" name="Content Placeholder 3">
            <a:extLst>
              <a:ext uri="{FF2B5EF4-FFF2-40B4-BE49-F238E27FC236}">
                <a16:creationId xmlns:a16="http://schemas.microsoft.com/office/drawing/2014/main" id="{D9B7211A-9371-4EC6-BDCE-B83E8A6D6417}"/>
              </a:ext>
            </a:extLst>
          </p:cNvPr>
          <p:cNvPicPr>
            <a:picLocks noGrp="1" noChangeAspect="1"/>
          </p:cNvPicPr>
          <p:nvPr>
            <p:ph idx="1"/>
          </p:nvPr>
        </p:nvPicPr>
        <p:blipFill rotWithShape="1">
          <a:blip r:embed="rId3"/>
          <a:srcRect r="1082"/>
          <a:stretch/>
        </p:blipFill>
        <p:spPr>
          <a:xfrm>
            <a:off x="1402306" y="1358369"/>
            <a:ext cx="9457740" cy="4464981"/>
          </a:xfrm>
          <a:prstGeom prst="rect">
            <a:avLst/>
          </a:prstGeom>
        </p:spPr>
      </p:pic>
    </p:spTree>
    <p:extLst>
      <p:ext uri="{BB962C8B-B14F-4D97-AF65-F5344CB8AC3E}">
        <p14:creationId xmlns:p14="http://schemas.microsoft.com/office/powerpoint/2010/main" val="993410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917907" y="809086"/>
            <a:ext cx="6663164" cy="1342754"/>
          </a:xfrm>
          <a:ln>
            <a:noFill/>
          </a:ln>
        </p:spPr>
        <p:txBody>
          <a:bodyPr vert="horz" lIns="91440" tIns="45720" rIns="91440" bIns="45720" rtlCol="0" anchor="ctr">
            <a:normAutofit/>
          </a:bodyPr>
          <a:lstStyle/>
          <a:p>
            <a:pPr algn="ctr"/>
            <a:r>
              <a:rPr lang="en-US" sz="5400" dirty="0"/>
              <a:t>Join us in February! </a:t>
            </a:r>
          </a:p>
        </p:txBody>
      </p:sp>
      <p:sp>
        <p:nvSpPr>
          <p:cNvPr id="6" name="Text Placeholder 5"/>
          <p:cNvSpPr>
            <a:spLocks noGrp="1"/>
          </p:cNvSpPr>
          <p:nvPr>
            <p:ph type="body" sz="half" idx="2"/>
          </p:nvPr>
        </p:nvSpPr>
        <p:spPr>
          <a:xfrm>
            <a:off x="2446330" y="2347372"/>
            <a:ext cx="8545800" cy="3598577"/>
          </a:xfrm>
        </p:spPr>
        <p:txBody>
          <a:bodyPr vert="horz" lIns="91440" tIns="45720" rIns="91440" bIns="45720" rtlCol="0" anchor="ctr">
            <a:normAutofit/>
          </a:bodyPr>
          <a:lstStyle/>
          <a:p>
            <a:pPr algn="ctr"/>
            <a:r>
              <a:rPr lang="en-US" sz="4400" b="1" dirty="0">
                <a:latin typeface="Segoe UI" panose="020B0502040204020203" pitchFamily="34" charset="0"/>
                <a:cs typeface="Segoe UI" panose="020B0502040204020203" pitchFamily="34" charset="0"/>
              </a:rPr>
              <a:t>Supporting Our English Learner Students and Families</a:t>
            </a:r>
          </a:p>
          <a:p>
            <a:pPr algn="ctr"/>
            <a:r>
              <a:rPr lang="en-US" sz="3600" dirty="0">
                <a:latin typeface="Segoe UI" panose="020B0502040204020203" pitchFamily="34" charset="0"/>
                <a:cs typeface="Segoe UI" panose="020B0502040204020203" pitchFamily="34" charset="0"/>
              </a:rPr>
              <a:t>February 11, 2020</a:t>
            </a:r>
          </a:p>
          <a:p>
            <a:pPr algn="ctr"/>
            <a:r>
              <a:rPr lang="en-US" sz="3600" dirty="0">
                <a:latin typeface="Segoe UI" panose="020B0502040204020203" pitchFamily="34" charset="0"/>
                <a:cs typeface="Segoe UI" panose="020B0502040204020203" pitchFamily="34" charset="0"/>
              </a:rPr>
              <a:t>South Puget Sound CC, Lacey</a:t>
            </a:r>
            <a:endParaRPr lang="en-US" sz="1800"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duotone>
              <a:schemeClr val="accent2">
                <a:shade val="45000"/>
                <a:satMod val="135000"/>
              </a:schemeClr>
              <a:prstClr val="white"/>
            </a:duotone>
          </a:blip>
          <a:stretch>
            <a:fillRect/>
          </a:stretch>
        </p:blipFill>
        <p:spPr>
          <a:xfrm>
            <a:off x="563694" y="1732170"/>
            <a:ext cx="1917466" cy="1925660"/>
          </a:xfrm>
          <a:prstGeom prst="rect">
            <a:avLst/>
          </a:prstGeom>
        </p:spPr>
      </p:pic>
    </p:spTree>
    <p:extLst>
      <p:ext uri="{BB962C8B-B14F-4D97-AF65-F5344CB8AC3E}">
        <p14:creationId xmlns:p14="http://schemas.microsoft.com/office/powerpoint/2010/main" val="2151704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6"/>
            <a:ext cx="10515600" cy="833870"/>
          </a:xfrm>
        </p:spPr>
        <p:txBody>
          <a:bodyPr/>
          <a:lstStyle/>
          <a:p>
            <a:r>
              <a:rPr lang="en-US" dirty="0"/>
              <a:t>Equity Statement</a:t>
            </a:r>
          </a:p>
        </p:txBody>
      </p:sp>
      <p:sp>
        <p:nvSpPr>
          <p:cNvPr id="8" name="Heart 7" title="heart"/>
          <p:cNvSpPr/>
          <p:nvPr/>
        </p:nvSpPr>
        <p:spPr>
          <a:xfrm>
            <a:off x="365184" y="1536090"/>
            <a:ext cx="2682816" cy="3165219"/>
          </a:xfrm>
          <a:prstGeom prst="hear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49231" y="2199517"/>
            <a:ext cx="2039763" cy="2308324"/>
          </a:xfrm>
          <a:prstGeom prst="rect">
            <a:avLst/>
          </a:prstGeom>
          <a:noFill/>
        </p:spPr>
        <p:txBody>
          <a:bodyPr wrap="square" rtlCol="0">
            <a:spAutoFit/>
          </a:bodyPr>
          <a:lstStyle/>
          <a:p>
            <a:pPr algn="ctr"/>
            <a:r>
              <a:rPr lang="en-US" sz="1600" dirty="0">
                <a:solidFill>
                  <a:schemeClr val="bg1"/>
                </a:solidFill>
                <a:latin typeface="Segoe UI" panose="020B0502040204020203" pitchFamily="34" charset="0"/>
                <a:cs typeface="Segoe UI" panose="020B0502040204020203" pitchFamily="34" charset="0"/>
              </a:rPr>
              <a:t>Each student, family, and community possesses strengths and cultural knowledge that benefit their peers, educators, &amp; schools. </a:t>
            </a:r>
          </a:p>
          <a:p>
            <a:pPr algn="ctr"/>
            <a:endParaRPr lang="en-US" sz="1600" dirty="0">
              <a:solidFill>
                <a:schemeClr val="bg1"/>
              </a:solidFill>
              <a:latin typeface="Segoe UI" panose="020B0502040204020203" pitchFamily="34" charset="0"/>
              <a:cs typeface="Segoe UI" panose="020B0502040204020203" pitchFamily="34" charset="0"/>
            </a:endParaRPr>
          </a:p>
        </p:txBody>
      </p:sp>
      <p:pic>
        <p:nvPicPr>
          <p:cNvPr id="6" name="Picture 5" title="equity "/>
          <p:cNvPicPr>
            <a:picLocks noChangeAspect="1"/>
          </p:cNvPicPr>
          <p:nvPr/>
        </p:nvPicPr>
        <p:blipFill>
          <a:blip r:embed="rId3">
            <a:duotone>
              <a:schemeClr val="accent3">
                <a:shade val="45000"/>
                <a:satMod val="135000"/>
              </a:schemeClr>
              <a:prstClr val="white"/>
            </a:duotone>
          </a:blip>
          <a:stretch>
            <a:fillRect/>
          </a:stretch>
        </p:blipFill>
        <p:spPr>
          <a:xfrm>
            <a:off x="925661" y="4766002"/>
            <a:ext cx="1531699" cy="1193113"/>
          </a:xfrm>
          <a:prstGeom prst="rect">
            <a:avLst/>
          </a:prstGeom>
        </p:spPr>
      </p:pic>
      <p:graphicFrame>
        <p:nvGraphicFramePr>
          <p:cNvPr id="4" name="Diagram 3" title="color block with arrows "/>
          <p:cNvGraphicFramePr/>
          <p:nvPr>
            <p:extLst>
              <p:ext uri="{D42A27DB-BD31-4B8C-83A1-F6EECF244321}">
                <p14:modId xmlns:p14="http://schemas.microsoft.com/office/powerpoint/2010/main" val="1379207703"/>
              </p:ext>
            </p:extLst>
          </p:nvPr>
        </p:nvGraphicFramePr>
        <p:xfrm>
          <a:off x="3156442" y="1536090"/>
          <a:ext cx="8651266" cy="4423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105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A3E4-1899-4E4A-B7A1-67425F4AA6CF}"/>
              </a:ext>
            </a:extLst>
          </p:cNvPr>
          <p:cNvSpPr>
            <a:spLocks noGrp="1"/>
          </p:cNvSpPr>
          <p:nvPr>
            <p:ph type="title"/>
          </p:nvPr>
        </p:nvSpPr>
        <p:spPr>
          <a:xfrm>
            <a:off x="605766" y="606310"/>
            <a:ext cx="10588434" cy="1062644"/>
          </a:xfrm>
        </p:spPr>
        <p:txBody>
          <a:bodyPr anchor="b">
            <a:normAutofit/>
          </a:bodyPr>
          <a:lstStyle/>
          <a:p>
            <a:pPr algn="ctr"/>
            <a:r>
              <a:rPr lang="en-US" dirty="0"/>
              <a:t>Purpose of GATE Advisory</a:t>
            </a:r>
          </a:p>
        </p:txBody>
      </p:sp>
      <p:pic>
        <p:nvPicPr>
          <p:cNvPr id="5" name="Picture 4">
            <a:extLst>
              <a:ext uri="{FF2B5EF4-FFF2-40B4-BE49-F238E27FC236}">
                <a16:creationId xmlns:a16="http://schemas.microsoft.com/office/drawing/2014/main" id="{D7D65EDD-DEC9-4652-A40D-34778B013EE1}"/>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5766" y="2399580"/>
            <a:ext cx="2554947" cy="2107831"/>
          </a:xfrm>
          <a:prstGeom prst="rect">
            <a:avLst/>
          </a:prstGeom>
        </p:spPr>
      </p:pic>
      <p:sp>
        <p:nvSpPr>
          <p:cNvPr id="3" name="Content Placeholder 2">
            <a:extLst>
              <a:ext uri="{FF2B5EF4-FFF2-40B4-BE49-F238E27FC236}">
                <a16:creationId xmlns:a16="http://schemas.microsoft.com/office/drawing/2014/main" id="{F778A436-F9D6-4691-A219-62A4D9F43FAF}"/>
              </a:ext>
            </a:extLst>
          </p:cNvPr>
          <p:cNvSpPr>
            <a:spLocks noGrp="1"/>
          </p:cNvSpPr>
          <p:nvPr>
            <p:ph idx="1"/>
          </p:nvPr>
        </p:nvSpPr>
        <p:spPr>
          <a:xfrm>
            <a:off x="3544009" y="1924870"/>
            <a:ext cx="7424467" cy="3996855"/>
          </a:xfrm>
        </p:spPr>
        <p:txBody>
          <a:bodyPr>
            <a:normAutofit lnSpcReduction="10000"/>
          </a:bodyPr>
          <a:lstStyle/>
          <a:p>
            <a:r>
              <a:rPr lang="en-US" sz="2400" dirty="0"/>
              <a:t>Graduation: A Team Effort (GATE) is a collective impact initiative to support youth to graduate from high school prepared for life.</a:t>
            </a:r>
          </a:p>
          <a:p>
            <a:endParaRPr lang="en-US" sz="1400" dirty="0"/>
          </a:p>
          <a:p>
            <a:r>
              <a:rPr lang="en-US" sz="2400" dirty="0"/>
              <a:t>GATE Advisory participants include: policy leaders, and representatives from state agencies and statewide youth and family serving organizations. </a:t>
            </a:r>
          </a:p>
          <a:p>
            <a:endParaRPr lang="en-US" sz="1400" dirty="0"/>
          </a:p>
          <a:p>
            <a:r>
              <a:rPr lang="en-US" sz="2400" dirty="0"/>
              <a:t>GATE Advisory provides a forum to discuss cradle to career issues, and formulate recommendations for action.</a:t>
            </a:r>
          </a:p>
          <a:p>
            <a:endParaRPr lang="en-US" sz="1700" dirty="0"/>
          </a:p>
        </p:txBody>
      </p:sp>
    </p:spTree>
    <p:extLst>
      <p:ext uri="{BB962C8B-B14F-4D97-AF65-F5344CB8AC3E}">
        <p14:creationId xmlns:p14="http://schemas.microsoft.com/office/powerpoint/2010/main" val="2935603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42" y="38323"/>
            <a:ext cx="7930401" cy="1120588"/>
          </a:xfrm>
        </p:spPr>
        <p:txBody>
          <a:bodyPr/>
          <a:lstStyle/>
          <a:p>
            <a:r>
              <a:rPr lang="en-US" dirty="0"/>
              <a:t>Agenda – Hope Science and Mentoring</a:t>
            </a:r>
          </a:p>
        </p:txBody>
      </p:sp>
      <p:graphicFrame>
        <p:nvGraphicFramePr>
          <p:cNvPr id="8" name="Diagram 7" title="table of contents separated by colored lines "/>
          <p:cNvGraphicFramePr/>
          <p:nvPr>
            <p:extLst>
              <p:ext uri="{D42A27DB-BD31-4B8C-83A1-F6EECF244321}">
                <p14:modId xmlns:p14="http://schemas.microsoft.com/office/powerpoint/2010/main" val="2401380099"/>
              </p:ext>
            </p:extLst>
          </p:nvPr>
        </p:nvGraphicFramePr>
        <p:xfrm>
          <a:off x="782277" y="2033859"/>
          <a:ext cx="5047037" cy="4412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title="checklist"/>
          <p:cNvPicPr>
            <a:picLocks noChangeAspect="1"/>
          </p:cNvPicPr>
          <p:nvPr/>
        </p:nvPicPr>
        <p:blipFill>
          <a:blip r:embed="rId8">
            <a:duotone>
              <a:schemeClr val="accent3">
                <a:shade val="45000"/>
                <a:satMod val="135000"/>
              </a:schemeClr>
              <a:prstClr val="white"/>
            </a:duotone>
          </a:blip>
          <a:stretch>
            <a:fillRect/>
          </a:stretch>
        </p:blipFill>
        <p:spPr>
          <a:xfrm>
            <a:off x="6753412" y="1166126"/>
            <a:ext cx="3279463" cy="4561718"/>
          </a:xfrm>
          <a:prstGeom prst="rect">
            <a:avLst/>
          </a:prstGeom>
        </p:spPr>
      </p:pic>
    </p:spTree>
    <p:extLst>
      <p:ext uri="{BB962C8B-B14F-4D97-AF65-F5344CB8AC3E}">
        <p14:creationId xmlns:p14="http://schemas.microsoft.com/office/powerpoint/2010/main" val="49376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6194612" cy="1600200"/>
          </a:xfrm>
        </p:spPr>
        <p:txBody>
          <a:bodyPr>
            <a:normAutofit/>
          </a:bodyPr>
          <a:lstStyle/>
          <a:p>
            <a:r>
              <a:rPr lang="en-US" sz="4400" dirty="0"/>
              <a:t>After today you will be able to:</a:t>
            </a:r>
          </a:p>
        </p:txBody>
      </p:sp>
      <p:sp>
        <p:nvSpPr>
          <p:cNvPr id="6" name="Text Placeholder 5"/>
          <p:cNvSpPr>
            <a:spLocks noGrp="1"/>
          </p:cNvSpPr>
          <p:nvPr>
            <p:ph type="body" sz="half" idx="2"/>
          </p:nvPr>
        </p:nvSpPr>
        <p:spPr>
          <a:xfrm>
            <a:off x="839788" y="2223000"/>
            <a:ext cx="6688772" cy="3811588"/>
          </a:xfrm>
        </p:spPr>
        <p:txBody>
          <a:bodyPr>
            <a:normAutofit lnSpcReduction="10000"/>
          </a:bodyPr>
          <a:lstStyle/>
          <a:p>
            <a:pPr marL="457200" lvl="0" indent="-457200">
              <a:lnSpc>
                <a:spcPct val="100000"/>
              </a:lnSpc>
              <a:buFont typeface="Wingdings" panose="05000000000000000000" pitchFamily="2" charset="2"/>
              <a:buChar char="ü"/>
            </a:pPr>
            <a:r>
              <a:rPr lang="en-US" sz="2800" dirty="0"/>
              <a:t>Understand the importance of </a:t>
            </a:r>
            <a:r>
              <a:rPr lang="en-US" sz="2800" b="1" dirty="0"/>
              <a:t>Hope</a:t>
            </a:r>
            <a:r>
              <a:rPr lang="en-US" sz="2800" dirty="0"/>
              <a:t> </a:t>
            </a:r>
          </a:p>
          <a:p>
            <a:pPr marL="457200" lvl="0" indent="-457200">
              <a:lnSpc>
                <a:spcPct val="100000"/>
              </a:lnSpc>
              <a:buFont typeface="Wingdings" panose="05000000000000000000" pitchFamily="2" charset="2"/>
              <a:buChar char="ü"/>
            </a:pPr>
            <a:r>
              <a:rPr lang="en-US" sz="2800" dirty="0"/>
              <a:t>Identify Hope </a:t>
            </a:r>
            <a:r>
              <a:rPr lang="en-US" sz="2800" b="1" dirty="0"/>
              <a:t>opportunities &amp; resources</a:t>
            </a:r>
            <a:r>
              <a:rPr lang="en-US" sz="2800" dirty="0"/>
              <a:t> </a:t>
            </a:r>
          </a:p>
          <a:p>
            <a:pPr marL="457200" indent="-457200">
              <a:lnSpc>
                <a:spcPct val="100000"/>
              </a:lnSpc>
              <a:buFont typeface="Wingdings" panose="05000000000000000000" pitchFamily="2" charset="2"/>
              <a:buChar char="ü"/>
            </a:pPr>
            <a:r>
              <a:rPr lang="en-US" sz="2800" dirty="0">
                <a:solidFill>
                  <a:schemeClr val="tx2"/>
                </a:solidFill>
              </a:rPr>
              <a:t>Understand your </a:t>
            </a:r>
            <a:r>
              <a:rPr lang="en-US" sz="2800" b="1" dirty="0">
                <a:solidFill>
                  <a:schemeClr val="tx2"/>
                </a:solidFill>
              </a:rPr>
              <a:t>role</a:t>
            </a:r>
            <a:r>
              <a:rPr lang="en-US" sz="2800" dirty="0">
                <a:solidFill>
                  <a:schemeClr val="tx2"/>
                </a:solidFill>
              </a:rPr>
              <a:t> in supporting Hope through mentoring</a:t>
            </a:r>
          </a:p>
          <a:p>
            <a:pPr marL="457200" indent="-457200">
              <a:lnSpc>
                <a:spcPct val="100000"/>
              </a:lnSpc>
              <a:buFont typeface="Wingdings" panose="05000000000000000000" pitchFamily="2" charset="2"/>
              <a:buChar char="ü"/>
            </a:pPr>
            <a:r>
              <a:rPr lang="en-US" sz="2800" b="1" dirty="0">
                <a:solidFill>
                  <a:schemeClr val="tx2"/>
                </a:solidFill>
              </a:rPr>
              <a:t>Discuss action steps </a:t>
            </a:r>
            <a:r>
              <a:rPr lang="en-US" sz="2800" dirty="0">
                <a:solidFill>
                  <a:schemeClr val="tx2"/>
                </a:solidFill>
              </a:rPr>
              <a:t>for yourself as well as agency leaders supporting Hope and Mentoring</a:t>
            </a:r>
          </a:p>
          <a:p>
            <a:pPr>
              <a:lnSpc>
                <a:spcPct val="100000"/>
              </a:lnSpc>
            </a:pPr>
            <a:endParaRPr lang="en-US" sz="1400" dirty="0"/>
          </a:p>
        </p:txBody>
      </p:sp>
      <p:pic>
        <p:nvPicPr>
          <p:cNvPr id="3" name="Picture 2" descr="Created by Gan Khoon Lay&#10;from the Noun Project" title="planning icon "/>
          <p:cNvPicPr>
            <a:picLocks noChangeAspect="1"/>
          </p:cNvPicPr>
          <p:nvPr/>
        </p:nvPicPr>
        <p:blipFill>
          <a:blip r:embed="rId3">
            <a:duotone>
              <a:schemeClr val="accent2">
                <a:shade val="45000"/>
                <a:satMod val="135000"/>
              </a:schemeClr>
              <a:prstClr val="white"/>
            </a:duotone>
          </a:blip>
          <a:stretch>
            <a:fillRect/>
          </a:stretch>
        </p:blipFill>
        <p:spPr>
          <a:xfrm>
            <a:off x="7809548" y="1797004"/>
            <a:ext cx="3050858" cy="4041234"/>
          </a:xfrm>
          <a:prstGeom prst="rect">
            <a:avLst/>
          </a:prstGeom>
        </p:spPr>
      </p:pic>
    </p:spTree>
    <p:extLst>
      <p:ext uri="{BB962C8B-B14F-4D97-AF65-F5344CB8AC3E}">
        <p14:creationId xmlns:p14="http://schemas.microsoft.com/office/powerpoint/2010/main" val="356612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 Hellman</a:t>
            </a:r>
          </a:p>
        </p:txBody>
      </p:sp>
      <p:sp>
        <p:nvSpPr>
          <p:cNvPr id="3" name="Text Placeholder 2"/>
          <p:cNvSpPr>
            <a:spLocks noGrp="1"/>
          </p:cNvSpPr>
          <p:nvPr>
            <p:ph type="body" idx="1"/>
          </p:nvPr>
        </p:nvSpPr>
        <p:spPr/>
        <p:txBody>
          <a:bodyPr/>
          <a:lstStyle/>
          <a:p>
            <a:r>
              <a:rPr lang="en-US" dirty="0"/>
              <a:t>Hope Champion, Professor</a:t>
            </a:r>
          </a:p>
        </p:txBody>
      </p:sp>
    </p:spTree>
    <p:extLst>
      <p:ext uri="{BB962C8B-B14F-4D97-AF65-F5344CB8AC3E}">
        <p14:creationId xmlns:p14="http://schemas.microsoft.com/office/powerpoint/2010/main" val="404306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Jon Tunheim</a:t>
            </a:r>
          </a:p>
        </p:txBody>
      </p:sp>
      <p:sp>
        <p:nvSpPr>
          <p:cNvPr id="3" name="Text Placeholder 2"/>
          <p:cNvSpPr>
            <a:spLocks noGrp="1"/>
          </p:cNvSpPr>
          <p:nvPr>
            <p:ph type="body" idx="1"/>
          </p:nvPr>
        </p:nvSpPr>
        <p:spPr/>
        <p:txBody>
          <a:bodyPr/>
          <a:lstStyle/>
          <a:p>
            <a:r>
              <a:rPr lang="en-US" dirty="0"/>
              <a:t>Thurston County Prosecutor</a:t>
            </a:r>
          </a:p>
        </p:txBody>
      </p:sp>
    </p:spTree>
    <p:extLst>
      <p:ext uri="{BB962C8B-B14F-4D97-AF65-F5344CB8AC3E}">
        <p14:creationId xmlns:p14="http://schemas.microsoft.com/office/powerpoint/2010/main" val="927187977"/>
      </p:ext>
    </p:extLst>
  </p:cSld>
  <p:clrMapOvr>
    <a:masterClrMapping/>
  </p:clrMapOvr>
</p:sld>
</file>

<file path=ppt/theme/theme1.xml><?xml version="1.0" encoding="utf-8"?>
<a:theme xmlns:a="http://schemas.openxmlformats.org/drawingml/2006/main" name="1_Office Theme">
  <a:themeElements>
    <a:clrScheme name="Brand 2019">
      <a:dk1>
        <a:srgbClr val="244A5F"/>
      </a:dk1>
      <a:lt1>
        <a:srgbClr val="FFFFFF"/>
      </a:lt1>
      <a:dk2>
        <a:srgbClr val="244A5F"/>
      </a:dk2>
      <a:lt2>
        <a:srgbClr val="FFFFFF"/>
      </a:lt2>
      <a:accent1>
        <a:srgbClr val="244A5F"/>
      </a:accent1>
      <a:accent2>
        <a:srgbClr val="3C85C6"/>
      </a:accent2>
      <a:accent3>
        <a:srgbClr val="06997E"/>
      </a:accent3>
      <a:accent4>
        <a:srgbClr val="EF4759"/>
      </a:accent4>
      <a:accent5>
        <a:srgbClr val="848382"/>
      </a:accent5>
      <a:accent6>
        <a:srgbClr val="F2C660"/>
      </a:accent6>
      <a:hlink>
        <a:srgbClr val="244A5F"/>
      </a:hlink>
      <a:folHlink>
        <a:srgbClr val="244A5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2051</Words>
  <Application>Microsoft Office PowerPoint</Application>
  <PresentationFormat>Widescreen</PresentationFormat>
  <Paragraphs>260</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Century Gothic</vt:lpstr>
      <vt:lpstr>Palatino Linotype</vt:lpstr>
      <vt:lpstr>Segoe UI</vt:lpstr>
      <vt:lpstr>Segoe UI Historic</vt:lpstr>
      <vt:lpstr>Segoe UI Light</vt:lpstr>
      <vt:lpstr>Times New Roman</vt:lpstr>
      <vt:lpstr>Wingdings</vt:lpstr>
      <vt:lpstr>1_Office Theme</vt:lpstr>
      <vt:lpstr>Welcome to GATE Advisory</vt:lpstr>
      <vt:lpstr>Welcome</vt:lpstr>
      <vt:lpstr>Values: </vt:lpstr>
      <vt:lpstr>Equity Statement</vt:lpstr>
      <vt:lpstr>Purpose of GATE Advisory</vt:lpstr>
      <vt:lpstr>Agenda – Hope Science and Mentoring</vt:lpstr>
      <vt:lpstr>After today you will be able to:</vt:lpstr>
      <vt:lpstr>Chan Hellman</vt:lpstr>
      <vt:lpstr>Jon Tunheim</vt:lpstr>
      <vt:lpstr>PowerPoint Presentation</vt:lpstr>
      <vt:lpstr>How Can We Nurture Hope?</vt:lpstr>
      <vt:lpstr>The Simplicity of Hope Theory!</vt:lpstr>
      <vt:lpstr>PowerPoint Presentation</vt:lpstr>
      <vt:lpstr>Measuring Hope - CHILDREN’S HOPE SCALE </vt:lpstr>
      <vt:lpstr>Healthy Youth Survey Results 2018:  Hope &amp; Depression  Among 8-12 Grade Youth</vt:lpstr>
      <vt:lpstr>Healthy Youth Survey Results 2018:  Hope &amp; Suicidal Ideation Among  8-12 Grade Youth</vt:lpstr>
      <vt:lpstr>Statewide Trends</vt:lpstr>
      <vt:lpstr>THE LOSS OF HOPE</vt:lpstr>
      <vt:lpstr>NURTURING HOPE</vt:lpstr>
      <vt:lpstr>PowerPoint Presentation</vt:lpstr>
      <vt:lpstr>PowerPoint Presentation</vt:lpstr>
      <vt:lpstr>Resource: Hope Worksheets</vt:lpstr>
      <vt:lpstr>Group Discussion Time</vt:lpstr>
      <vt:lpstr>Break Time!</vt:lpstr>
      <vt:lpstr>The Role of Mentoring and Community Partnerships in  Nurturing Hope  Louis Guiden, Change Agent </vt:lpstr>
      <vt:lpstr>Strategies To Nurture Hope</vt:lpstr>
      <vt:lpstr>Individual Reflection…Discuss…Record…Report</vt:lpstr>
      <vt:lpstr>PowerPoint Presentation</vt:lpstr>
      <vt:lpstr>PowerPoint Presentation</vt:lpstr>
      <vt:lpstr>Find a Mentor, Be a Mentor, Mentoring Support</vt:lpstr>
      <vt:lpstr>Join us in February!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GATE Advisory</dc:title>
  <dc:creator>Dixie Grunenfelder</dc:creator>
  <cp:lastModifiedBy>Bonnie Zimmerman</cp:lastModifiedBy>
  <cp:revision>16</cp:revision>
  <dcterms:created xsi:type="dcterms:W3CDTF">2019-12-07T15:27:23Z</dcterms:created>
  <dcterms:modified xsi:type="dcterms:W3CDTF">2019-12-10T22:36:14Z</dcterms:modified>
</cp:coreProperties>
</file>