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0" r:id="rId6"/>
    <p:sldId id="257" r:id="rId7"/>
    <p:sldId id="266" r:id="rId8"/>
    <p:sldId id="259" r:id="rId9"/>
    <p:sldId id="258" r:id="rId10"/>
    <p:sldId id="262" r:id="rId11"/>
    <p:sldId id="261" r:id="rId12"/>
    <p:sldId id="263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EAED61-A79C-035A-C2D0-EB6668D05277}" v="2" dt="2025-05-21T18:11:32.3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svg"/><Relationship Id="rId1" Type="http://schemas.openxmlformats.org/officeDocument/2006/relationships/image" Target="../media/image9.png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4" Type="http://schemas.openxmlformats.org/officeDocument/2006/relationships/image" Target="../media/image1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9EB0BB-0D43-41E4-A2B5-1AF963C73AB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615C77A-AC92-4BF9-8DBA-B3779EA7C4E7}">
      <dgm:prSet custT="1"/>
      <dgm:spPr/>
      <dgm:t>
        <a:bodyPr/>
        <a:lstStyle/>
        <a:p>
          <a:r>
            <a:rPr lang="en-US" sz="2400" dirty="0">
              <a:latin typeface="Segoe UI" panose="020B0502040204020203" pitchFamily="34" charset="0"/>
              <a:cs typeface="Segoe UI" panose="020B0502040204020203" pitchFamily="34" charset="0"/>
            </a:rPr>
            <a:t>The Pareto Principle, also known as the 80/20 rule, states that 80% of effects come from 20% of causes.</a:t>
          </a:r>
        </a:p>
      </dgm:t>
    </dgm:pt>
    <dgm:pt modelId="{C72E92CD-456E-4E95-AC1D-5F1442512849}" type="parTrans" cxnId="{95D7FAF5-5BA8-4C54-9E0F-819D10B5B894}">
      <dgm:prSet/>
      <dgm:spPr/>
      <dgm:t>
        <a:bodyPr/>
        <a:lstStyle/>
        <a:p>
          <a:endParaRPr lang="en-US"/>
        </a:p>
      </dgm:t>
    </dgm:pt>
    <dgm:pt modelId="{E2AB0FBE-0056-4237-BAE8-479FD94DA426}" type="sibTrans" cxnId="{95D7FAF5-5BA8-4C54-9E0F-819D10B5B894}">
      <dgm:prSet/>
      <dgm:spPr/>
      <dgm:t>
        <a:bodyPr/>
        <a:lstStyle/>
        <a:p>
          <a:endParaRPr lang="en-US"/>
        </a:p>
      </dgm:t>
    </dgm:pt>
    <dgm:pt modelId="{89CB015D-9679-4B22-A5A5-65F427BBB4A2}">
      <dgm:prSet custT="1"/>
      <dgm:spPr/>
      <dgm:t>
        <a:bodyPr/>
        <a:lstStyle/>
        <a:p>
          <a:r>
            <a:rPr lang="en-US" sz="2400" dirty="0">
              <a:latin typeface="Segoe UI" panose="020B0502040204020203" pitchFamily="34" charset="0"/>
              <a:cs typeface="Segoe UI" panose="020B0502040204020203" pitchFamily="34" charset="0"/>
            </a:rPr>
            <a:t>Named after Italian economist Vilfredo Pareto, who observed that 80% of Italy’s land was owned by 20% of the population.</a:t>
          </a:r>
        </a:p>
      </dgm:t>
    </dgm:pt>
    <dgm:pt modelId="{B24AAB3F-6A09-4B65-8A79-91F16F1F79CF}" type="parTrans" cxnId="{77C7F60B-D98C-49C0-BFFE-DE02DA450BB0}">
      <dgm:prSet/>
      <dgm:spPr/>
      <dgm:t>
        <a:bodyPr/>
        <a:lstStyle/>
        <a:p>
          <a:endParaRPr lang="en-US"/>
        </a:p>
      </dgm:t>
    </dgm:pt>
    <dgm:pt modelId="{1DA490D7-A9D3-4035-87CE-BA5D458E9860}" type="sibTrans" cxnId="{77C7F60B-D98C-49C0-BFFE-DE02DA450BB0}">
      <dgm:prSet/>
      <dgm:spPr/>
      <dgm:t>
        <a:bodyPr/>
        <a:lstStyle/>
        <a:p>
          <a:endParaRPr lang="en-US"/>
        </a:p>
      </dgm:t>
    </dgm:pt>
    <dgm:pt modelId="{E6A8A919-FBA0-4A98-B7A2-A9928E991D75}" type="pres">
      <dgm:prSet presAssocID="{609EB0BB-0D43-41E4-A2B5-1AF963C73AB5}" presName="root" presStyleCnt="0">
        <dgm:presLayoutVars>
          <dgm:dir/>
          <dgm:resizeHandles val="exact"/>
        </dgm:presLayoutVars>
      </dgm:prSet>
      <dgm:spPr/>
    </dgm:pt>
    <dgm:pt modelId="{AD8B6F72-8286-44EF-84F6-5C05234CB78E}" type="pres">
      <dgm:prSet presAssocID="{6615C77A-AC92-4BF9-8DBA-B3779EA7C4E7}" presName="compNode" presStyleCnt="0"/>
      <dgm:spPr/>
    </dgm:pt>
    <dgm:pt modelId="{767A419A-89CD-4D95-93EB-1BA31E6547C9}" type="pres">
      <dgm:prSet presAssocID="{6615C77A-AC92-4BF9-8DBA-B3779EA7C4E7}" presName="bgRect" presStyleLbl="bgShp" presStyleIdx="0" presStyleCnt="2"/>
      <dgm:spPr/>
    </dgm:pt>
    <dgm:pt modelId="{47A34C41-8906-4C23-A3F3-9C8E2E6E901F}" type="pres">
      <dgm:prSet presAssocID="{6615C77A-AC92-4BF9-8DBA-B3779EA7C4E7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awl"/>
        </a:ext>
      </dgm:extLst>
    </dgm:pt>
    <dgm:pt modelId="{B689CB94-CFD3-4874-B83C-1B3A9E59D0D7}" type="pres">
      <dgm:prSet presAssocID="{6615C77A-AC92-4BF9-8DBA-B3779EA7C4E7}" presName="spaceRect" presStyleCnt="0"/>
      <dgm:spPr/>
    </dgm:pt>
    <dgm:pt modelId="{EE0F1EF1-E5A4-4489-BE9F-3FDB58701B64}" type="pres">
      <dgm:prSet presAssocID="{6615C77A-AC92-4BF9-8DBA-B3779EA7C4E7}" presName="parTx" presStyleLbl="revTx" presStyleIdx="0" presStyleCnt="2" custScaleX="114139" custLinFactNeighborX="-5531">
        <dgm:presLayoutVars>
          <dgm:chMax val="0"/>
          <dgm:chPref val="0"/>
        </dgm:presLayoutVars>
      </dgm:prSet>
      <dgm:spPr/>
    </dgm:pt>
    <dgm:pt modelId="{ABEB2187-FF5F-434A-9E2B-B61A4BBB7EDE}" type="pres">
      <dgm:prSet presAssocID="{E2AB0FBE-0056-4237-BAE8-479FD94DA426}" presName="sibTrans" presStyleCnt="0"/>
      <dgm:spPr/>
    </dgm:pt>
    <dgm:pt modelId="{CFD6BB5D-A434-4BC8-A159-D74FCA2B19E9}" type="pres">
      <dgm:prSet presAssocID="{89CB015D-9679-4B22-A5A5-65F427BBB4A2}" presName="compNode" presStyleCnt="0"/>
      <dgm:spPr/>
    </dgm:pt>
    <dgm:pt modelId="{939E6577-BC67-4992-AFE8-EC8E0FD0322E}" type="pres">
      <dgm:prSet presAssocID="{89CB015D-9679-4B22-A5A5-65F427BBB4A2}" presName="bgRect" presStyleLbl="bgShp" presStyleIdx="1" presStyleCnt="2"/>
      <dgm:spPr/>
    </dgm:pt>
    <dgm:pt modelId="{F5F9064E-F00E-4BC4-A117-D4C3DECA7F02}" type="pres">
      <dgm:prSet presAssocID="{89CB015D-9679-4B22-A5A5-65F427BBB4A2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ptain"/>
        </a:ext>
      </dgm:extLst>
    </dgm:pt>
    <dgm:pt modelId="{75CB0A9A-D8EA-40FA-85BE-6134EB102547}" type="pres">
      <dgm:prSet presAssocID="{89CB015D-9679-4B22-A5A5-65F427BBB4A2}" presName="spaceRect" presStyleCnt="0"/>
      <dgm:spPr/>
    </dgm:pt>
    <dgm:pt modelId="{6608C772-F87C-4D76-8812-10C2B8857378}" type="pres">
      <dgm:prSet presAssocID="{89CB015D-9679-4B22-A5A5-65F427BBB4A2}" presName="parTx" presStyleLbl="revTx" presStyleIdx="1" presStyleCnt="2" custScaleX="113763" custLinFactNeighborX="-3271" custLinFactNeighborY="-1233">
        <dgm:presLayoutVars>
          <dgm:chMax val="0"/>
          <dgm:chPref val="0"/>
        </dgm:presLayoutVars>
      </dgm:prSet>
      <dgm:spPr/>
    </dgm:pt>
  </dgm:ptLst>
  <dgm:cxnLst>
    <dgm:cxn modelId="{77C7F60B-D98C-49C0-BFFE-DE02DA450BB0}" srcId="{609EB0BB-0D43-41E4-A2B5-1AF963C73AB5}" destId="{89CB015D-9679-4B22-A5A5-65F427BBB4A2}" srcOrd="1" destOrd="0" parTransId="{B24AAB3F-6A09-4B65-8A79-91F16F1F79CF}" sibTransId="{1DA490D7-A9D3-4035-87CE-BA5D458E9860}"/>
    <dgm:cxn modelId="{5D30F247-796D-471E-BEA7-B3804F06A83E}" type="presOf" srcId="{609EB0BB-0D43-41E4-A2B5-1AF963C73AB5}" destId="{E6A8A919-FBA0-4A98-B7A2-A9928E991D75}" srcOrd="0" destOrd="0" presId="urn:microsoft.com/office/officeart/2018/2/layout/IconVerticalSolidList"/>
    <dgm:cxn modelId="{B2C6D9AB-31B6-4D43-B2F4-FBC2ED13410E}" type="presOf" srcId="{6615C77A-AC92-4BF9-8DBA-B3779EA7C4E7}" destId="{EE0F1EF1-E5A4-4489-BE9F-3FDB58701B64}" srcOrd="0" destOrd="0" presId="urn:microsoft.com/office/officeart/2018/2/layout/IconVerticalSolidList"/>
    <dgm:cxn modelId="{31C874DA-5AA3-4340-A28E-458ABB5004BB}" type="presOf" srcId="{89CB015D-9679-4B22-A5A5-65F427BBB4A2}" destId="{6608C772-F87C-4D76-8812-10C2B8857378}" srcOrd="0" destOrd="0" presId="urn:microsoft.com/office/officeart/2018/2/layout/IconVerticalSolidList"/>
    <dgm:cxn modelId="{95D7FAF5-5BA8-4C54-9E0F-819D10B5B894}" srcId="{609EB0BB-0D43-41E4-A2B5-1AF963C73AB5}" destId="{6615C77A-AC92-4BF9-8DBA-B3779EA7C4E7}" srcOrd="0" destOrd="0" parTransId="{C72E92CD-456E-4E95-AC1D-5F1442512849}" sibTransId="{E2AB0FBE-0056-4237-BAE8-479FD94DA426}"/>
    <dgm:cxn modelId="{03F2065B-53C0-47F6-A21A-7F6D44F7F9A7}" type="presParOf" srcId="{E6A8A919-FBA0-4A98-B7A2-A9928E991D75}" destId="{AD8B6F72-8286-44EF-84F6-5C05234CB78E}" srcOrd="0" destOrd="0" presId="urn:microsoft.com/office/officeart/2018/2/layout/IconVerticalSolidList"/>
    <dgm:cxn modelId="{A0D92FD0-F79B-40A0-81F0-C06B7B657136}" type="presParOf" srcId="{AD8B6F72-8286-44EF-84F6-5C05234CB78E}" destId="{767A419A-89CD-4D95-93EB-1BA31E6547C9}" srcOrd="0" destOrd="0" presId="urn:microsoft.com/office/officeart/2018/2/layout/IconVerticalSolidList"/>
    <dgm:cxn modelId="{12E46B73-93B6-4DDC-8450-559E1BDE7748}" type="presParOf" srcId="{AD8B6F72-8286-44EF-84F6-5C05234CB78E}" destId="{47A34C41-8906-4C23-A3F3-9C8E2E6E901F}" srcOrd="1" destOrd="0" presId="urn:microsoft.com/office/officeart/2018/2/layout/IconVerticalSolidList"/>
    <dgm:cxn modelId="{301F9E58-CDBF-442B-9F9A-C72410C85924}" type="presParOf" srcId="{AD8B6F72-8286-44EF-84F6-5C05234CB78E}" destId="{B689CB94-CFD3-4874-B83C-1B3A9E59D0D7}" srcOrd="2" destOrd="0" presId="urn:microsoft.com/office/officeart/2018/2/layout/IconVerticalSolidList"/>
    <dgm:cxn modelId="{CB98D503-4CA6-4408-AC58-252E86CD2633}" type="presParOf" srcId="{AD8B6F72-8286-44EF-84F6-5C05234CB78E}" destId="{EE0F1EF1-E5A4-4489-BE9F-3FDB58701B64}" srcOrd="3" destOrd="0" presId="urn:microsoft.com/office/officeart/2018/2/layout/IconVerticalSolidList"/>
    <dgm:cxn modelId="{CB2E6E73-AFD4-40CE-BBE3-AC5D80FFEAF8}" type="presParOf" srcId="{E6A8A919-FBA0-4A98-B7A2-A9928E991D75}" destId="{ABEB2187-FF5F-434A-9E2B-B61A4BBB7EDE}" srcOrd="1" destOrd="0" presId="urn:microsoft.com/office/officeart/2018/2/layout/IconVerticalSolidList"/>
    <dgm:cxn modelId="{26225B37-4D5C-46CC-9519-196024CC6215}" type="presParOf" srcId="{E6A8A919-FBA0-4A98-B7A2-A9928E991D75}" destId="{CFD6BB5D-A434-4BC8-A159-D74FCA2B19E9}" srcOrd="2" destOrd="0" presId="urn:microsoft.com/office/officeart/2018/2/layout/IconVerticalSolidList"/>
    <dgm:cxn modelId="{0937E164-7229-40AA-BBC6-BB9A96B7B50F}" type="presParOf" srcId="{CFD6BB5D-A434-4BC8-A159-D74FCA2B19E9}" destId="{939E6577-BC67-4992-AFE8-EC8E0FD0322E}" srcOrd="0" destOrd="0" presId="urn:microsoft.com/office/officeart/2018/2/layout/IconVerticalSolidList"/>
    <dgm:cxn modelId="{BBBE1FB4-05E2-4A4D-9649-626EBA80BCC4}" type="presParOf" srcId="{CFD6BB5D-A434-4BC8-A159-D74FCA2B19E9}" destId="{F5F9064E-F00E-4BC4-A117-D4C3DECA7F02}" srcOrd="1" destOrd="0" presId="urn:microsoft.com/office/officeart/2018/2/layout/IconVerticalSolidList"/>
    <dgm:cxn modelId="{CB5EB636-F9CC-41E9-B1DC-07AAB3E59C28}" type="presParOf" srcId="{CFD6BB5D-A434-4BC8-A159-D74FCA2B19E9}" destId="{75CB0A9A-D8EA-40FA-85BE-6134EB102547}" srcOrd="2" destOrd="0" presId="urn:microsoft.com/office/officeart/2018/2/layout/IconVerticalSolidList"/>
    <dgm:cxn modelId="{F6E34279-9A50-4279-BA64-F749D6B9CC49}" type="presParOf" srcId="{CFD6BB5D-A434-4BC8-A159-D74FCA2B19E9}" destId="{6608C772-F87C-4D76-8812-10C2B88573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1D78DA-0BCB-457F-8B9D-FAAA68A9AF49}" type="doc">
      <dgm:prSet loTypeId="urn:microsoft.com/office/officeart/2018/2/layout/IconVerticalSolidList" loCatId="icon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6C590B-C9DD-49E3-BDE2-FA36B74BFA6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Segoe UI" panose="020B0502040204020203" pitchFamily="34" charset="0"/>
              <a:cs typeface="Segoe UI" panose="020B0502040204020203" pitchFamily="34" charset="0"/>
            </a:rPr>
            <a:t>Active and Empathetic Listening: Use both to enhance communication and understanding.</a:t>
          </a:r>
        </a:p>
      </dgm:t>
    </dgm:pt>
    <dgm:pt modelId="{2143BEAA-0999-40E3-AB59-EEE80623823D}" type="parTrans" cxnId="{7ED069CE-4537-4AE5-8736-DB0185157F27}">
      <dgm:prSet/>
      <dgm:spPr/>
      <dgm:t>
        <a:bodyPr/>
        <a:lstStyle/>
        <a:p>
          <a:endParaRPr lang="en-US"/>
        </a:p>
      </dgm:t>
    </dgm:pt>
    <dgm:pt modelId="{91DCBD95-C0BD-4543-B026-2D1BE0A0BBB8}" type="sibTrans" cxnId="{7ED069CE-4537-4AE5-8736-DB0185157F27}">
      <dgm:prSet/>
      <dgm:spPr/>
      <dgm:t>
        <a:bodyPr/>
        <a:lstStyle/>
        <a:p>
          <a:endParaRPr lang="en-US"/>
        </a:p>
      </dgm:t>
    </dgm:pt>
    <dgm:pt modelId="{253D09D7-A175-4D46-B093-40768505330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Segoe UI" panose="020B0502040204020203" pitchFamily="34" charset="0"/>
              <a:cs typeface="Segoe UI" panose="020B0502040204020203" pitchFamily="34" charset="0"/>
            </a:rPr>
            <a:t>Pareto Principle: Apply it to prioritize listening efforts and focus on key conversations.</a:t>
          </a:r>
        </a:p>
      </dgm:t>
    </dgm:pt>
    <dgm:pt modelId="{439523E9-2774-4171-814E-6F14B5A15F57}" type="parTrans" cxnId="{6415D7B1-6BC6-4123-874A-BAA287650BD2}">
      <dgm:prSet/>
      <dgm:spPr/>
      <dgm:t>
        <a:bodyPr/>
        <a:lstStyle/>
        <a:p>
          <a:endParaRPr lang="en-US"/>
        </a:p>
      </dgm:t>
    </dgm:pt>
    <dgm:pt modelId="{F91D56B9-BCD7-4BAB-B630-E85788CFD399}" type="sibTrans" cxnId="{6415D7B1-6BC6-4123-874A-BAA287650BD2}">
      <dgm:prSet/>
      <dgm:spPr/>
      <dgm:t>
        <a:bodyPr/>
        <a:lstStyle/>
        <a:p>
          <a:endParaRPr lang="en-US"/>
        </a:p>
      </dgm:t>
    </dgm:pt>
    <dgm:pt modelId="{9DC710AF-AD08-42F9-806D-91A6951D955A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Segoe UI" panose="020B0502040204020203" pitchFamily="34" charset="0"/>
              <a:cs typeface="Segoe UI" panose="020B0502040204020203" pitchFamily="34" charset="0"/>
            </a:rPr>
            <a:t>Overall Impact: Improved relationships, productivity, and personal growth.</a:t>
          </a:r>
        </a:p>
      </dgm:t>
    </dgm:pt>
    <dgm:pt modelId="{7BDB6F48-B2C9-4AC8-841C-3248230DF1CC}" type="parTrans" cxnId="{CE4262A3-4F5F-4BC7-BACC-6051D0E860AA}">
      <dgm:prSet/>
      <dgm:spPr/>
      <dgm:t>
        <a:bodyPr/>
        <a:lstStyle/>
        <a:p>
          <a:endParaRPr lang="en-US"/>
        </a:p>
      </dgm:t>
    </dgm:pt>
    <dgm:pt modelId="{39A1F07C-31FB-4B13-AC63-F407AB42AE67}" type="sibTrans" cxnId="{CE4262A3-4F5F-4BC7-BACC-6051D0E860AA}">
      <dgm:prSet/>
      <dgm:spPr/>
      <dgm:t>
        <a:bodyPr/>
        <a:lstStyle/>
        <a:p>
          <a:endParaRPr lang="en-US"/>
        </a:p>
      </dgm:t>
    </dgm:pt>
    <dgm:pt modelId="{9181F4DF-57FD-4F6A-B70F-26E100950DB3}" type="pres">
      <dgm:prSet presAssocID="{BF1D78DA-0BCB-457F-8B9D-FAAA68A9AF49}" presName="root" presStyleCnt="0">
        <dgm:presLayoutVars>
          <dgm:dir/>
          <dgm:resizeHandles val="exact"/>
        </dgm:presLayoutVars>
      </dgm:prSet>
      <dgm:spPr/>
    </dgm:pt>
    <dgm:pt modelId="{41989D79-D80C-488C-AF9D-FB69B5EB4465}" type="pres">
      <dgm:prSet presAssocID="{D46C590B-C9DD-49E3-BDE2-FA36B74BFA6E}" presName="compNode" presStyleCnt="0"/>
      <dgm:spPr/>
    </dgm:pt>
    <dgm:pt modelId="{40570748-E606-4EE7-8D5E-0DEFFE7CDE22}" type="pres">
      <dgm:prSet presAssocID="{D46C590B-C9DD-49E3-BDE2-FA36B74BFA6E}" presName="bgRect" presStyleLbl="bgShp" presStyleIdx="0" presStyleCnt="3"/>
      <dgm:spPr>
        <a:solidFill>
          <a:schemeClr val="accent6">
            <a:lumMod val="20000"/>
            <a:lumOff val="80000"/>
          </a:schemeClr>
        </a:solidFill>
      </dgm:spPr>
    </dgm:pt>
    <dgm:pt modelId="{C34B3DA0-A6F7-479B-9586-B4B23C67C9C0}" type="pres">
      <dgm:prSet presAssocID="{D46C590B-C9DD-49E3-BDE2-FA36B74BFA6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DA437AE8-FB03-455D-A5B1-B34358DE8A9E}" type="pres">
      <dgm:prSet presAssocID="{D46C590B-C9DD-49E3-BDE2-FA36B74BFA6E}" presName="spaceRect" presStyleCnt="0"/>
      <dgm:spPr/>
    </dgm:pt>
    <dgm:pt modelId="{EA072D9B-E548-4061-A19F-BB1C76CED45C}" type="pres">
      <dgm:prSet presAssocID="{D46C590B-C9DD-49E3-BDE2-FA36B74BFA6E}" presName="parTx" presStyleLbl="revTx" presStyleIdx="0" presStyleCnt="3">
        <dgm:presLayoutVars>
          <dgm:chMax val="0"/>
          <dgm:chPref val="0"/>
        </dgm:presLayoutVars>
      </dgm:prSet>
      <dgm:spPr/>
    </dgm:pt>
    <dgm:pt modelId="{698598AA-CF55-43FB-BFF1-0537CC15F650}" type="pres">
      <dgm:prSet presAssocID="{91DCBD95-C0BD-4543-B026-2D1BE0A0BBB8}" presName="sibTrans" presStyleCnt="0"/>
      <dgm:spPr/>
    </dgm:pt>
    <dgm:pt modelId="{547109CA-0D58-4C4A-A3DE-538F422D4083}" type="pres">
      <dgm:prSet presAssocID="{253D09D7-A175-4D46-B093-40768505330E}" presName="compNode" presStyleCnt="0"/>
      <dgm:spPr/>
    </dgm:pt>
    <dgm:pt modelId="{620BB81E-C018-4A44-A76D-4BA494C1DA15}" type="pres">
      <dgm:prSet presAssocID="{253D09D7-A175-4D46-B093-40768505330E}" presName="bgRect" presStyleLbl="bgShp" presStyleIdx="1" presStyleCnt="3"/>
      <dgm:spPr>
        <a:solidFill>
          <a:schemeClr val="accent6">
            <a:lumMod val="20000"/>
            <a:lumOff val="80000"/>
          </a:schemeClr>
        </a:solidFill>
      </dgm:spPr>
    </dgm:pt>
    <dgm:pt modelId="{9E4226FD-EB12-445E-A5B5-36A30B5D5579}" type="pres">
      <dgm:prSet presAssocID="{253D09D7-A175-4D46-B093-40768505330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1A1BE034-72DB-43BB-8EBF-5F7F47EDBA4B}" type="pres">
      <dgm:prSet presAssocID="{253D09D7-A175-4D46-B093-40768505330E}" presName="spaceRect" presStyleCnt="0"/>
      <dgm:spPr/>
    </dgm:pt>
    <dgm:pt modelId="{5D7532E8-45FF-44C5-866F-D025009774E8}" type="pres">
      <dgm:prSet presAssocID="{253D09D7-A175-4D46-B093-40768505330E}" presName="parTx" presStyleLbl="revTx" presStyleIdx="1" presStyleCnt="3">
        <dgm:presLayoutVars>
          <dgm:chMax val="0"/>
          <dgm:chPref val="0"/>
        </dgm:presLayoutVars>
      </dgm:prSet>
      <dgm:spPr/>
    </dgm:pt>
    <dgm:pt modelId="{8CEEA3EB-B831-48E8-A082-A34F9E67FEB2}" type="pres">
      <dgm:prSet presAssocID="{F91D56B9-BCD7-4BAB-B630-E85788CFD399}" presName="sibTrans" presStyleCnt="0"/>
      <dgm:spPr/>
    </dgm:pt>
    <dgm:pt modelId="{0889DD50-5A02-46D3-A1DD-404CFF148C17}" type="pres">
      <dgm:prSet presAssocID="{9DC710AF-AD08-42F9-806D-91A6951D955A}" presName="compNode" presStyleCnt="0"/>
      <dgm:spPr/>
    </dgm:pt>
    <dgm:pt modelId="{3704D42A-7A42-4C85-863F-66E24C24429D}" type="pres">
      <dgm:prSet presAssocID="{9DC710AF-AD08-42F9-806D-91A6951D955A}" presName="bgRect" presStyleLbl="bgShp" presStyleIdx="2" presStyleCnt="3"/>
      <dgm:spPr>
        <a:solidFill>
          <a:schemeClr val="accent6">
            <a:lumMod val="20000"/>
            <a:lumOff val="80000"/>
          </a:schemeClr>
        </a:solidFill>
      </dgm:spPr>
    </dgm:pt>
    <dgm:pt modelId="{BEEDBEAE-D22D-465B-8243-4A9BD1BC72C7}" type="pres">
      <dgm:prSet presAssocID="{9DC710AF-AD08-42F9-806D-91A6951D955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883D31E2-65B2-49D2-A3D5-3E382648969B}" type="pres">
      <dgm:prSet presAssocID="{9DC710AF-AD08-42F9-806D-91A6951D955A}" presName="spaceRect" presStyleCnt="0"/>
      <dgm:spPr/>
    </dgm:pt>
    <dgm:pt modelId="{6202D769-E14C-48CD-A342-6C5EA58A8F13}" type="pres">
      <dgm:prSet presAssocID="{9DC710AF-AD08-42F9-806D-91A6951D955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3176504-0AAD-4A11-A0C1-FDC4ED77C005}" type="presOf" srcId="{253D09D7-A175-4D46-B093-40768505330E}" destId="{5D7532E8-45FF-44C5-866F-D025009774E8}" srcOrd="0" destOrd="0" presId="urn:microsoft.com/office/officeart/2018/2/layout/IconVerticalSolidList"/>
    <dgm:cxn modelId="{96FF9713-6BDF-4C82-9EF9-C77F6D5B3CE1}" type="presOf" srcId="{D46C590B-C9DD-49E3-BDE2-FA36B74BFA6E}" destId="{EA072D9B-E548-4061-A19F-BB1C76CED45C}" srcOrd="0" destOrd="0" presId="urn:microsoft.com/office/officeart/2018/2/layout/IconVerticalSolidList"/>
    <dgm:cxn modelId="{6693953B-BCD9-4890-9F99-CE411AE22C15}" type="presOf" srcId="{BF1D78DA-0BCB-457F-8B9D-FAAA68A9AF49}" destId="{9181F4DF-57FD-4F6A-B70F-26E100950DB3}" srcOrd="0" destOrd="0" presId="urn:microsoft.com/office/officeart/2018/2/layout/IconVerticalSolidList"/>
    <dgm:cxn modelId="{73AAF466-210C-487D-B4B1-590BF3817314}" type="presOf" srcId="{9DC710AF-AD08-42F9-806D-91A6951D955A}" destId="{6202D769-E14C-48CD-A342-6C5EA58A8F13}" srcOrd="0" destOrd="0" presId="urn:microsoft.com/office/officeart/2018/2/layout/IconVerticalSolidList"/>
    <dgm:cxn modelId="{CE4262A3-4F5F-4BC7-BACC-6051D0E860AA}" srcId="{BF1D78DA-0BCB-457F-8B9D-FAAA68A9AF49}" destId="{9DC710AF-AD08-42F9-806D-91A6951D955A}" srcOrd="2" destOrd="0" parTransId="{7BDB6F48-B2C9-4AC8-841C-3248230DF1CC}" sibTransId="{39A1F07C-31FB-4B13-AC63-F407AB42AE67}"/>
    <dgm:cxn modelId="{6415D7B1-6BC6-4123-874A-BAA287650BD2}" srcId="{BF1D78DA-0BCB-457F-8B9D-FAAA68A9AF49}" destId="{253D09D7-A175-4D46-B093-40768505330E}" srcOrd="1" destOrd="0" parTransId="{439523E9-2774-4171-814E-6F14B5A15F57}" sibTransId="{F91D56B9-BCD7-4BAB-B630-E85788CFD399}"/>
    <dgm:cxn modelId="{7ED069CE-4537-4AE5-8736-DB0185157F27}" srcId="{BF1D78DA-0BCB-457F-8B9D-FAAA68A9AF49}" destId="{D46C590B-C9DD-49E3-BDE2-FA36B74BFA6E}" srcOrd="0" destOrd="0" parTransId="{2143BEAA-0999-40E3-AB59-EEE80623823D}" sibTransId="{91DCBD95-C0BD-4543-B026-2D1BE0A0BBB8}"/>
    <dgm:cxn modelId="{EEC60EEF-126E-45B2-9C42-AFC40676BF5A}" type="presParOf" srcId="{9181F4DF-57FD-4F6A-B70F-26E100950DB3}" destId="{41989D79-D80C-488C-AF9D-FB69B5EB4465}" srcOrd="0" destOrd="0" presId="urn:microsoft.com/office/officeart/2018/2/layout/IconVerticalSolidList"/>
    <dgm:cxn modelId="{8527AE50-CF78-4276-9CF2-9182594E4FF3}" type="presParOf" srcId="{41989D79-D80C-488C-AF9D-FB69B5EB4465}" destId="{40570748-E606-4EE7-8D5E-0DEFFE7CDE22}" srcOrd="0" destOrd="0" presId="urn:microsoft.com/office/officeart/2018/2/layout/IconVerticalSolidList"/>
    <dgm:cxn modelId="{0664D5AD-BBCF-4581-B510-A74500E258CA}" type="presParOf" srcId="{41989D79-D80C-488C-AF9D-FB69B5EB4465}" destId="{C34B3DA0-A6F7-479B-9586-B4B23C67C9C0}" srcOrd="1" destOrd="0" presId="urn:microsoft.com/office/officeart/2018/2/layout/IconVerticalSolidList"/>
    <dgm:cxn modelId="{B2D4E1C1-552F-4E82-A1EB-1A06A645F7D2}" type="presParOf" srcId="{41989D79-D80C-488C-AF9D-FB69B5EB4465}" destId="{DA437AE8-FB03-455D-A5B1-B34358DE8A9E}" srcOrd="2" destOrd="0" presId="urn:microsoft.com/office/officeart/2018/2/layout/IconVerticalSolidList"/>
    <dgm:cxn modelId="{A9A0E22D-68FC-4E5D-8BF1-8E6E81799C8A}" type="presParOf" srcId="{41989D79-D80C-488C-AF9D-FB69B5EB4465}" destId="{EA072D9B-E548-4061-A19F-BB1C76CED45C}" srcOrd="3" destOrd="0" presId="urn:microsoft.com/office/officeart/2018/2/layout/IconVerticalSolidList"/>
    <dgm:cxn modelId="{D1EE46AD-90CE-49E4-A079-71A7BA2B093C}" type="presParOf" srcId="{9181F4DF-57FD-4F6A-B70F-26E100950DB3}" destId="{698598AA-CF55-43FB-BFF1-0537CC15F650}" srcOrd="1" destOrd="0" presId="urn:microsoft.com/office/officeart/2018/2/layout/IconVerticalSolidList"/>
    <dgm:cxn modelId="{E51E5CE8-3EF4-4AF1-B11D-0B747A3C8CE9}" type="presParOf" srcId="{9181F4DF-57FD-4F6A-B70F-26E100950DB3}" destId="{547109CA-0D58-4C4A-A3DE-538F422D4083}" srcOrd="2" destOrd="0" presId="urn:microsoft.com/office/officeart/2018/2/layout/IconVerticalSolidList"/>
    <dgm:cxn modelId="{3FAEDC67-9C85-485A-930E-FE4D8BF6AF00}" type="presParOf" srcId="{547109CA-0D58-4C4A-A3DE-538F422D4083}" destId="{620BB81E-C018-4A44-A76D-4BA494C1DA15}" srcOrd="0" destOrd="0" presId="urn:microsoft.com/office/officeart/2018/2/layout/IconVerticalSolidList"/>
    <dgm:cxn modelId="{0CA93931-9339-43BE-891E-BFA5254510E5}" type="presParOf" srcId="{547109CA-0D58-4C4A-A3DE-538F422D4083}" destId="{9E4226FD-EB12-445E-A5B5-36A30B5D5579}" srcOrd="1" destOrd="0" presId="urn:microsoft.com/office/officeart/2018/2/layout/IconVerticalSolidList"/>
    <dgm:cxn modelId="{21EDF118-449A-4A6B-BA2C-2F404EC26201}" type="presParOf" srcId="{547109CA-0D58-4C4A-A3DE-538F422D4083}" destId="{1A1BE034-72DB-43BB-8EBF-5F7F47EDBA4B}" srcOrd="2" destOrd="0" presId="urn:microsoft.com/office/officeart/2018/2/layout/IconVerticalSolidList"/>
    <dgm:cxn modelId="{E2D93038-7FD2-43A1-9FB6-710EAA16B764}" type="presParOf" srcId="{547109CA-0D58-4C4A-A3DE-538F422D4083}" destId="{5D7532E8-45FF-44C5-866F-D025009774E8}" srcOrd="3" destOrd="0" presId="urn:microsoft.com/office/officeart/2018/2/layout/IconVerticalSolidList"/>
    <dgm:cxn modelId="{D6D7EA69-2725-43C5-94C0-C0C35C645A67}" type="presParOf" srcId="{9181F4DF-57FD-4F6A-B70F-26E100950DB3}" destId="{8CEEA3EB-B831-48E8-A082-A34F9E67FEB2}" srcOrd="3" destOrd="0" presId="urn:microsoft.com/office/officeart/2018/2/layout/IconVerticalSolidList"/>
    <dgm:cxn modelId="{4811FD11-7EF7-42D0-A2EE-9E6E2F1F28B5}" type="presParOf" srcId="{9181F4DF-57FD-4F6A-B70F-26E100950DB3}" destId="{0889DD50-5A02-46D3-A1DD-404CFF148C17}" srcOrd="4" destOrd="0" presId="urn:microsoft.com/office/officeart/2018/2/layout/IconVerticalSolidList"/>
    <dgm:cxn modelId="{84184814-9FA5-4BDA-993E-B201BF4E9C6E}" type="presParOf" srcId="{0889DD50-5A02-46D3-A1DD-404CFF148C17}" destId="{3704D42A-7A42-4C85-863F-66E24C24429D}" srcOrd="0" destOrd="0" presId="urn:microsoft.com/office/officeart/2018/2/layout/IconVerticalSolidList"/>
    <dgm:cxn modelId="{65D5205F-DC03-46B2-89AF-9D5678DC52C8}" type="presParOf" srcId="{0889DD50-5A02-46D3-A1DD-404CFF148C17}" destId="{BEEDBEAE-D22D-465B-8243-4A9BD1BC72C7}" srcOrd="1" destOrd="0" presId="urn:microsoft.com/office/officeart/2018/2/layout/IconVerticalSolidList"/>
    <dgm:cxn modelId="{A1690DED-1FCA-47D1-BB61-7871AA4554A5}" type="presParOf" srcId="{0889DD50-5A02-46D3-A1DD-404CFF148C17}" destId="{883D31E2-65B2-49D2-A3D5-3E382648969B}" srcOrd="2" destOrd="0" presId="urn:microsoft.com/office/officeart/2018/2/layout/IconVerticalSolidList"/>
    <dgm:cxn modelId="{C4EBC901-F766-44F9-B33D-093756DB150F}" type="presParOf" srcId="{0889DD50-5A02-46D3-A1DD-404CFF148C17}" destId="{6202D769-E14C-48CD-A342-6C5EA58A8F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68A1FB-A2DE-43CA-A5B5-C7935B19CB5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A9C6EF-886A-4DFD-9C5D-26D476B35108}">
      <dgm:prSet/>
      <dgm:spPr/>
      <dgm:t>
        <a:bodyPr/>
        <a:lstStyle/>
        <a:p>
          <a:r>
            <a:rPr lang="en-US" dirty="0">
              <a:latin typeface="Segoe UI" panose="020B0502040204020203" pitchFamily="34" charset="0"/>
              <a:cs typeface="Segoe UI" panose="020B0502040204020203" pitchFamily="34" charset="0"/>
            </a:rPr>
            <a:t>Questions?</a:t>
          </a:r>
        </a:p>
      </dgm:t>
    </dgm:pt>
    <dgm:pt modelId="{41DDCAA5-4ED9-4E4D-AB2B-7C6C28881E7F}" type="parTrans" cxnId="{0D7E1FF0-B5F4-4E00-9DD1-4BF575EB9E03}">
      <dgm:prSet/>
      <dgm:spPr/>
      <dgm:t>
        <a:bodyPr/>
        <a:lstStyle/>
        <a:p>
          <a:endParaRPr lang="en-US"/>
        </a:p>
      </dgm:t>
    </dgm:pt>
    <dgm:pt modelId="{CCD04584-0AEB-48DE-BBB6-3F5321A075B7}" type="sibTrans" cxnId="{0D7E1FF0-B5F4-4E00-9DD1-4BF575EB9E03}">
      <dgm:prSet/>
      <dgm:spPr/>
      <dgm:t>
        <a:bodyPr/>
        <a:lstStyle/>
        <a:p>
          <a:endParaRPr lang="en-US"/>
        </a:p>
      </dgm:t>
    </dgm:pt>
    <dgm:pt modelId="{F4032E44-F393-4ACE-B3D1-A667DE72401E}">
      <dgm:prSet/>
      <dgm:spPr/>
      <dgm:t>
        <a:bodyPr/>
        <a:lstStyle/>
        <a:p>
          <a:r>
            <a:rPr lang="en-US" dirty="0">
              <a:latin typeface="Segoe UI" panose="020B0502040204020203" pitchFamily="34" charset="0"/>
              <a:cs typeface="Segoe UI" panose="020B0502040204020203" pitchFamily="34" charset="0"/>
            </a:rPr>
            <a:t>Practice these skills in additional areas of your life to support your conversations in the board spaces. </a:t>
          </a:r>
        </a:p>
      </dgm:t>
    </dgm:pt>
    <dgm:pt modelId="{A4333137-5D83-4102-B2C5-D7530D4BC7AA}" type="parTrans" cxnId="{EC47B854-AA0E-49BC-B64D-2186140BC4AB}">
      <dgm:prSet/>
      <dgm:spPr/>
      <dgm:t>
        <a:bodyPr/>
        <a:lstStyle/>
        <a:p>
          <a:endParaRPr lang="en-US"/>
        </a:p>
      </dgm:t>
    </dgm:pt>
    <dgm:pt modelId="{573D209C-6B10-42DC-9C8D-4403D9EDB769}" type="sibTrans" cxnId="{EC47B854-AA0E-49BC-B64D-2186140BC4AB}">
      <dgm:prSet/>
      <dgm:spPr/>
      <dgm:t>
        <a:bodyPr/>
        <a:lstStyle/>
        <a:p>
          <a:endParaRPr lang="en-US"/>
        </a:p>
      </dgm:t>
    </dgm:pt>
    <dgm:pt modelId="{FEF91275-4D88-47CA-80FA-43946DA4A7A5}" type="pres">
      <dgm:prSet presAssocID="{0468A1FB-A2DE-43CA-A5B5-C7935B19CB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68CE639-2B0E-4F55-9ABA-B9B730D08E69}" type="pres">
      <dgm:prSet presAssocID="{A1A9C6EF-886A-4DFD-9C5D-26D476B35108}" presName="hierRoot1" presStyleCnt="0"/>
      <dgm:spPr/>
    </dgm:pt>
    <dgm:pt modelId="{2FFA0D12-5E19-4830-8DD6-B2A409E2C69A}" type="pres">
      <dgm:prSet presAssocID="{A1A9C6EF-886A-4DFD-9C5D-26D476B35108}" presName="composite" presStyleCnt="0"/>
      <dgm:spPr/>
    </dgm:pt>
    <dgm:pt modelId="{FC4C1B6A-282B-4585-9499-7015E0E40A05}" type="pres">
      <dgm:prSet presAssocID="{A1A9C6EF-886A-4DFD-9C5D-26D476B35108}" presName="background" presStyleLbl="node0" presStyleIdx="0" presStyleCnt="2"/>
      <dgm:spPr/>
    </dgm:pt>
    <dgm:pt modelId="{00EFF77D-4087-461B-97CE-6A74BC9CA88B}" type="pres">
      <dgm:prSet presAssocID="{A1A9C6EF-886A-4DFD-9C5D-26D476B35108}" presName="text" presStyleLbl="fgAcc0" presStyleIdx="0" presStyleCnt="2">
        <dgm:presLayoutVars>
          <dgm:chPref val="3"/>
        </dgm:presLayoutVars>
      </dgm:prSet>
      <dgm:spPr/>
    </dgm:pt>
    <dgm:pt modelId="{EF916C79-37BA-46C8-889D-109616E76FD2}" type="pres">
      <dgm:prSet presAssocID="{A1A9C6EF-886A-4DFD-9C5D-26D476B35108}" presName="hierChild2" presStyleCnt="0"/>
      <dgm:spPr/>
    </dgm:pt>
    <dgm:pt modelId="{6E69BCDB-148E-4BF7-AFCF-5F77604E020B}" type="pres">
      <dgm:prSet presAssocID="{F4032E44-F393-4ACE-B3D1-A667DE72401E}" presName="hierRoot1" presStyleCnt="0"/>
      <dgm:spPr/>
    </dgm:pt>
    <dgm:pt modelId="{F95D022C-E16F-49DE-AE01-97A567E3300C}" type="pres">
      <dgm:prSet presAssocID="{F4032E44-F393-4ACE-B3D1-A667DE72401E}" presName="composite" presStyleCnt="0"/>
      <dgm:spPr/>
    </dgm:pt>
    <dgm:pt modelId="{25D277C1-9BF1-46E2-AB21-949C02B15DE1}" type="pres">
      <dgm:prSet presAssocID="{F4032E44-F393-4ACE-B3D1-A667DE72401E}" presName="background" presStyleLbl="node0" presStyleIdx="1" presStyleCnt="2"/>
      <dgm:spPr/>
    </dgm:pt>
    <dgm:pt modelId="{6C3691F7-6C5C-4E89-A285-4B86CE7926A4}" type="pres">
      <dgm:prSet presAssocID="{F4032E44-F393-4ACE-B3D1-A667DE72401E}" presName="text" presStyleLbl="fgAcc0" presStyleIdx="1" presStyleCnt="2">
        <dgm:presLayoutVars>
          <dgm:chPref val="3"/>
        </dgm:presLayoutVars>
      </dgm:prSet>
      <dgm:spPr/>
    </dgm:pt>
    <dgm:pt modelId="{8D3750B3-357F-435B-9594-F15D4ECB5A13}" type="pres">
      <dgm:prSet presAssocID="{F4032E44-F393-4ACE-B3D1-A667DE72401E}" presName="hierChild2" presStyleCnt="0"/>
      <dgm:spPr/>
    </dgm:pt>
  </dgm:ptLst>
  <dgm:cxnLst>
    <dgm:cxn modelId="{EC47B854-AA0E-49BC-B64D-2186140BC4AB}" srcId="{0468A1FB-A2DE-43CA-A5B5-C7935B19CB5C}" destId="{F4032E44-F393-4ACE-B3D1-A667DE72401E}" srcOrd="1" destOrd="0" parTransId="{A4333137-5D83-4102-B2C5-D7530D4BC7AA}" sibTransId="{573D209C-6B10-42DC-9C8D-4403D9EDB769}"/>
    <dgm:cxn modelId="{CB4125B1-CC86-43E2-BA27-BFBFB90B0166}" type="presOf" srcId="{0468A1FB-A2DE-43CA-A5B5-C7935B19CB5C}" destId="{FEF91275-4D88-47CA-80FA-43946DA4A7A5}" srcOrd="0" destOrd="0" presId="urn:microsoft.com/office/officeart/2005/8/layout/hierarchy1"/>
    <dgm:cxn modelId="{87438FEE-57A8-48A3-9D38-EB9B9BCBEFE6}" type="presOf" srcId="{F4032E44-F393-4ACE-B3D1-A667DE72401E}" destId="{6C3691F7-6C5C-4E89-A285-4B86CE7926A4}" srcOrd="0" destOrd="0" presId="urn:microsoft.com/office/officeart/2005/8/layout/hierarchy1"/>
    <dgm:cxn modelId="{0D7E1FF0-B5F4-4E00-9DD1-4BF575EB9E03}" srcId="{0468A1FB-A2DE-43CA-A5B5-C7935B19CB5C}" destId="{A1A9C6EF-886A-4DFD-9C5D-26D476B35108}" srcOrd="0" destOrd="0" parTransId="{41DDCAA5-4ED9-4E4D-AB2B-7C6C28881E7F}" sibTransId="{CCD04584-0AEB-48DE-BBB6-3F5321A075B7}"/>
    <dgm:cxn modelId="{545918F6-E7C3-4354-A880-4E3EEB4972AA}" type="presOf" srcId="{A1A9C6EF-886A-4DFD-9C5D-26D476B35108}" destId="{00EFF77D-4087-461B-97CE-6A74BC9CA88B}" srcOrd="0" destOrd="0" presId="urn:microsoft.com/office/officeart/2005/8/layout/hierarchy1"/>
    <dgm:cxn modelId="{8C6394DE-38CE-458E-BD10-73F89236450B}" type="presParOf" srcId="{FEF91275-4D88-47CA-80FA-43946DA4A7A5}" destId="{868CE639-2B0E-4F55-9ABA-B9B730D08E69}" srcOrd="0" destOrd="0" presId="urn:microsoft.com/office/officeart/2005/8/layout/hierarchy1"/>
    <dgm:cxn modelId="{56C27AF6-2A75-43A5-98E8-68FEA890FF30}" type="presParOf" srcId="{868CE639-2B0E-4F55-9ABA-B9B730D08E69}" destId="{2FFA0D12-5E19-4830-8DD6-B2A409E2C69A}" srcOrd="0" destOrd="0" presId="urn:microsoft.com/office/officeart/2005/8/layout/hierarchy1"/>
    <dgm:cxn modelId="{C578CBD7-14B1-41AC-8D5C-24D6C6370A47}" type="presParOf" srcId="{2FFA0D12-5E19-4830-8DD6-B2A409E2C69A}" destId="{FC4C1B6A-282B-4585-9499-7015E0E40A05}" srcOrd="0" destOrd="0" presId="urn:microsoft.com/office/officeart/2005/8/layout/hierarchy1"/>
    <dgm:cxn modelId="{9711DB09-B26B-4E65-9CA7-7B33612ADB24}" type="presParOf" srcId="{2FFA0D12-5E19-4830-8DD6-B2A409E2C69A}" destId="{00EFF77D-4087-461B-97CE-6A74BC9CA88B}" srcOrd="1" destOrd="0" presId="urn:microsoft.com/office/officeart/2005/8/layout/hierarchy1"/>
    <dgm:cxn modelId="{084984D0-27C8-449F-BF90-A88193C0D215}" type="presParOf" srcId="{868CE639-2B0E-4F55-9ABA-B9B730D08E69}" destId="{EF916C79-37BA-46C8-889D-109616E76FD2}" srcOrd="1" destOrd="0" presId="urn:microsoft.com/office/officeart/2005/8/layout/hierarchy1"/>
    <dgm:cxn modelId="{BF91E6C0-EE7A-44E5-9E4F-97A3BFA9EF00}" type="presParOf" srcId="{FEF91275-4D88-47CA-80FA-43946DA4A7A5}" destId="{6E69BCDB-148E-4BF7-AFCF-5F77604E020B}" srcOrd="1" destOrd="0" presId="urn:microsoft.com/office/officeart/2005/8/layout/hierarchy1"/>
    <dgm:cxn modelId="{E70F032E-7500-4351-BCC7-7632BDA1C7FA}" type="presParOf" srcId="{6E69BCDB-148E-4BF7-AFCF-5F77604E020B}" destId="{F95D022C-E16F-49DE-AE01-97A567E3300C}" srcOrd="0" destOrd="0" presId="urn:microsoft.com/office/officeart/2005/8/layout/hierarchy1"/>
    <dgm:cxn modelId="{6894BDE2-DE15-4E20-9FBC-6591F2622F72}" type="presParOf" srcId="{F95D022C-E16F-49DE-AE01-97A567E3300C}" destId="{25D277C1-9BF1-46E2-AB21-949C02B15DE1}" srcOrd="0" destOrd="0" presId="urn:microsoft.com/office/officeart/2005/8/layout/hierarchy1"/>
    <dgm:cxn modelId="{7055A0A5-5703-4892-8D51-424528DFDF30}" type="presParOf" srcId="{F95D022C-E16F-49DE-AE01-97A567E3300C}" destId="{6C3691F7-6C5C-4E89-A285-4B86CE7926A4}" srcOrd="1" destOrd="0" presId="urn:microsoft.com/office/officeart/2005/8/layout/hierarchy1"/>
    <dgm:cxn modelId="{8FAEA5B3-BAC5-4018-BC97-3D640E8FB51A}" type="presParOf" srcId="{6E69BCDB-148E-4BF7-AFCF-5F77604E020B}" destId="{8D3750B3-357F-435B-9594-F15D4ECB5A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7A419A-89CD-4D95-93EB-1BA31E6547C9}">
      <dsp:nvSpPr>
        <dsp:cNvPr id="0" name=""/>
        <dsp:cNvSpPr/>
      </dsp:nvSpPr>
      <dsp:spPr>
        <a:xfrm>
          <a:off x="-126483" y="636145"/>
          <a:ext cx="5842095" cy="1874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A34C41-8906-4C23-A3F3-9C8E2E6E901F}">
      <dsp:nvSpPr>
        <dsp:cNvPr id="0" name=""/>
        <dsp:cNvSpPr/>
      </dsp:nvSpPr>
      <dsp:spPr>
        <a:xfrm>
          <a:off x="440651" y="1057982"/>
          <a:ext cx="1033171" cy="103115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F1EF1-E5A4-4489-BE9F-3FDB58701B64}">
      <dsp:nvSpPr>
        <dsp:cNvPr id="0" name=""/>
        <dsp:cNvSpPr/>
      </dsp:nvSpPr>
      <dsp:spPr>
        <a:xfrm>
          <a:off x="1578735" y="636145"/>
          <a:ext cx="4186949" cy="187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613" tIns="198613" rIns="198613" bIns="1986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Segoe UI" panose="020B0502040204020203" pitchFamily="34" charset="0"/>
              <a:cs typeface="Segoe UI" panose="020B0502040204020203" pitchFamily="34" charset="0"/>
            </a:rPr>
            <a:t>The Pareto Principle, also known as the 80/20 rule, states that 80% of effects come from 20% of causes.</a:t>
          </a:r>
        </a:p>
      </dsp:txBody>
      <dsp:txXfrm>
        <a:off x="1578735" y="636145"/>
        <a:ext cx="4186949" cy="1876659"/>
      </dsp:txXfrm>
    </dsp:sp>
    <dsp:sp modelId="{939E6577-BC67-4992-AFE8-EC8E0FD0322E}">
      <dsp:nvSpPr>
        <dsp:cNvPr id="0" name=""/>
        <dsp:cNvSpPr/>
      </dsp:nvSpPr>
      <dsp:spPr>
        <a:xfrm>
          <a:off x="-126483" y="2918570"/>
          <a:ext cx="5842095" cy="1874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F9064E-F00E-4BC4-A117-D4C3DECA7F02}">
      <dsp:nvSpPr>
        <dsp:cNvPr id="0" name=""/>
        <dsp:cNvSpPr/>
      </dsp:nvSpPr>
      <dsp:spPr>
        <a:xfrm>
          <a:off x="440651" y="3340406"/>
          <a:ext cx="1033171" cy="103115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8C772-F87C-4D76-8812-10C2B8857378}">
      <dsp:nvSpPr>
        <dsp:cNvPr id="0" name=""/>
        <dsp:cNvSpPr/>
      </dsp:nvSpPr>
      <dsp:spPr>
        <a:xfrm>
          <a:off x="1668535" y="2895430"/>
          <a:ext cx="4173157" cy="18766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613" tIns="198613" rIns="198613" bIns="198613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Segoe UI" panose="020B0502040204020203" pitchFamily="34" charset="0"/>
              <a:cs typeface="Segoe UI" panose="020B0502040204020203" pitchFamily="34" charset="0"/>
            </a:rPr>
            <a:t>Named after Italian economist Vilfredo Pareto, who observed that 80% of Italy’s land was owned by 20% of the population.</a:t>
          </a:r>
        </a:p>
      </dsp:txBody>
      <dsp:txXfrm>
        <a:off x="1668535" y="2895430"/>
        <a:ext cx="4173157" cy="1876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570748-E606-4EE7-8D5E-0DEFFE7CDE22}">
      <dsp:nvSpPr>
        <dsp:cNvPr id="0" name=""/>
        <dsp:cNvSpPr/>
      </dsp:nvSpPr>
      <dsp:spPr>
        <a:xfrm>
          <a:off x="0" y="531"/>
          <a:ext cx="10515600" cy="12429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4B3DA0-A6F7-479B-9586-B4B23C67C9C0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A072D9B-E548-4061-A19F-BB1C76CED45C}">
      <dsp:nvSpPr>
        <dsp:cNvPr id="0" name=""/>
        <dsp:cNvSpPr/>
      </dsp:nvSpPr>
      <dsp:spPr>
        <a:xfrm>
          <a:off x="1435590" y="53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Segoe UI" panose="020B0502040204020203" pitchFamily="34" charset="0"/>
              <a:cs typeface="Segoe UI" panose="020B0502040204020203" pitchFamily="34" charset="0"/>
            </a:rPr>
            <a:t>Active and Empathetic Listening: Use both to enhance communication and understanding.</a:t>
          </a:r>
        </a:p>
      </dsp:txBody>
      <dsp:txXfrm>
        <a:off x="1435590" y="531"/>
        <a:ext cx="9080009" cy="1242935"/>
      </dsp:txXfrm>
    </dsp:sp>
    <dsp:sp modelId="{620BB81E-C018-4A44-A76D-4BA494C1DA15}">
      <dsp:nvSpPr>
        <dsp:cNvPr id="0" name=""/>
        <dsp:cNvSpPr/>
      </dsp:nvSpPr>
      <dsp:spPr>
        <a:xfrm>
          <a:off x="0" y="1554201"/>
          <a:ext cx="10515600" cy="12429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E4226FD-EB12-445E-A5B5-36A30B5D5579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D7532E8-45FF-44C5-866F-D025009774E8}">
      <dsp:nvSpPr>
        <dsp:cNvPr id="0" name=""/>
        <dsp:cNvSpPr/>
      </dsp:nvSpPr>
      <dsp:spPr>
        <a:xfrm>
          <a:off x="1435590" y="1554201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Segoe UI" panose="020B0502040204020203" pitchFamily="34" charset="0"/>
              <a:cs typeface="Segoe UI" panose="020B0502040204020203" pitchFamily="34" charset="0"/>
            </a:rPr>
            <a:t>Pareto Principle: Apply it to prioritize listening efforts and focus on key conversations.</a:t>
          </a:r>
        </a:p>
      </dsp:txBody>
      <dsp:txXfrm>
        <a:off x="1435590" y="1554201"/>
        <a:ext cx="9080009" cy="1242935"/>
      </dsp:txXfrm>
    </dsp:sp>
    <dsp:sp modelId="{3704D42A-7A42-4C85-863F-66E24C24429D}">
      <dsp:nvSpPr>
        <dsp:cNvPr id="0" name=""/>
        <dsp:cNvSpPr/>
      </dsp:nvSpPr>
      <dsp:spPr>
        <a:xfrm>
          <a:off x="0" y="3107870"/>
          <a:ext cx="10515600" cy="124293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EEDBEAE-D22D-465B-8243-4A9BD1BC72C7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202D769-E14C-48CD-A342-6C5EA58A8F13}">
      <dsp:nvSpPr>
        <dsp:cNvPr id="0" name=""/>
        <dsp:cNvSpPr/>
      </dsp:nvSpPr>
      <dsp:spPr>
        <a:xfrm>
          <a:off x="1435590" y="3107870"/>
          <a:ext cx="90800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>
              <a:latin typeface="Segoe UI" panose="020B0502040204020203" pitchFamily="34" charset="0"/>
              <a:cs typeface="Segoe UI" panose="020B0502040204020203" pitchFamily="34" charset="0"/>
            </a:rPr>
            <a:t>Overall Impact: Improved relationships, productivity, and personal growth.</a:t>
          </a:r>
        </a:p>
      </dsp:txBody>
      <dsp:txXfrm>
        <a:off x="1435590" y="3107870"/>
        <a:ext cx="9080009" cy="12429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4C1B6A-282B-4585-9499-7015E0E40A05}">
      <dsp:nvSpPr>
        <dsp:cNvPr id="0" name=""/>
        <dsp:cNvSpPr/>
      </dsp:nvSpPr>
      <dsp:spPr>
        <a:xfrm>
          <a:off x="134291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FF77D-4087-461B-97CE-6A74BC9CA88B}">
      <dsp:nvSpPr>
        <dsp:cNvPr id="0" name=""/>
        <dsp:cNvSpPr/>
      </dsp:nvSpPr>
      <dsp:spPr>
        <a:xfrm>
          <a:off x="615713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Segoe UI" panose="020B0502040204020203" pitchFamily="34" charset="0"/>
              <a:cs typeface="Segoe UI" panose="020B0502040204020203" pitchFamily="34" charset="0"/>
            </a:rPr>
            <a:t>Questions?</a:t>
          </a:r>
        </a:p>
      </dsp:txBody>
      <dsp:txXfrm>
        <a:off x="696297" y="538547"/>
        <a:ext cx="4171627" cy="2590157"/>
      </dsp:txXfrm>
    </dsp:sp>
    <dsp:sp modelId="{25D277C1-9BF1-46E2-AB21-949C02B15DE1}">
      <dsp:nvSpPr>
        <dsp:cNvPr id="0" name=""/>
        <dsp:cNvSpPr/>
      </dsp:nvSpPr>
      <dsp:spPr>
        <a:xfrm>
          <a:off x="5429930" y="612"/>
          <a:ext cx="4332795" cy="27513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691F7-6C5C-4E89-A285-4B86CE7926A4}">
      <dsp:nvSpPr>
        <dsp:cNvPr id="0" name=""/>
        <dsp:cNvSpPr/>
      </dsp:nvSpPr>
      <dsp:spPr>
        <a:xfrm>
          <a:off x="5911352" y="457963"/>
          <a:ext cx="4332795" cy="27513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>
              <a:latin typeface="Segoe UI" panose="020B0502040204020203" pitchFamily="34" charset="0"/>
              <a:cs typeface="Segoe UI" panose="020B0502040204020203" pitchFamily="34" charset="0"/>
            </a:rPr>
            <a:t>Practice these skills in additional areas of your life to support your conversations in the board spaces. </a:t>
          </a:r>
        </a:p>
      </dsp:txBody>
      <dsp:txXfrm>
        <a:off x="5991936" y="538547"/>
        <a:ext cx="4171627" cy="2590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8F109-6F4C-34B9-64B2-48C74D39CB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BAF5D3-91F0-FC83-A2D7-CB61904C3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23B3C-DEA6-441B-E026-71DB4D53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228C5-F223-BF3F-5C60-D4272E990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B76358-4652-594F-4011-3C4E44EED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40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A1142-3F7E-7FAA-E879-5D1316A6A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FAEF2-D080-149B-C084-CE4FFE61C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9CA31-E889-D059-0F57-B203748BC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DD38-4203-996C-BB4C-1A5254301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527D4-AB98-BB4E-1B71-CAAA64221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5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D13D86-50C8-24A8-C18D-B813F2E359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C8914A-F758-0FFE-537E-79FA792A8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6C572-F6BF-D0A9-D535-21EAAC5B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C155F5-1F9D-0C13-4EC2-4C97136D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6EE0B-87E7-C9D5-0526-8DD67AAC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480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1C624-F610-CCB4-E8AD-B39AA347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C05D7-15AA-6A45-1C10-610D1305D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0B04F-F5F2-6211-1BEC-B31C15B5B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66422-9DDB-F670-5D0A-42936599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1C8A3-46EC-C01D-9DCF-7ABDE33EE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CB89D-AF46-CC81-44EA-294C0BEC6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998C3-52F3-E7ED-0A41-D2CAAAA19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E9C23-285D-6E8F-4D5F-37BFA70D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5D1DA-D7B9-5E2C-D3C6-3A0BFD6A8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44949-92A4-A926-A815-E077F19AB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13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82949-58FC-AC87-AAC4-4901AAED8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8B317-37F1-C8F4-9A28-C7BF99B045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A5C56-0112-7FBA-EC2F-30D379DE12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198BC-6FD6-5FEA-17B7-C8E3BE35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C2DCC-A706-9CF4-F379-31009055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EBBE4-E2CB-8E8B-5317-477B7CE6A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2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B753A-5F9F-363A-C052-7BAD1F1F1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E402E7-0931-4388-B461-79B04D29C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EE9A17-4146-219D-2263-9AA59669B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78D1C-42C8-3793-48EE-C380C5272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69EA0F-4CA3-746B-058F-39EAF52606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4F6A20-2EB2-78C3-2B1A-F888C5258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82634F-3562-8114-5572-666961ED5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FBB3F7-DFC5-826A-6942-2B1AB8B4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92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375A-A1B7-00AF-A8AC-BB2AED25F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7E4ED0-3486-FF4C-531C-0CC45D89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2C7FC6-4131-AF40-B0AB-9335D304B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75319-BC4D-3DA5-25C0-345F73B8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2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35F58A-7D2F-6E9E-42E9-1ABC1053A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DCA1B-EE18-890B-FC39-BAF02DD6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514BAF-FCCF-A9FD-06D6-3572BF732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66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06867-12B4-8E45-30BC-11F840F79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4FD6E-4EE4-8970-1606-EF9AD649D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BE52C-8BA0-6BDA-5BD5-44B874516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1053B-3102-BCA8-0BBE-F959BD721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D27DA8-B701-EBCA-C9CF-B8DFFE6C9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D40C3-526F-9D9A-8D0E-3CA3E413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1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1E875-31BF-42E8-342E-A8464CFC9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0685D0-6AC1-6D36-F9D4-BA8C118EFB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D8E737-4EEC-7BB4-5028-1FF39B62AC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06B87D-BC3A-9C28-C927-4E1A90739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3F0628-3FE5-0872-1612-F43C113FC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E3701-4446-8A4A-B460-720C6C85A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2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6F7285-F8A3-1273-3FC7-CD44CF5C9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96D4C5-3F49-3ED5-CEA4-BF50D9216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C9481-23CC-536E-ABF4-D841513A2F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364E1D-0B81-48DF-BE6D-63504EACFC49}" type="datetimeFigureOut">
              <a:rPr lang="en-US" smtClean="0"/>
              <a:t>5/31/2025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117CD-3ED7-BB88-E56A-7394C99A7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847F7-B989-ED69-A741-DE524754D5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D13E46-A9AE-4E2D-A048-9EBE5C58D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ilfBo1vZ8g0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219498-D544-41AC-98FE-8F956EF66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500DBFC-17A9-4E0A-AEE2-A49F9AEEF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7CF441B-4B07-179E-C2C8-918C1CAA4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272" y="1859078"/>
            <a:ext cx="4805996" cy="1297115"/>
          </a:xfrm>
        </p:spPr>
        <p:txBody>
          <a:bodyPr anchor="t">
            <a:noAutofit/>
          </a:bodyPr>
          <a:lstStyle/>
          <a:p>
            <a:pPr algn="l"/>
            <a:r>
              <a:rPr lang="en-US" sz="4400">
                <a:solidFill>
                  <a:schemeClr val="tx2"/>
                </a:solidFill>
              </a:rPr>
              <a:t>Active Listening, Empathetic Listening &amp; 80/20 Pareto Principle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4613BB-817C-4C4F-8A24-4936F2F064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1023" y="52996"/>
            <a:ext cx="6093363" cy="6805005"/>
            <a:chOff x="6101023" y="52996"/>
            <a:chExt cx="6093363" cy="6805005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26C820D-9A01-44F0-AE18-C2DAB089B8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3517682 w 5890490"/>
                <a:gd name="connsiteY0" fmla="*/ 0 h 6578439"/>
                <a:gd name="connsiteX1" fmla="*/ 5849513 w 5890490"/>
                <a:gd name="connsiteY1" fmla="*/ 841730 h 6578439"/>
                <a:gd name="connsiteX2" fmla="*/ 5890490 w 5890490"/>
                <a:gd name="connsiteY2" fmla="*/ 879060 h 6578439"/>
                <a:gd name="connsiteX3" fmla="*/ 5890490 w 5890490"/>
                <a:gd name="connsiteY3" fmla="*/ 1816052 h 6578439"/>
                <a:gd name="connsiteX4" fmla="*/ 5856961 w 5890490"/>
                <a:gd name="connsiteY4" fmla="*/ 1771023 h 6578439"/>
                <a:gd name="connsiteX5" fmla="*/ 5655397 w 5890490"/>
                <a:gd name="connsiteY5" fmla="*/ 1548813 h 6578439"/>
                <a:gd name="connsiteX6" fmla="*/ 3517682 w 5890490"/>
                <a:gd name="connsiteY6" fmla="*/ 658717 h 6578439"/>
                <a:gd name="connsiteX7" fmla="*/ 2395696 w 5890490"/>
                <a:gd name="connsiteY7" fmla="*/ 850721 h 6578439"/>
                <a:gd name="connsiteX8" fmla="*/ 1519955 w 5890490"/>
                <a:gd name="connsiteY8" fmla="*/ 1450441 h 6578439"/>
                <a:gd name="connsiteX9" fmla="*/ 1223630 w 5890490"/>
                <a:gd name="connsiteY9" fmla="*/ 1841430 h 6578439"/>
                <a:gd name="connsiteX10" fmla="*/ 1075857 w 5890490"/>
                <a:gd name="connsiteY10" fmla="*/ 2329343 h 6578439"/>
                <a:gd name="connsiteX11" fmla="*/ 731010 w 5890490"/>
                <a:gd name="connsiteY11" fmla="*/ 3483744 h 6578439"/>
                <a:gd name="connsiteX12" fmla="*/ 741000 w 5890490"/>
                <a:gd name="connsiteY12" fmla="*/ 4479719 h 6578439"/>
                <a:gd name="connsiteX13" fmla="*/ 1315615 w 5890490"/>
                <a:gd name="connsiteY13" fmla="*/ 5443827 h 6578439"/>
                <a:gd name="connsiteX14" fmla="*/ 2277503 w 5890490"/>
                <a:gd name="connsiteY14" fmla="*/ 6259386 h 6578439"/>
                <a:gd name="connsiteX15" fmla="*/ 3439448 w 5890490"/>
                <a:gd name="connsiteY15" fmla="*/ 6551739 h 6578439"/>
                <a:gd name="connsiteX16" fmla="*/ 4408732 w 5890490"/>
                <a:gd name="connsiteY16" fmla="*/ 6255172 h 6578439"/>
                <a:gd name="connsiteX17" fmla="*/ 5343243 w 5890490"/>
                <a:gd name="connsiteY17" fmla="*/ 5442509 h 6578439"/>
                <a:gd name="connsiteX18" fmla="*/ 5745566 w 5890490"/>
                <a:gd name="connsiteY18" fmla="*/ 5056656 h 6578439"/>
                <a:gd name="connsiteX19" fmla="*/ 5890490 w 5890490"/>
                <a:gd name="connsiteY19" fmla="*/ 4920880 h 6578439"/>
                <a:gd name="connsiteX20" fmla="*/ 5890490 w 5890490"/>
                <a:gd name="connsiteY20" fmla="*/ 5821966 h 6578439"/>
                <a:gd name="connsiteX21" fmla="*/ 5802002 w 5890490"/>
                <a:gd name="connsiteY21" fmla="*/ 5907904 h 6578439"/>
                <a:gd name="connsiteX22" fmla="*/ 5294358 w 5890490"/>
                <a:gd name="connsiteY22" fmla="*/ 6397505 h 6578439"/>
                <a:gd name="connsiteX23" fmla="*/ 5077178 w 5890490"/>
                <a:gd name="connsiteY23" fmla="*/ 6578439 h 6578439"/>
                <a:gd name="connsiteX24" fmla="*/ 1567290 w 5890490"/>
                <a:gd name="connsiteY24" fmla="*/ 6578439 h 6578439"/>
                <a:gd name="connsiteX25" fmla="*/ 1508588 w 5890490"/>
                <a:gd name="connsiteY25" fmla="*/ 6535186 h 6578439"/>
                <a:gd name="connsiteX26" fmla="*/ 826498 w 5890490"/>
                <a:gd name="connsiteY26" fmla="*/ 5876034 h 6578439"/>
                <a:gd name="connsiteX27" fmla="*/ 122403 w 5890490"/>
                <a:gd name="connsiteY27" fmla="*/ 3255655 h 6578439"/>
                <a:gd name="connsiteX28" fmla="*/ 1061197 w 5890490"/>
                <a:gd name="connsiteY28" fmla="*/ 984650 h 6578439"/>
                <a:gd name="connsiteX29" fmla="*/ 3517682 w 5890490"/>
                <a:gd name="connsiteY29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890490" h="6578439">
                  <a:moveTo>
                    <a:pt x="3517682" y="0"/>
                  </a:moveTo>
                  <a:cubicBezTo>
                    <a:pt x="4402016" y="0"/>
                    <a:pt x="5213741" y="315483"/>
                    <a:pt x="5849513" y="841730"/>
                  </a:cubicBezTo>
                  <a:lnTo>
                    <a:pt x="5890490" y="879060"/>
                  </a:lnTo>
                  <a:lnTo>
                    <a:pt x="5890490" y="1816052"/>
                  </a:lnTo>
                  <a:lnTo>
                    <a:pt x="5856961" y="1771023"/>
                  </a:lnTo>
                  <a:cubicBezTo>
                    <a:pt x="5793650" y="1694076"/>
                    <a:pt x="5726429" y="1619959"/>
                    <a:pt x="5655397" y="1548813"/>
                  </a:cubicBezTo>
                  <a:cubicBezTo>
                    <a:pt x="5082208" y="974906"/>
                    <a:pt x="4322973" y="658717"/>
                    <a:pt x="3517682" y="658717"/>
                  </a:cubicBezTo>
                  <a:cubicBezTo>
                    <a:pt x="3085520" y="658717"/>
                    <a:pt x="2718488" y="721533"/>
                    <a:pt x="2395696" y="850721"/>
                  </a:cubicBezTo>
                  <a:cubicBezTo>
                    <a:pt x="2079132" y="977407"/>
                    <a:pt x="1792668" y="1173626"/>
                    <a:pt x="1519955" y="1450441"/>
                  </a:cubicBezTo>
                  <a:cubicBezTo>
                    <a:pt x="1330275" y="1642840"/>
                    <a:pt x="1263719" y="1756094"/>
                    <a:pt x="1223630" y="1841430"/>
                  </a:cubicBezTo>
                  <a:cubicBezTo>
                    <a:pt x="1166545" y="1962981"/>
                    <a:pt x="1128532" y="2116663"/>
                    <a:pt x="1075857" y="2329343"/>
                  </a:cubicBezTo>
                  <a:cubicBezTo>
                    <a:pt x="1008652" y="2601153"/>
                    <a:pt x="916537" y="2973574"/>
                    <a:pt x="731010" y="3483744"/>
                  </a:cubicBezTo>
                  <a:cubicBezTo>
                    <a:pt x="617488" y="3795981"/>
                    <a:pt x="620731" y="4121653"/>
                    <a:pt x="741000" y="4479719"/>
                  </a:cubicBezTo>
                  <a:cubicBezTo>
                    <a:pt x="847257" y="4796172"/>
                    <a:pt x="1045888" y="5129481"/>
                    <a:pt x="1315615" y="5443827"/>
                  </a:cubicBezTo>
                  <a:cubicBezTo>
                    <a:pt x="1630753" y="5810980"/>
                    <a:pt x="1945371" y="6077784"/>
                    <a:pt x="2277503" y="6259386"/>
                  </a:cubicBezTo>
                  <a:cubicBezTo>
                    <a:pt x="2637530" y="6456133"/>
                    <a:pt x="3017536" y="6551739"/>
                    <a:pt x="3439448" y="6551739"/>
                  </a:cubicBezTo>
                  <a:cubicBezTo>
                    <a:pt x="3781571" y="6551739"/>
                    <a:pt x="4089573" y="6457449"/>
                    <a:pt x="4408732" y="6255172"/>
                  </a:cubicBezTo>
                  <a:cubicBezTo>
                    <a:pt x="4738010" y="6046310"/>
                    <a:pt x="5050941" y="5739207"/>
                    <a:pt x="5343243" y="5442509"/>
                  </a:cubicBezTo>
                  <a:cubicBezTo>
                    <a:pt x="5479860" y="5303970"/>
                    <a:pt x="5614918" y="5178206"/>
                    <a:pt x="5745566" y="5056656"/>
                  </a:cubicBezTo>
                  <a:lnTo>
                    <a:pt x="5890490" y="4920880"/>
                  </a:lnTo>
                  <a:lnTo>
                    <a:pt x="5890490" y="5821966"/>
                  </a:lnTo>
                  <a:lnTo>
                    <a:pt x="5802002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458B604F-996E-4349-B131-E04ED285D8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5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5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7CCEAF3-651B-4605-AE58-F96E227036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3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/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D519330-E5F1-4248-B58C-1AA0D9E6DA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01024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 flip="none" rotWithShape="1"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5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" name="Graphic 6" descr="Ear">
            <a:extLst>
              <a:ext uri="{FF2B5EF4-FFF2-40B4-BE49-F238E27FC236}">
                <a16:creationId xmlns:a16="http://schemas.microsoft.com/office/drawing/2014/main" id="{84EBD159-FD8D-B390-1EA1-8ED181B83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29652" y="1859078"/>
            <a:ext cx="3821102" cy="382110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500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lines in a dark room">
            <a:extLst>
              <a:ext uri="{FF2B5EF4-FFF2-40B4-BE49-F238E27FC236}">
                <a16:creationId xmlns:a16="http://schemas.microsoft.com/office/drawing/2014/main" id="{9348D74B-3DF2-D0A1-E5DD-4D9730E64990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8A16FE-6304-B63F-5EA7-854D2AFE3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Integrating the Concepts</a:t>
            </a:r>
          </a:p>
        </p:txBody>
      </p:sp>
      <p:graphicFrame>
        <p:nvGraphicFramePr>
          <p:cNvPr id="5" name="Content Placeholder 2" descr="Image of box listing concepts ">
            <a:extLst>
              <a:ext uri="{FF2B5EF4-FFF2-40B4-BE49-F238E27FC236}">
                <a16:creationId xmlns:a16="http://schemas.microsoft.com/office/drawing/2014/main" id="{0A0DC8B8-DFE1-A1CE-7566-AFD675EC16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04595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26981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DB7105-9244-A247-96A4-A156BC5B3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Conclusion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 descr="Image of text boxes">
            <a:extLst>
              <a:ext uri="{FF2B5EF4-FFF2-40B4-BE49-F238E27FC236}">
                <a16:creationId xmlns:a16="http://schemas.microsoft.com/office/drawing/2014/main" id="{414571BE-08D4-E827-2462-6F93F5D74C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809951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62472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4C23616-6045-ABFB-B325-A72B68FC5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3A4A9-B5D0-D3A9-52E9-78A8F6748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Effective communication involves clear and concise exchanges of information, ensuring the message is understood as intended.</a:t>
            </a:r>
          </a:p>
          <a:p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communication tools in this presentation are vital to fostering a collaborative environment that supports student success</a:t>
            </a:r>
            <a:r>
              <a:rPr lang="en-US" sz="18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491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1AAE3A-B030-0D0D-8C6F-3A877476C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is Active Listening?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15D66B-9538-B007-4A09-7ABFCC6B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Active listening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is the practice of fully concentrating, understanding, responding, and remembering what is being said.</a:t>
            </a:r>
          </a:p>
          <a:p>
            <a:r>
              <a:rPr lang="en-US" sz="2400" b="1" dirty="0">
                <a:latin typeface="Segoe UI" panose="020B0502040204020203" pitchFamily="34" charset="0"/>
                <a:cs typeface="Segoe UI" panose="020B0502040204020203" pitchFamily="34" charset="0"/>
              </a:rPr>
              <a:t>Key Techniques: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Be fully present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Use non-verbal cues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Reflect and paraphrase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Ask open-ended questions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Avoid interrupting</a:t>
            </a:r>
          </a:p>
          <a:p>
            <a:pPr lvl="1"/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Withhold judgment</a:t>
            </a:r>
          </a:p>
        </p:txBody>
      </p:sp>
    </p:spTree>
    <p:extLst>
      <p:ext uri="{BB962C8B-B14F-4D97-AF65-F5344CB8AC3E}">
        <p14:creationId xmlns:p14="http://schemas.microsoft.com/office/powerpoint/2010/main" val="2486757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5734A-B210-575E-C1E0-4B752FE3E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Learning to Talk Less &amp; Listen More- My 80-20 Rule:</a:t>
            </a:r>
            <a:b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sz="3600" dirty="0">
                <a:latin typeface="Segoe UI" panose="020B0502040204020203" pitchFamily="34" charset="0"/>
                <a:cs typeface="Segoe UI" panose="020B0502040204020203" pitchFamily="34" charset="0"/>
              </a:rPr>
              <a:t>Mike </a:t>
            </a:r>
            <a:r>
              <a:rPr lang="en-US" sz="3600" dirty="0" err="1">
                <a:latin typeface="Segoe UI" panose="020B0502040204020203" pitchFamily="34" charset="0"/>
                <a:cs typeface="Segoe UI" panose="020B0502040204020203" pitchFamily="34" charset="0"/>
              </a:rPr>
              <a:t>Penninga</a:t>
            </a:r>
            <a:endParaRPr lang="en-US" sz="3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" name="Online Media 3" title="Learning to Talk Less &amp; Listen More - My 80 - 20 Rule">
            <a:hlinkClick r:id="" action="ppaction://media"/>
            <a:extLst>
              <a:ext uri="{FF2B5EF4-FFF2-40B4-BE49-F238E27FC236}">
                <a16:creationId xmlns:a16="http://schemas.microsoft.com/office/drawing/2014/main" id="{3AC42591-802F-6719-7382-EC303BF212E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4725" y="1825625"/>
            <a:ext cx="7700963" cy="4351338"/>
          </a:xfrm>
        </p:spPr>
      </p:pic>
    </p:spTree>
    <p:extLst>
      <p:ext uri="{BB962C8B-B14F-4D97-AF65-F5344CB8AC3E}">
        <p14:creationId xmlns:p14="http://schemas.microsoft.com/office/powerpoint/2010/main" val="867146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F75AD06-DFC4-4B3A-8490-330823D081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C587C93-0840-40DF-96D5-D1F2137E64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0C7159-B3A3-62EA-1607-B28255C29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401859"/>
            <a:ext cx="4130185" cy="405428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 of Active Listening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E02D55A-F529-4B19-BAF9-F63240A7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3839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0367E3C-3947-493D-9458-5955DB20A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1E8D9785-21DB-4CE6-B138-2999AD6161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3AA5AD5-8F29-4165-8112-305DDDDDD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A4EC0CF-F38F-4D7F-B48D-9A26E814DF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79374-364F-1F4E-A42C-EC5B04EC4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Improves Relationships: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Builds trust and rapport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Enhances Understanding: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Ensures accurate comprehension of messages.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Increases Engagement: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Keeps conversations productive and meaningful.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Reduces Misunderstandings: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Minimizes conflicts and errors</a:t>
            </a:r>
            <a:endParaRPr lang="en-US" sz="2400" b="1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47A3A52F-BCB3-444D-9372-EE018B135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8535970" y="4114799"/>
            <a:ext cx="3655725" cy="2743201"/>
            <a:chOff x="-305" y="-1"/>
            <a:chExt cx="3832880" cy="2876136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1E32C13-DED6-4967-85B8-68DD77103F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8DDA515-BC6A-47FB-951E-E1E7928750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97EEFA7-6787-4EC0-8284-6D3D273061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1A9621AC-50AB-4B43-896D-78FE571A38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969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DB3B79-CE26-9611-D913-B806D6DB2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What is Empathetic Listening?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4180-9A64-1694-5EA5-9B58698B6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2812" y="1032987"/>
            <a:ext cx="4919108" cy="4792027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Empathetic listening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involves understanding the speaker’s feelings, thoughts and perspectives.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Key Techniques: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Show genuine concern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Validate emotions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Use reflective listening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 patient and non-judgmental</a:t>
            </a:r>
          </a:p>
        </p:txBody>
      </p:sp>
    </p:spTree>
    <p:extLst>
      <p:ext uri="{BB962C8B-B14F-4D97-AF65-F5344CB8AC3E}">
        <p14:creationId xmlns:p14="http://schemas.microsoft.com/office/powerpoint/2010/main" val="3222682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87BF42CA-AD55-48B4-8949-C4DCA60A6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6AE1D3D-3106-4CB2-AA7C-0C1642AC0F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31B6AF-B711-4CDB-8C2B-16E963DDC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8137" y="0"/>
            <a:ext cx="5646974" cy="6483075"/>
            <a:chOff x="-19221" y="0"/>
            <a:chExt cx="5646974" cy="6483075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A818331-E13C-49C6-B98D-A60AD0E8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16610"/>
              <a:ext cx="5535001" cy="6250127"/>
            </a:xfrm>
            <a:custGeom>
              <a:avLst/>
              <a:gdLst>
                <a:gd name="connsiteX0" fmla="*/ 2510242 w 5535001"/>
                <a:gd name="connsiteY0" fmla="*/ 174 h 6250127"/>
                <a:gd name="connsiteX1" fmla="*/ 2550551 w 5535001"/>
                <a:gd name="connsiteY1" fmla="*/ 510 h 6250127"/>
                <a:gd name="connsiteX2" fmla="*/ 2629490 w 5535001"/>
                <a:gd name="connsiteY2" fmla="*/ 3757 h 6250127"/>
                <a:gd name="connsiteX3" fmla="*/ 2708317 w 5535001"/>
                <a:gd name="connsiteY3" fmla="*/ 7229 h 6250127"/>
                <a:gd name="connsiteX4" fmla="*/ 2787256 w 5535001"/>
                <a:gd name="connsiteY4" fmla="*/ 14619 h 6250127"/>
                <a:gd name="connsiteX5" fmla="*/ 3408467 w 5535001"/>
                <a:gd name="connsiteY5" fmla="*/ 145064 h 6250127"/>
                <a:gd name="connsiteX6" fmla="*/ 3557723 w 5535001"/>
                <a:gd name="connsiteY6" fmla="*/ 199593 h 6250127"/>
                <a:gd name="connsiteX7" fmla="*/ 3594337 w 5535001"/>
                <a:gd name="connsiteY7" fmla="*/ 214597 h 6250127"/>
                <a:gd name="connsiteX8" fmla="*/ 3630616 w 5535001"/>
                <a:gd name="connsiteY8" fmla="*/ 230385 h 6250127"/>
                <a:gd name="connsiteX9" fmla="*/ 3703172 w 5535001"/>
                <a:gd name="connsiteY9" fmla="*/ 262073 h 6250127"/>
                <a:gd name="connsiteX10" fmla="*/ 3739003 w 5535001"/>
                <a:gd name="connsiteY10" fmla="*/ 278756 h 6250127"/>
                <a:gd name="connsiteX11" fmla="*/ 3756806 w 5535001"/>
                <a:gd name="connsiteY11" fmla="*/ 287266 h 6250127"/>
                <a:gd name="connsiteX12" fmla="*/ 3773714 w 5535001"/>
                <a:gd name="connsiteY12" fmla="*/ 297567 h 6250127"/>
                <a:gd name="connsiteX13" fmla="*/ 3840784 w 5535001"/>
                <a:gd name="connsiteY13" fmla="*/ 339332 h 6250127"/>
                <a:gd name="connsiteX14" fmla="*/ 3873927 w 5535001"/>
                <a:gd name="connsiteY14" fmla="*/ 360495 h 6250127"/>
                <a:gd name="connsiteX15" fmla="*/ 3906062 w 5535001"/>
                <a:gd name="connsiteY15" fmla="*/ 383001 h 6250127"/>
                <a:gd name="connsiteX16" fmla="*/ 3969662 w 5535001"/>
                <a:gd name="connsiteY16" fmla="*/ 428572 h 6250127"/>
                <a:gd name="connsiteX17" fmla="*/ 4423029 w 5535001"/>
                <a:gd name="connsiteY17" fmla="*/ 837600 h 6250127"/>
                <a:gd name="connsiteX18" fmla="*/ 4474647 w 5535001"/>
                <a:gd name="connsiteY18" fmla="*/ 891569 h 6250127"/>
                <a:gd name="connsiteX19" fmla="*/ 4524250 w 5535001"/>
                <a:gd name="connsiteY19" fmla="*/ 946883 h 6250127"/>
                <a:gd name="connsiteX20" fmla="*/ 4573965 w 5535001"/>
                <a:gd name="connsiteY20" fmla="*/ 1001748 h 6250127"/>
                <a:gd name="connsiteX21" fmla="*/ 4622224 w 5535001"/>
                <a:gd name="connsiteY21" fmla="*/ 1057509 h 6250127"/>
                <a:gd name="connsiteX22" fmla="*/ 4717510 w 5535001"/>
                <a:gd name="connsiteY22" fmla="*/ 1169143 h 6250127"/>
                <a:gd name="connsiteX23" fmla="*/ 4764986 w 5535001"/>
                <a:gd name="connsiteY23" fmla="*/ 1224681 h 6250127"/>
                <a:gd name="connsiteX24" fmla="*/ 4813021 w 5535001"/>
                <a:gd name="connsiteY24" fmla="*/ 1279994 h 6250127"/>
                <a:gd name="connsiteX25" fmla="*/ 5001915 w 5535001"/>
                <a:gd name="connsiteY25" fmla="*/ 1506846 h 6250127"/>
                <a:gd name="connsiteX26" fmla="*/ 5170542 w 5535001"/>
                <a:gd name="connsiteY26" fmla="*/ 1751165 h 6250127"/>
                <a:gd name="connsiteX27" fmla="*/ 5428969 w 5535001"/>
                <a:gd name="connsiteY27" fmla="*/ 2293660 h 6250127"/>
                <a:gd name="connsiteX28" fmla="*/ 5534893 w 5535001"/>
                <a:gd name="connsiteY28" fmla="*/ 2899307 h 6250127"/>
                <a:gd name="connsiteX29" fmla="*/ 5508804 w 5535001"/>
                <a:gd name="connsiteY29" fmla="*/ 3211144 h 6250127"/>
                <a:gd name="connsiteX30" fmla="*/ 5426282 w 5535001"/>
                <a:gd name="connsiteY30" fmla="*/ 3513352 h 6250127"/>
                <a:gd name="connsiteX31" fmla="*/ 5248250 w 5535001"/>
                <a:gd name="connsiteY31" fmla="*/ 4030542 h 6250127"/>
                <a:gd name="connsiteX32" fmla="*/ 5208612 w 5535001"/>
                <a:gd name="connsiteY32" fmla="*/ 4161771 h 6250127"/>
                <a:gd name="connsiteX33" fmla="*/ 5170318 w 5535001"/>
                <a:gd name="connsiteY33" fmla="*/ 4294680 h 6250127"/>
                <a:gd name="connsiteX34" fmla="*/ 5132248 w 5535001"/>
                <a:gd name="connsiteY34" fmla="*/ 4430164 h 6250127"/>
                <a:gd name="connsiteX35" fmla="*/ 5112765 w 5535001"/>
                <a:gd name="connsiteY35" fmla="*/ 4498914 h 6250127"/>
                <a:gd name="connsiteX36" fmla="*/ 5091715 w 5535001"/>
                <a:gd name="connsiteY36" fmla="*/ 4569119 h 6250127"/>
                <a:gd name="connsiteX37" fmla="*/ 5068985 w 5535001"/>
                <a:gd name="connsiteY37" fmla="*/ 4640220 h 6250127"/>
                <a:gd name="connsiteX38" fmla="*/ 5043904 w 5535001"/>
                <a:gd name="connsiteY38" fmla="*/ 4712105 h 6250127"/>
                <a:gd name="connsiteX39" fmla="*/ 5015799 w 5535001"/>
                <a:gd name="connsiteY39" fmla="*/ 4784438 h 6250127"/>
                <a:gd name="connsiteX40" fmla="*/ 4982880 w 5535001"/>
                <a:gd name="connsiteY40" fmla="*/ 4856435 h 6250127"/>
                <a:gd name="connsiteX41" fmla="*/ 4817276 w 5535001"/>
                <a:gd name="connsiteY41" fmla="*/ 5125275 h 6250127"/>
                <a:gd name="connsiteX42" fmla="*/ 4618753 w 5535001"/>
                <a:gd name="connsiteY42" fmla="*/ 5355374 h 6250127"/>
                <a:gd name="connsiteX43" fmla="*/ 4566575 w 5535001"/>
                <a:gd name="connsiteY43" fmla="*/ 5408560 h 6250127"/>
                <a:gd name="connsiteX44" fmla="*/ 4513837 w 5535001"/>
                <a:gd name="connsiteY44" fmla="*/ 5461186 h 6250127"/>
                <a:gd name="connsiteX45" fmla="*/ 4459531 w 5535001"/>
                <a:gd name="connsiteY45" fmla="*/ 5512580 h 6250127"/>
                <a:gd name="connsiteX46" fmla="*/ 4404554 w 5535001"/>
                <a:gd name="connsiteY46" fmla="*/ 5563526 h 6250127"/>
                <a:gd name="connsiteX47" fmla="*/ 4348009 w 5535001"/>
                <a:gd name="connsiteY47" fmla="*/ 5613017 h 6250127"/>
                <a:gd name="connsiteX48" fmla="*/ 4290568 w 5535001"/>
                <a:gd name="connsiteY48" fmla="*/ 5661948 h 6250127"/>
                <a:gd name="connsiteX49" fmla="*/ 4276124 w 5535001"/>
                <a:gd name="connsiteY49" fmla="*/ 5674153 h 6250127"/>
                <a:gd name="connsiteX50" fmla="*/ 4261120 w 5535001"/>
                <a:gd name="connsiteY50" fmla="*/ 5685798 h 6250127"/>
                <a:gd name="connsiteX51" fmla="*/ 4231112 w 5535001"/>
                <a:gd name="connsiteY51" fmla="*/ 5708976 h 6250127"/>
                <a:gd name="connsiteX52" fmla="*/ 4170984 w 5535001"/>
                <a:gd name="connsiteY52" fmla="*/ 5755443 h 6250127"/>
                <a:gd name="connsiteX53" fmla="*/ 4046025 w 5535001"/>
                <a:gd name="connsiteY53" fmla="*/ 5843228 h 6250127"/>
                <a:gd name="connsiteX54" fmla="*/ 3915356 w 5535001"/>
                <a:gd name="connsiteY54" fmla="*/ 5923735 h 6250127"/>
                <a:gd name="connsiteX55" fmla="*/ 3346323 w 5535001"/>
                <a:gd name="connsiteY55" fmla="*/ 6158872 h 6250127"/>
                <a:gd name="connsiteX56" fmla="*/ 2743476 w 5535001"/>
                <a:gd name="connsiteY56" fmla="*/ 6247328 h 6250127"/>
                <a:gd name="connsiteX57" fmla="*/ 2668120 w 5535001"/>
                <a:gd name="connsiteY57" fmla="*/ 6249344 h 6250127"/>
                <a:gd name="connsiteX58" fmla="*/ 2630498 w 5535001"/>
                <a:gd name="connsiteY58" fmla="*/ 6250127 h 6250127"/>
                <a:gd name="connsiteX59" fmla="*/ 2592988 w 5535001"/>
                <a:gd name="connsiteY59" fmla="*/ 6249568 h 6250127"/>
                <a:gd name="connsiteX60" fmla="*/ 2518080 w 5535001"/>
                <a:gd name="connsiteY60" fmla="*/ 6247777 h 6250127"/>
                <a:gd name="connsiteX61" fmla="*/ 2442948 w 5535001"/>
                <a:gd name="connsiteY61" fmla="*/ 6244529 h 6250127"/>
                <a:gd name="connsiteX62" fmla="*/ 2291676 w 5535001"/>
                <a:gd name="connsiteY62" fmla="*/ 6232213 h 6250127"/>
                <a:gd name="connsiteX63" fmla="*/ 2141412 w 5535001"/>
                <a:gd name="connsiteY63" fmla="*/ 6212394 h 6250127"/>
                <a:gd name="connsiteX64" fmla="*/ 1992715 w 5535001"/>
                <a:gd name="connsiteY64" fmla="*/ 6184961 h 6250127"/>
                <a:gd name="connsiteX65" fmla="*/ 1845811 w 5535001"/>
                <a:gd name="connsiteY65" fmla="*/ 6151034 h 6250127"/>
                <a:gd name="connsiteX66" fmla="*/ 1701033 w 5535001"/>
                <a:gd name="connsiteY66" fmla="*/ 6110724 h 6250127"/>
                <a:gd name="connsiteX67" fmla="*/ 1629484 w 5535001"/>
                <a:gd name="connsiteY67" fmla="*/ 6088219 h 6250127"/>
                <a:gd name="connsiteX68" fmla="*/ 1558383 w 5535001"/>
                <a:gd name="connsiteY68" fmla="*/ 6064929 h 6250127"/>
                <a:gd name="connsiteX69" fmla="*/ 1011968 w 5535001"/>
                <a:gd name="connsiteY69" fmla="*/ 5828896 h 6250127"/>
                <a:gd name="connsiteX70" fmla="*/ 511237 w 5535001"/>
                <a:gd name="connsiteY70" fmla="*/ 5512356 h 6250127"/>
                <a:gd name="connsiteX71" fmla="*/ 395572 w 5535001"/>
                <a:gd name="connsiteY71" fmla="*/ 5419757 h 6250127"/>
                <a:gd name="connsiteX72" fmla="*/ 284722 w 5535001"/>
                <a:gd name="connsiteY72" fmla="*/ 5321559 h 6250127"/>
                <a:gd name="connsiteX73" fmla="*/ 257513 w 5535001"/>
                <a:gd name="connsiteY73" fmla="*/ 5296477 h 6250127"/>
                <a:gd name="connsiteX74" fmla="*/ 243853 w 5535001"/>
                <a:gd name="connsiteY74" fmla="*/ 5283937 h 6250127"/>
                <a:gd name="connsiteX75" fmla="*/ 230752 w 5535001"/>
                <a:gd name="connsiteY75" fmla="*/ 5270836 h 6250127"/>
                <a:gd name="connsiteX76" fmla="*/ 178574 w 5535001"/>
                <a:gd name="connsiteY76" fmla="*/ 5218322 h 6250127"/>
                <a:gd name="connsiteX77" fmla="*/ 126508 w 5535001"/>
                <a:gd name="connsiteY77" fmla="*/ 5165584 h 6250127"/>
                <a:gd name="connsiteX78" fmla="*/ 76345 w 5535001"/>
                <a:gd name="connsiteY78" fmla="*/ 5111167 h 6250127"/>
                <a:gd name="connsiteX79" fmla="*/ 26407 w 5535001"/>
                <a:gd name="connsiteY79" fmla="*/ 5056413 h 6250127"/>
                <a:gd name="connsiteX80" fmla="*/ 0 w 5535001"/>
                <a:gd name="connsiteY80" fmla="*/ 5024776 h 6250127"/>
                <a:gd name="connsiteX81" fmla="*/ 0 w 5535001"/>
                <a:gd name="connsiteY81" fmla="*/ 4492798 h 6250127"/>
                <a:gd name="connsiteX82" fmla="*/ 28534 w 5535001"/>
                <a:gd name="connsiteY82" fmla="*/ 4537879 h 6250127"/>
                <a:gd name="connsiteX83" fmla="*/ 66604 w 5535001"/>
                <a:gd name="connsiteY83" fmla="*/ 4592745 h 6250127"/>
                <a:gd name="connsiteX84" fmla="*/ 104114 w 5535001"/>
                <a:gd name="connsiteY84" fmla="*/ 4647834 h 6250127"/>
                <a:gd name="connsiteX85" fmla="*/ 143751 w 5535001"/>
                <a:gd name="connsiteY85" fmla="*/ 4701580 h 6250127"/>
                <a:gd name="connsiteX86" fmla="*/ 182717 w 5535001"/>
                <a:gd name="connsiteY86" fmla="*/ 4755773 h 6250127"/>
                <a:gd name="connsiteX87" fmla="*/ 223810 w 5535001"/>
                <a:gd name="connsiteY87" fmla="*/ 4808399 h 6250127"/>
                <a:gd name="connsiteX88" fmla="*/ 264679 w 5535001"/>
                <a:gd name="connsiteY88" fmla="*/ 4861249 h 6250127"/>
                <a:gd name="connsiteX89" fmla="*/ 307788 w 5535001"/>
                <a:gd name="connsiteY89" fmla="*/ 4912420 h 6250127"/>
                <a:gd name="connsiteX90" fmla="*/ 351232 w 5535001"/>
                <a:gd name="connsiteY90" fmla="*/ 4963254 h 6250127"/>
                <a:gd name="connsiteX91" fmla="*/ 397028 w 5535001"/>
                <a:gd name="connsiteY91" fmla="*/ 5012185 h 6250127"/>
                <a:gd name="connsiteX92" fmla="*/ 443496 w 5535001"/>
                <a:gd name="connsiteY92" fmla="*/ 5060444 h 6250127"/>
                <a:gd name="connsiteX93" fmla="*/ 455140 w 5535001"/>
                <a:gd name="connsiteY93" fmla="*/ 5072537 h 6250127"/>
                <a:gd name="connsiteX94" fmla="*/ 467345 w 5535001"/>
                <a:gd name="connsiteY94" fmla="*/ 5083958 h 6250127"/>
                <a:gd name="connsiteX95" fmla="*/ 491755 w 5535001"/>
                <a:gd name="connsiteY95" fmla="*/ 5106912 h 6250127"/>
                <a:gd name="connsiteX96" fmla="*/ 540686 w 5535001"/>
                <a:gd name="connsiteY96" fmla="*/ 5152819 h 6250127"/>
                <a:gd name="connsiteX97" fmla="*/ 552890 w 5535001"/>
                <a:gd name="connsiteY97" fmla="*/ 5164353 h 6250127"/>
                <a:gd name="connsiteX98" fmla="*/ 565655 w 5535001"/>
                <a:gd name="connsiteY98" fmla="*/ 5175214 h 6250127"/>
                <a:gd name="connsiteX99" fmla="*/ 591072 w 5535001"/>
                <a:gd name="connsiteY99" fmla="*/ 5197048 h 6250127"/>
                <a:gd name="connsiteX100" fmla="*/ 694197 w 5535001"/>
                <a:gd name="connsiteY100" fmla="*/ 5283041 h 6250127"/>
                <a:gd name="connsiteX101" fmla="*/ 1146221 w 5535001"/>
                <a:gd name="connsiteY101" fmla="*/ 5573716 h 6250127"/>
                <a:gd name="connsiteX102" fmla="*/ 1650982 w 5535001"/>
                <a:gd name="connsiteY102" fmla="*/ 5758130 h 6250127"/>
                <a:gd name="connsiteX103" fmla="*/ 1716485 w 5535001"/>
                <a:gd name="connsiteY103" fmla="*/ 5772798 h 6250127"/>
                <a:gd name="connsiteX104" fmla="*/ 1782211 w 5535001"/>
                <a:gd name="connsiteY104" fmla="*/ 5786235 h 6250127"/>
                <a:gd name="connsiteX105" fmla="*/ 1848386 w 5535001"/>
                <a:gd name="connsiteY105" fmla="*/ 5796984 h 6250127"/>
                <a:gd name="connsiteX106" fmla="*/ 1881417 w 5535001"/>
                <a:gd name="connsiteY106" fmla="*/ 5802359 h 6250127"/>
                <a:gd name="connsiteX107" fmla="*/ 1914560 w 5535001"/>
                <a:gd name="connsiteY107" fmla="*/ 5807061 h 6250127"/>
                <a:gd name="connsiteX108" fmla="*/ 2047469 w 5535001"/>
                <a:gd name="connsiteY108" fmla="*/ 5821282 h 6250127"/>
                <a:gd name="connsiteX109" fmla="*/ 2180601 w 5535001"/>
                <a:gd name="connsiteY109" fmla="*/ 5828896 h 6250127"/>
                <a:gd name="connsiteX110" fmla="*/ 2313622 w 5535001"/>
                <a:gd name="connsiteY110" fmla="*/ 5830463 h 6250127"/>
                <a:gd name="connsiteX111" fmla="*/ 2380021 w 5535001"/>
                <a:gd name="connsiteY111" fmla="*/ 5828448 h 6250127"/>
                <a:gd name="connsiteX112" fmla="*/ 2446195 w 5535001"/>
                <a:gd name="connsiteY112" fmla="*/ 5826433 h 6250127"/>
                <a:gd name="connsiteX113" fmla="*/ 2513041 w 5535001"/>
                <a:gd name="connsiteY113" fmla="*/ 5822737 h 6250127"/>
                <a:gd name="connsiteX114" fmla="*/ 2580111 w 5535001"/>
                <a:gd name="connsiteY114" fmla="*/ 5818258 h 6250127"/>
                <a:gd name="connsiteX115" fmla="*/ 2613590 w 5535001"/>
                <a:gd name="connsiteY115" fmla="*/ 5816355 h 6250127"/>
                <a:gd name="connsiteX116" fmla="*/ 2646845 w 5535001"/>
                <a:gd name="connsiteY116" fmla="*/ 5813108 h 6250127"/>
                <a:gd name="connsiteX117" fmla="*/ 2713244 w 5535001"/>
                <a:gd name="connsiteY117" fmla="*/ 5806838 h 6250127"/>
                <a:gd name="connsiteX118" fmla="*/ 3230882 w 5535001"/>
                <a:gd name="connsiteY118" fmla="*/ 5721292 h 6250127"/>
                <a:gd name="connsiteX119" fmla="*/ 3720416 w 5535001"/>
                <a:gd name="connsiteY119" fmla="*/ 5556472 h 6250127"/>
                <a:gd name="connsiteX120" fmla="*/ 3837425 w 5535001"/>
                <a:gd name="connsiteY120" fmla="*/ 5499927 h 6250127"/>
                <a:gd name="connsiteX121" fmla="*/ 3951634 w 5535001"/>
                <a:gd name="connsiteY121" fmla="*/ 5436552 h 6250127"/>
                <a:gd name="connsiteX122" fmla="*/ 4007284 w 5535001"/>
                <a:gd name="connsiteY122" fmla="*/ 5401841 h 6250127"/>
                <a:gd name="connsiteX123" fmla="*/ 4035164 w 5535001"/>
                <a:gd name="connsiteY123" fmla="*/ 5384374 h 6250127"/>
                <a:gd name="connsiteX124" fmla="*/ 4049049 w 5535001"/>
                <a:gd name="connsiteY124" fmla="*/ 5375640 h 6250127"/>
                <a:gd name="connsiteX125" fmla="*/ 4062485 w 5535001"/>
                <a:gd name="connsiteY125" fmla="*/ 5366123 h 6250127"/>
                <a:gd name="connsiteX126" fmla="*/ 4116567 w 5535001"/>
                <a:gd name="connsiteY126" fmla="*/ 5328277 h 6250127"/>
                <a:gd name="connsiteX127" fmla="*/ 4169976 w 5535001"/>
                <a:gd name="connsiteY127" fmla="*/ 5289199 h 6250127"/>
                <a:gd name="connsiteX128" fmla="*/ 4222042 w 5535001"/>
                <a:gd name="connsiteY128" fmla="*/ 5247994 h 6250127"/>
                <a:gd name="connsiteX129" fmla="*/ 4273213 w 5535001"/>
                <a:gd name="connsiteY129" fmla="*/ 5205558 h 6250127"/>
                <a:gd name="connsiteX130" fmla="*/ 4323151 w 5535001"/>
                <a:gd name="connsiteY130" fmla="*/ 5161329 h 6250127"/>
                <a:gd name="connsiteX131" fmla="*/ 4371971 w 5535001"/>
                <a:gd name="connsiteY131" fmla="*/ 5116093 h 6250127"/>
                <a:gd name="connsiteX132" fmla="*/ 4546868 w 5535001"/>
                <a:gd name="connsiteY132" fmla="*/ 4924400 h 6250127"/>
                <a:gd name="connsiteX133" fmla="*/ 4675634 w 5535001"/>
                <a:gd name="connsiteY133" fmla="*/ 4715352 h 6250127"/>
                <a:gd name="connsiteX134" fmla="*/ 4700155 w 5535001"/>
                <a:gd name="connsiteY134" fmla="*/ 4659255 h 6250127"/>
                <a:gd name="connsiteX135" fmla="*/ 4721206 w 5535001"/>
                <a:gd name="connsiteY135" fmla="*/ 4600135 h 6250127"/>
                <a:gd name="connsiteX136" fmla="*/ 4740465 w 5535001"/>
                <a:gd name="connsiteY136" fmla="*/ 4538887 h 6250127"/>
                <a:gd name="connsiteX137" fmla="*/ 4758492 w 5535001"/>
                <a:gd name="connsiteY137" fmla="*/ 4475848 h 6250127"/>
                <a:gd name="connsiteX138" fmla="*/ 4891288 w 5535001"/>
                <a:gd name="connsiteY138" fmla="*/ 3930329 h 6250127"/>
                <a:gd name="connsiteX139" fmla="*/ 5066298 w 5535001"/>
                <a:gd name="connsiteY139" fmla="*/ 3382235 h 6250127"/>
                <a:gd name="connsiteX140" fmla="*/ 5156994 w 5535001"/>
                <a:gd name="connsiteY140" fmla="*/ 2898635 h 6250127"/>
                <a:gd name="connsiteX141" fmla="*/ 5083317 w 5535001"/>
                <a:gd name="connsiteY141" fmla="*/ 2402047 h 6250127"/>
                <a:gd name="connsiteX142" fmla="*/ 4871022 w 5535001"/>
                <a:gd name="connsiteY142" fmla="*/ 1926958 h 6250127"/>
                <a:gd name="connsiteX143" fmla="*/ 4727028 w 5535001"/>
                <a:gd name="connsiteY143" fmla="*/ 1703577 h 6250127"/>
                <a:gd name="connsiteX144" fmla="*/ 4563776 w 5535001"/>
                <a:gd name="connsiteY144" fmla="*/ 1490834 h 6250127"/>
                <a:gd name="connsiteX145" fmla="*/ 4370291 w 5535001"/>
                <a:gd name="connsiteY145" fmla="*/ 1300596 h 6250127"/>
                <a:gd name="connsiteX146" fmla="*/ 4266046 w 5535001"/>
                <a:gd name="connsiteY146" fmla="*/ 1214491 h 6250127"/>
                <a:gd name="connsiteX147" fmla="*/ 4212973 w 5535001"/>
                <a:gd name="connsiteY147" fmla="*/ 1173062 h 6250127"/>
                <a:gd name="connsiteX148" fmla="*/ 4157995 w 5535001"/>
                <a:gd name="connsiteY148" fmla="*/ 1134545 h 6250127"/>
                <a:gd name="connsiteX149" fmla="*/ 3697126 w 5535001"/>
                <a:gd name="connsiteY149" fmla="*/ 881044 h 6250127"/>
                <a:gd name="connsiteX150" fmla="*/ 3637670 w 5535001"/>
                <a:gd name="connsiteY150" fmla="*/ 856747 h 6250127"/>
                <a:gd name="connsiteX151" fmla="*/ 3608222 w 5535001"/>
                <a:gd name="connsiteY151" fmla="*/ 844318 h 6250127"/>
                <a:gd name="connsiteX152" fmla="*/ 3578214 w 5535001"/>
                <a:gd name="connsiteY152" fmla="*/ 833457 h 6250127"/>
                <a:gd name="connsiteX153" fmla="*/ 3518309 w 5535001"/>
                <a:gd name="connsiteY153" fmla="*/ 812294 h 6250127"/>
                <a:gd name="connsiteX154" fmla="*/ 3503417 w 5535001"/>
                <a:gd name="connsiteY154" fmla="*/ 806920 h 6250127"/>
                <a:gd name="connsiteX155" fmla="*/ 3489533 w 5535001"/>
                <a:gd name="connsiteY155" fmla="*/ 799642 h 6250127"/>
                <a:gd name="connsiteX156" fmla="*/ 3460869 w 5535001"/>
                <a:gd name="connsiteY156" fmla="*/ 787101 h 6250127"/>
                <a:gd name="connsiteX157" fmla="*/ 3402980 w 5535001"/>
                <a:gd name="connsiteY157" fmla="*/ 763475 h 6250127"/>
                <a:gd name="connsiteX158" fmla="*/ 3374092 w 5535001"/>
                <a:gd name="connsiteY158" fmla="*/ 751606 h 6250127"/>
                <a:gd name="connsiteX159" fmla="*/ 3344980 w 5535001"/>
                <a:gd name="connsiteY159" fmla="*/ 740409 h 6250127"/>
                <a:gd name="connsiteX160" fmla="*/ 3226627 w 5535001"/>
                <a:gd name="connsiteY160" fmla="*/ 700772 h 6250127"/>
                <a:gd name="connsiteX161" fmla="*/ 2735750 w 5535001"/>
                <a:gd name="connsiteY161" fmla="*/ 614667 h 6250127"/>
                <a:gd name="connsiteX162" fmla="*/ 2673158 w 5535001"/>
                <a:gd name="connsiteY162" fmla="*/ 610412 h 6250127"/>
                <a:gd name="connsiteX163" fmla="*/ 2610119 w 5535001"/>
                <a:gd name="connsiteY163" fmla="*/ 609628 h 6250127"/>
                <a:gd name="connsiteX164" fmla="*/ 2547080 w 5535001"/>
                <a:gd name="connsiteY164" fmla="*/ 608620 h 6250127"/>
                <a:gd name="connsiteX165" fmla="*/ 2516400 w 5535001"/>
                <a:gd name="connsiteY165" fmla="*/ 608844 h 6250127"/>
                <a:gd name="connsiteX166" fmla="*/ 2486280 w 5535001"/>
                <a:gd name="connsiteY166" fmla="*/ 609740 h 6250127"/>
                <a:gd name="connsiteX167" fmla="*/ 2426376 w 5535001"/>
                <a:gd name="connsiteY167" fmla="*/ 613099 h 6250127"/>
                <a:gd name="connsiteX168" fmla="*/ 2366920 w 5535001"/>
                <a:gd name="connsiteY168" fmla="*/ 618474 h 6250127"/>
                <a:gd name="connsiteX169" fmla="*/ 2337248 w 5535001"/>
                <a:gd name="connsiteY169" fmla="*/ 621497 h 6250127"/>
                <a:gd name="connsiteX170" fmla="*/ 2307800 w 5535001"/>
                <a:gd name="connsiteY170" fmla="*/ 625528 h 6250127"/>
                <a:gd name="connsiteX171" fmla="*/ 2278351 w 5535001"/>
                <a:gd name="connsiteY171" fmla="*/ 629559 h 6250127"/>
                <a:gd name="connsiteX172" fmla="*/ 2249127 w 5535001"/>
                <a:gd name="connsiteY172" fmla="*/ 634710 h 6250127"/>
                <a:gd name="connsiteX173" fmla="*/ 1796096 w 5535001"/>
                <a:gd name="connsiteY173" fmla="*/ 781726 h 6250127"/>
                <a:gd name="connsiteX174" fmla="*/ 1370833 w 5535001"/>
                <a:gd name="connsiteY174" fmla="*/ 1048663 h 6250127"/>
                <a:gd name="connsiteX175" fmla="*/ 959790 w 5535001"/>
                <a:gd name="connsiteY175" fmla="*/ 1390844 h 6250127"/>
                <a:gd name="connsiteX176" fmla="*/ 749062 w 5535001"/>
                <a:gd name="connsiteY176" fmla="*/ 1577611 h 6250127"/>
                <a:gd name="connsiteX177" fmla="*/ 524786 w 5535001"/>
                <a:gd name="connsiteY177" fmla="*/ 1763145 h 6250127"/>
                <a:gd name="connsiteX178" fmla="*/ 84071 w 5535001"/>
                <a:gd name="connsiteY178" fmla="*/ 2098496 h 6250127"/>
                <a:gd name="connsiteX179" fmla="*/ 0 w 5535001"/>
                <a:gd name="connsiteY179" fmla="*/ 2168094 h 6250127"/>
                <a:gd name="connsiteX180" fmla="*/ 0 w 5535001"/>
                <a:gd name="connsiteY180" fmla="*/ 1576676 h 6250127"/>
                <a:gd name="connsiteX181" fmla="*/ 174655 w 5535001"/>
                <a:gd name="connsiteY181" fmla="*/ 1387597 h 6250127"/>
                <a:gd name="connsiteX182" fmla="*/ 363661 w 5535001"/>
                <a:gd name="connsiteY182" fmla="*/ 1188626 h 6250127"/>
                <a:gd name="connsiteX183" fmla="*/ 458052 w 5535001"/>
                <a:gd name="connsiteY183" fmla="*/ 1086397 h 6250127"/>
                <a:gd name="connsiteX184" fmla="*/ 557257 w 5535001"/>
                <a:gd name="connsiteY184" fmla="*/ 981593 h 6250127"/>
                <a:gd name="connsiteX185" fmla="*/ 994165 w 5535001"/>
                <a:gd name="connsiteY185" fmla="*/ 578389 h 6250127"/>
                <a:gd name="connsiteX186" fmla="*/ 1520873 w 5535001"/>
                <a:gd name="connsiteY186" fmla="*/ 237215 h 6250127"/>
                <a:gd name="connsiteX187" fmla="*/ 2141748 w 5535001"/>
                <a:gd name="connsiteY187" fmla="*/ 31190 h 6250127"/>
                <a:gd name="connsiteX188" fmla="*/ 2182505 w 5535001"/>
                <a:gd name="connsiteY188" fmla="*/ 24360 h 6250127"/>
                <a:gd name="connsiteX189" fmla="*/ 2223374 w 5535001"/>
                <a:gd name="connsiteY189" fmla="*/ 18873 h 6250127"/>
                <a:gd name="connsiteX190" fmla="*/ 2264355 w 5535001"/>
                <a:gd name="connsiteY190" fmla="*/ 13611 h 6250127"/>
                <a:gd name="connsiteX191" fmla="*/ 2305336 w 5535001"/>
                <a:gd name="connsiteY191" fmla="*/ 9580 h 6250127"/>
                <a:gd name="connsiteX192" fmla="*/ 2387410 w 5535001"/>
                <a:gd name="connsiteY192" fmla="*/ 3645 h 6250127"/>
                <a:gd name="connsiteX193" fmla="*/ 2469373 w 5535001"/>
                <a:gd name="connsiteY193" fmla="*/ 622 h 6250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</a:cxnLst>
              <a:rect l="l" t="t" r="r" b="b"/>
              <a:pathLst>
                <a:path w="5535001" h="6250127">
                  <a:moveTo>
                    <a:pt x="2510242" y="174"/>
                  </a:moveTo>
                  <a:cubicBezTo>
                    <a:pt x="2523902" y="-50"/>
                    <a:pt x="2537562" y="-162"/>
                    <a:pt x="2550551" y="510"/>
                  </a:cubicBezTo>
                  <a:lnTo>
                    <a:pt x="2629490" y="3757"/>
                  </a:lnTo>
                  <a:lnTo>
                    <a:pt x="2708317" y="7229"/>
                  </a:lnTo>
                  <a:cubicBezTo>
                    <a:pt x="2734630" y="8572"/>
                    <a:pt x="2760943" y="12155"/>
                    <a:pt x="2787256" y="14619"/>
                  </a:cubicBezTo>
                  <a:cubicBezTo>
                    <a:pt x="2997536" y="34885"/>
                    <a:pt x="3207144" y="77994"/>
                    <a:pt x="3408467" y="145064"/>
                  </a:cubicBezTo>
                  <a:lnTo>
                    <a:pt x="3557723" y="199593"/>
                  </a:lnTo>
                  <a:cubicBezTo>
                    <a:pt x="3570264" y="203848"/>
                    <a:pt x="3582245" y="209447"/>
                    <a:pt x="3594337" y="214597"/>
                  </a:cubicBezTo>
                  <a:lnTo>
                    <a:pt x="3630616" y="230385"/>
                  </a:lnTo>
                  <a:lnTo>
                    <a:pt x="3703172" y="262073"/>
                  </a:lnTo>
                  <a:cubicBezTo>
                    <a:pt x="3715265" y="267335"/>
                    <a:pt x="3727358" y="272598"/>
                    <a:pt x="3739003" y="278756"/>
                  </a:cubicBezTo>
                  <a:cubicBezTo>
                    <a:pt x="3744937" y="281667"/>
                    <a:pt x="3750984" y="284131"/>
                    <a:pt x="3756806" y="287266"/>
                  </a:cubicBezTo>
                  <a:cubicBezTo>
                    <a:pt x="3762517" y="290513"/>
                    <a:pt x="3768115" y="294208"/>
                    <a:pt x="3773714" y="297567"/>
                  </a:cubicBezTo>
                  <a:lnTo>
                    <a:pt x="3840784" y="339332"/>
                  </a:lnTo>
                  <a:cubicBezTo>
                    <a:pt x="3851869" y="346386"/>
                    <a:pt x="3863290" y="352881"/>
                    <a:pt x="3873927" y="360495"/>
                  </a:cubicBezTo>
                  <a:lnTo>
                    <a:pt x="3906062" y="383001"/>
                  </a:lnTo>
                  <a:lnTo>
                    <a:pt x="3969662" y="428572"/>
                  </a:lnTo>
                  <a:cubicBezTo>
                    <a:pt x="4137281" y="552188"/>
                    <a:pt x="4285417" y="693270"/>
                    <a:pt x="4423029" y="837600"/>
                  </a:cubicBezTo>
                  <a:cubicBezTo>
                    <a:pt x="4440160" y="855739"/>
                    <a:pt x="4457404" y="873766"/>
                    <a:pt x="4474647" y="891569"/>
                  </a:cubicBezTo>
                  <a:lnTo>
                    <a:pt x="4524250" y="946883"/>
                  </a:lnTo>
                  <a:lnTo>
                    <a:pt x="4573965" y="1001748"/>
                  </a:lnTo>
                  <a:cubicBezTo>
                    <a:pt x="4590760" y="1019887"/>
                    <a:pt x="4605988" y="1039146"/>
                    <a:pt x="4622224" y="1057509"/>
                  </a:cubicBezTo>
                  <a:cubicBezTo>
                    <a:pt x="4653911" y="1094907"/>
                    <a:pt x="4686831" y="1131409"/>
                    <a:pt x="4717510" y="1169143"/>
                  </a:cubicBezTo>
                  <a:cubicBezTo>
                    <a:pt x="4733186" y="1187730"/>
                    <a:pt x="4748862" y="1206430"/>
                    <a:pt x="4764986" y="1224681"/>
                  </a:cubicBezTo>
                  <a:cubicBezTo>
                    <a:pt x="4780886" y="1243044"/>
                    <a:pt x="4797233" y="1261071"/>
                    <a:pt x="4813021" y="1279994"/>
                  </a:cubicBezTo>
                  <a:cubicBezTo>
                    <a:pt x="4877292" y="1354230"/>
                    <a:pt x="4941339" y="1428914"/>
                    <a:pt x="5001915" y="1506846"/>
                  </a:cubicBezTo>
                  <a:cubicBezTo>
                    <a:pt x="5062603" y="1584665"/>
                    <a:pt x="5118252" y="1666739"/>
                    <a:pt x="5170542" y="1751165"/>
                  </a:cubicBezTo>
                  <a:cubicBezTo>
                    <a:pt x="5274898" y="1920240"/>
                    <a:pt x="5363579" y="2101295"/>
                    <a:pt x="5428969" y="2293660"/>
                  </a:cubicBezTo>
                  <a:cubicBezTo>
                    <a:pt x="5494136" y="2485801"/>
                    <a:pt x="5533102" y="2690819"/>
                    <a:pt x="5534893" y="2899307"/>
                  </a:cubicBezTo>
                  <a:cubicBezTo>
                    <a:pt x="5536124" y="3003439"/>
                    <a:pt x="5526831" y="3108132"/>
                    <a:pt x="5508804" y="3211144"/>
                  </a:cubicBezTo>
                  <a:cubicBezTo>
                    <a:pt x="5490441" y="3314157"/>
                    <a:pt x="5462336" y="3415490"/>
                    <a:pt x="5426282" y="3513352"/>
                  </a:cubicBezTo>
                  <a:cubicBezTo>
                    <a:pt x="5363355" y="3684890"/>
                    <a:pt x="5302219" y="3856428"/>
                    <a:pt x="5248250" y="4030542"/>
                  </a:cubicBezTo>
                  <a:lnTo>
                    <a:pt x="5208612" y="4161771"/>
                  </a:lnTo>
                  <a:lnTo>
                    <a:pt x="5170318" y="4294680"/>
                  </a:lnTo>
                  <a:lnTo>
                    <a:pt x="5132248" y="4430164"/>
                  </a:lnTo>
                  <a:lnTo>
                    <a:pt x="5112765" y="4498914"/>
                  </a:lnTo>
                  <a:lnTo>
                    <a:pt x="5091715" y="4569119"/>
                  </a:lnTo>
                  <a:cubicBezTo>
                    <a:pt x="5085221" y="4592297"/>
                    <a:pt x="5076823" y="4616482"/>
                    <a:pt x="5068985" y="4640220"/>
                  </a:cubicBezTo>
                  <a:cubicBezTo>
                    <a:pt x="5060699" y="4664182"/>
                    <a:pt x="5053981" y="4687807"/>
                    <a:pt x="5043904" y="4712105"/>
                  </a:cubicBezTo>
                  <a:lnTo>
                    <a:pt x="5015799" y="4784438"/>
                  </a:lnTo>
                  <a:cubicBezTo>
                    <a:pt x="5005274" y="4808511"/>
                    <a:pt x="4993965" y="4832473"/>
                    <a:pt x="4982880" y="4856435"/>
                  </a:cubicBezTo>
                  <a:cubicBezTo>
                    <a:pt x="4936524" y="4951273"/>
                    <a:pt x="4881099" y="5044096"/>
                    <a:pt x="4817276" y="5125275"/>
                  </a:cubicBezTo>
                  <a:cubicBezTo>
                    <a:pt x="4755244" y="5208805"/>
                    <a:pt x="4686943" y="5282817"/>
                    <a:pt x="4618753" y="5355374"/>
                  </a:cubicBezTo>
                  <a:cubicBezTo>
                    <a:pt x="4602069" y="5374073"/>
                    <a:pt x="4584154" y="5391092"/>
                    <a:pt x="4566575" y="5408560"/>
                  </a:cubicBezTo>
                  <a:lnTo>
                    <a:pt x="4513837" y="5461186"/>
                  </a:lnTo>
                  <a:cubicBezTo>
                    <a:pt x="4496593" y="5479101"/>
                    <a:pt x="4477894" y="5495560"/>
                    <a:pt x="4459531" y="5512580"/>
                  </a:cubicBezTo>
                  <a:lnTo>
                    <a:pt x="4404554" y="5563526"/>
                  </a:lnTo>
                  <a:cubicBezTo>
                    <a:pt x="4386527" y="5580770"/>
                    <a:pt x="4366932" y="5596670"/>
                    <a:pt x="4348009" y="5613017"/>
                  </a:cubicBezTo>
                  <a:lnTo>
                    <a:pt x="4290568" y="5661948"/>
                  </a:lnTo>
                  <a:lnTo>
                    <a:pt x="4276124" y="5674153"/>
                  </a:lnTo>
                  <a:lnTo>
                    <a:pt x="4261120" y="5685798"/>
                  </a:lnTo>
                  <a:lnTo>
                    <a:pt x="4231112" y="5708976"/>
                  </a:lnTo>
                  <a:lnTo>
                    <a:pt x="4170984" y="5755443"/>
                  </a:lnTo>
                  <a:cubicBezTo>
                    <a:pt x="4130227" y="5785563"/>
                    <a:pt x="4087790" y="5813892"/>
                    <a:pt x="4046025" y="5843228"/>
                  </a:cubicBezTo>
                  <a:cubicBezTo>
                    <a:pt x="4002917" y="5870437"/>
                    <a:pt x="3959248" y="5897309"/>
                    <a:pt x="3915356" y="5923735"/>
                  </a:cubicBezTo>
                  <a:cubicBezTo>
                    <a:pt x="3737659" y="6026299"/>
                    <a:pt x="3544847" y="6106022"/>
                    <a:pt x="3346323" y="6158872"/>
                  </a:cubicBezTo>
                  <a:cubicBezTo>
                    <a:pt x="3147800" y="6211946"/>
                    <a:pt x="2944462" y="6239714"/>
                    <a:pt x="2743476" y="6247328"/>
                  </a:cubicBezTo>
                  <a:lnTo>
                    <a:pt x="2668120" y="6249344"/>
                  </a:lnTo>
                  <a:lnTo>
                    <a:pt x="2630498" y="6250127"/>
                  </a:lnTo>
                  <a:lnTo>
                    <a:pt x="2592988" y="6249568"/>
                  </a:lnTo>
                  <a:lnTo>
                    <a:pt x="2518080" y="6247777"/>
                  </a:lnTo>
                  <a:cubicBezTo>
                    <a:pt x="2493110" y="6247105"/>
                    <a:pt x="2468365" y="6246881"/>
                    <a:pt x="2442948" y="6244529"/>
                  </a:cubicBezTo>
                  <a:cubicBezTo>
                    <a:pt x="2392337" y="6240722"/>
                    <a:pt x="2341950" y="6237699"/>
                    <a:pt x="2291676" y="6232213"/>
                  </a:cubicBezTo>
                  <a:lnTo>
                    <a:pt x="2141412" y="6212394"/>
                  </a:lnTo>
                  <a:lnTo>
                    <a:pt x="1992715" y="6184961"/>
                  </a:lnTo>
                  <a:cubicBezTo>
                    <a:pt x="1943561" y="6173988"/>
                    <a:pt x="1894630" y="6162231"/>
                    <a:pt x="1845811" y="6151034"/>
                  </a:cubicBezTo>
                  <a:cubicBezTo>
                    <a:pt x="1797215" y="6138829"/>
                    <a:pt x="1749180" y="6123938"/>
                    <a:pt x="1701033" y="6110724"/>
                  </a:cubicBezTo>
                  <a:cubicBezTo>
                    <a:pt x="1676847" y="6104566"/>
                    <a:pt x="1653334" y="6095833"/>
                    <a:pt x="1629484" y="6088219"/>
                  </a:cubicBezTo>
                  <a:lnTo>
                    <a:pt x="1558383" y="6064929"/>
                  </a:lnTo>
                  <a:cubicBezTo>
                    <a:pt x="1369713" y="6000210"/>
                    <a:pt x="1186978" y="5921271"/>
                    <a:pt x="1011968" y="5828896"/>
                  </a:cubicBezTo>
                  <a:cubicBezTo>
                    <a:pt x="837071" y="5736408"/>
                    <a:pt x="668556" y="5631940"/>
                    <a:pt x="511237" y="5512356"/>
                  </a:cubicBezTo>
                  <a:cubicBezTo>
                    <a:pt x="471152" y="5483468"/>
                    <a:pt x="433642" y="5451220"/>
                    <a:pt x="395572" y="5419757"/>
                  </a:cubicBezTo>
                  <a:cubicBezTo>
                    <a:pt x="356831" y="5388965"/>
                    <a:pt x="321112" y="5354926"/>
                    <a:pt x="284722" y="5321559"/>
                  </a:cubicBezTo>
                  <a:lnTo>
                    <a:pt x="257513" y="5296477"/>
                  </a:lnTo>
                  <a:lnTo>
                    <a:pt x="243853" y="5283937"/>
                  </a:lnTo>
                  <a:lnTo>
                    <a:pt x="230752" y="5270836"/>
                  </a:lnTo>
                  <a:lnTo>
                    <a:pt x="178574" y="5218322"/>
                  </a:lnTo>
                  <a:cubicBezTo>
                    <a:pt x="161331" y="5200631"/>
                    <a:pt x="143191" y="5183948"/>
                    <a:pt x="126508" y="5165584"/>
                  </a:cubicBezTo>
                  <a:lnTo>
                    <a:pt x="76345" y="5111167"/>
                  </a:lnTo>
                  <a:cubicBezTo>
                    <a:pt x="59774" y="5092916"/>
                    <a:pt x="42530" y="5075112"/>
                    <a:pt x="26407" y="5056413"/>
                  </a:cubicBezTo>
                  <a:lnTo>
                    <a:pt x="0" y="5024776"/>
                  </a:lnTo>
                  <a:lnTo>
                    <a:pt x="0" y="4492798"/>
                  </a:lnTo>
                  <a:lnTo>
                    <a:pt x="28534" y="4537879"/>
                  </a:lnTo>
                  <a:cubicBezTo>
                    <a:pt x="41299" y="4556130"/>
                    <a:pt x="54175" y="4574382"/>
                    <a:pt x="66604" y="4592745"/>
                  </a:cubicBezTo>
                  <a:lnTo>
                    <a:pt x="104114" y="4647834"/>
                  </a:lnTo>
                  <a:lnTo>
                    <a:pt x="143751" y="4701580"/>
                  </a:lnTo>
                  <a:cubicBezTo>
                    <a:pt x="156964" y="4719495"/>
                    <a:pt x="169728" y="4737746"/>
                    <a:pt x="182717" y="4755773"/>
                  </a:cubicBezTo>
                  <a:lnTo>
                    <a:pt x="223810" y="4808399"/>
                  </a:lnTo>
                  <a:lnTo>
                    <a:pt x="264679" y="4861249"/>
                  </a:lnTo>
                  <a:cubicBezTo>
                    <a:pt x="278563" y="4878717"/>
                    <a:pt x="293455" y="4895288"/>
                    <a:pt x="307788" y="4912420"/>
                  </a:cubicBezTo>
                  <a:lnTo>
                    <a:pt x="351232" y="4963254"/>
                  </a:lnTo>
                  <a:cubicBezTo>
                    <a:pt x="365788" y="4980162"/>
                    <a:pt x="381688" y="4995837"/>
                    <a:pt x="397028" y="5012185"/>
                  </a:cubicBezTo>
                  <a:lnTo>
                    <a:pt x="443496" y="5060444"/>
                  </a:lnTo>
                  <a:lnTo>
                    <a:pt x="455140" y="5072537"/>
                  </a:lnTo>
                  <a:lnTo>
                    <a:pt x="467345" y="5083958"/>
                  </a:lnTo>
                  <a:lnTo>
                    <a:pt x="491755" y="5106912"/>
                  </a:lnTo>
                  <a:lnTo>
                    <a:pt x="540686" y="5152819"/>
                  </a:lnTo>
                  <a:lnTo>
                    <a:pt x="552890" y="5164353"/>
                  </a:lnTo>
                  <a:lnTo>
                    <a:pt x="565655" y="5175214"/>
                  </a:lnTo>
                  <a:lnTo>
                    <a:pt x="591072" y="5197048"/>
                  </a:lnTo>
                  <a:cubicBezTo>
                    <a:pt x="624999" y="5226160"/>
                    <a:pt x="658366" y="5256056"/>
                    <a:pt x="694197" y="5283041"/>
                  </a:cubicBezTo>
                  <a:cubicBezTo>
                    <a:pt x="834272" y="5394675"/>
                    <a:pt x="985207" y="5493881"/>
                    <a:pt x="1146221" y="5573716"/>
                  </a:cubicBezTo>
                  <a:cubicBezTo>
                    <a:pt x="1307122" y="5653774"/>
                    <a:pt x="1476869" y="5715918"/>
                    <a:pt x="1650982" y="5758130"/>
                  </a:cubicBezTo>
                  <a:lnTo>
                    <a:pt x="1716485" y="5772798"/>
                  </a:lnTo>
                  <a:cubicBezTo>
                    <a:pt x="1738431" y="5777390"/>
                    <a:pt x="1759929" y="5783100"/>
                    <a:pt x="1782211" y="5786235"/>
                  </a:cubicBezTo>
                  <a:lnTo>
                    <a:pt x="1848386" y="5796984"/>
                  </a:lnTo>
                  <a:lnTo>
                    <a:pt x="1881417" y="5802359"/>
                  </a:lnTo>
                  <a:cubicBezTo>
                    <a:pt x="1892390" y="5804151"/>
                    <a:pt x="1903363" y="5806054"/>
                    <a:pt x="1914560" y="5807061"/>
                  </a:cubicBezTo>
                  <a:cubicBezTo>
                    <a:pt x="1959012" y="5811765"/>
                    <a:pt x="2003241" y="5817251"/>
                    <a:pt x="2047469" y="5821282"/>
                  </a:cubicBezTo>
                  <a:lnTo>
                    <a:pt x="2180601" y="5828896"/>
                  </a:lnTo>
                  <a:lnTo>
                    <a:pt x="2313622" y="5830463"/>
                  </a:lnTo>
                  <a:cubicBezTo>
                    <a:pt x="2335680" y="5830799"/>
                    <a:pt x="2357962" y="5829008"/>
                    <a:pt x="2380021" y="5828448"/>
                  </a:cubicBezTo>
                  <a:lnTo>
                    <a:pt x="2446195" y="5826433"/>
                  </a:lnTo>
                  <a:cubicBezTo>
                    <a:pt x="2468029" y="5826208"/>
                    <a:pt x="2490647" y="5824193"/>
                    <a:pt x="2513041" y="5822737"/>
                  </a:cubicBezTo>
                  <a:lnTo>
                    <a:pt x="2580111" y="5818258"/>
                  </a:lnTo>
                  <a:lnTo>
                    <a:pt x="2613590" y="5816355"/>
                  </a:lnTo>
                  <a:lnTo>
                    <a:pt x="2646845" y="5813108"/>
                  </a:lnTo>
                  <a:cubicBezTo>
                    <a:pt x="2669016" y="5810869"/>
                    <a:pt x="2691074" y="5808741"/>
                    <a:pt x="2713244" y="5806838"/>
                  </a:cubicBezTo>
                  <a:cubicBezTo>
                    <a:pt x="2889933" y="5789371"/>
                    <a:pt x="3062815" y="5762050"/>
                    <a:pt x="3230882" y="5721292"/>
                  </a:cubicBezTo>
                  <a:cubicBezTo>
                    <a:pt x="3398837" y="5680423"/>
                    <a:pt x="3562426" y="5626902"/>
                    <a:pt x="3720416" y="5556472"/>
                  </a:cubicBezTo>
                  <a:cubicBezTo>
                    <a:pt x="3759381" y="5537997"/>
                    <a:pt x="3798347" y="5518962"/>
                    <a:pt x="3837425" y="5499927"/>
                  </a:cubicBezTo>
                  <a:cubicBezTo>
                    <a:pt x="3875271" y="5478765"/>
                    <a:pt x="3913900" y="5458610"/>
                    <a:pt x="3951634" y="5436552"/>
                  </a:cubicBezTo>
                  <a:lnTo>
                    <a:pt x="4007284" y="5401841"/>
                  </a:lnTo>
                  <a:lnTo>
                    <a:pt x="4035164" y="5384374"/>
                  </a:lnTo>
                  <a:lnTo>
                    <a:pt x="4049049" y="5375640"/>
                  </a:lnTo>
                  <a:lnTo>
                    <a:pt x="4062485" y="5366123"/>
                  </a:lnTo>
                  <a:lnTo>
                    <a:pt x="4116567" y="5328277"/>
                  </a:lnTo>
                  <a:cubicBezTo>
                    <a:pt x="4134594" y="5315624"/>
                    <a:pt x="4152957" y="5303420"/>
                    <a:pt x="4169976" y="5289199"/>
                  </a:cubicBezTo>
                  <a:lnTo>
                    <a:pt x="4222042" y="5247994"/>
                  </a:lnTo>
                  <a:cubicBezTo>
                    <a:pt x="4239398" y="5234222"/>
                    <a:pt x="4256865" y="5220562"/>
                    <a:pt x="4273213" y="5205558"/>
                  </a:cubicBezTo>
                  <a:lnTo>
                    <a:pt x="4323151" y="5161329"/>
                  </a:lnTo>
                  <a:cubicBezTo>
                    <a:pt x="4339611" y="5146437"/>
                    <a:pt x="4356631" y="5131881"/>
                    <a:pt x="4371971" y="5116093"/>
                  </a:cubicBezTo>
                  <a:cubicBezTo>
                    <a:pt x="4435457" y="5054398"/>
                    <a:pt x="4496258" y="4991135"/>
                    <a:pt x="4546868" y="4924400"/>
                  </a:cubicBezTo>
                  <a:cubicBezTo>
                    <a:pt x="4600054" y="4858450"/>
                    <a:pt x="4640699" y="4788916"/>
                    <a:pt x="4675634" y="4715352"/>
                  </a:cubicBezTo>
                  <a:lnTo>
                    <a:pt x="4700155" y="4659255"/>
                  </a:lnTo>
                  <a:lnTo>
                    <a:pt x="4721206" y="4600135"/>
                  </a:lnTo>
                  <a:cubicBezTo>
                    <a:pt x="4728707" y="4580988"/>
                    <a:pt x="4733970" y="4559266"/>
                    <a:pt x="4740465" y="4538887"/>
                  </a:cubicBezTo>
                  <a:cubicBezTo>
                    <a:pt x="4746623" y="4518061"/>
                    <a:pt x="4753005" y="4497906"/>
                    <a:pt x="4758492" y="4475848"/>
                  </a:cubicBezTo>
                  <a:cubicBezTo>
                    <a:pt x="4803168" y="4303637"/>
                    <a:pt x="4840902" y="4115080"/>
                    <a:pt x="4891288" y="3930329"/>
                  </a:cubicBezTo>
                  <a:cubicBezTo>
                    <a:pt x="4940891" y="3744906"/>
                    <a:pt x="5000235" y="3562059"/>
                    <a:pt x="5066298" y="3382235"/>
                  </a:cubicBezTo>
                  <a:cubicBezTo>
                    <a:pt x="5124186" y="3226932"/>
                    <a:pt x="5154530" y="3064015"/>
                    <a:pt x="5156994" y="2898635"/>
                  </a:cubicBezTo>
                  <a:cubicBezTo>
                    <a:pt x="5159681" y="2733255"/>
                    <a:pt x="5132920" y="2565636"/>
                    <a:pt x="5083317" y="2402047"/>
                  </a:cubicBezTo>
                  <a:cubicBezTo>
                    <a:pt x="5033938" y="2238123"/>
                    <a:pt x="4960150" y="2079013"/>
                    <a:pt x="4871022" y="1926958"/>
                  </a:cubicBezTo>
                  <a:cubicBezTo>
                    <a:pt x="4826570" y="1850818"/>
                    <a:pt x="4777415" y="1776918"/>
                    <a:pt x="4727028" y="1703577"/>
                  </a:cubicBezTo>
                  <a:cubicBezTo>
                    <a:pt x="4676418" y="1630349"/>
                    <a:pt x="4622784" y="1558464"/>
                    <a:pt x="4563776" y="1490834"/>
                  </a:cubicBezTo>
                  <a:cubicBezTo>
                    <a:pt x="4503647" y="1423764"/>
                    <a:pt x="4439041" y="1359157"/>
                    <a:pt x="4370291" y="1300596"/>
                  </a:cubicBezTo>
                  <a:cubicBezTo>
                    <a:pt x="4336812" y="1270141"/>
                    <a:pt x="4301541" y="1242148"/>
                    <a:pt x="4266046" y="1214491"/>
                  </a:cubicBezTo>
                  <a:cubicBezTo>
                    <a:pt x="4248355" y="1200607"/>
                    <a:pt x="4230776" y="1186611"/>
                    <a:pt x="4212973" y="1173062"/>
                  </a:cubicBezTo>
                  <a:cubicBezTo>
                    <a:pt x="4194722" y="1160074"/>
                    <a:pt x="4176359" y="1147197"/>
                    <a:pt x="4157995" y="1134545"/>
                  </a:cubicBezTo>
                  <a:cubicBezTo>
                    <a:pt x="4011426" y="1031980"/>
                    <a:pt x="3855004" y="948562"/>
                    <a:pt x="3697126" y="881044"/>
                  </a:cubicBezTo>
                  <a:lnTo>
                    <a:pt x="3637670" y="856747"/>
                  </a:lnTo>
                  <a:lnTo>
                    <a:pt x="3608222" y="844318"/>
                  </a:lnTo>
                  <a:cubicBezTo>
                    <a:pt x="3598480" y="840063"/>
                    <a:pt x="3588179" y="837040"/>
                    <a:pt x="3578214" y="833457"/>
                  </a:cubicBezTo>
                  <a:lnTo>
                    <a:pt x="3518309" y="812294"/>
                  </a:lnTo>
                  <a:cubicBezTo>
                    <a:pt x="3513383" y="810503"/>
                    <a:pt x="3508344" y="808823"/>
                    <a:pt x="3503417" y="806920"/>
                  </a:cubicBezTo>
                  <a:cubicBezTo>
                    <a:pt x="3498603" y="804792"/>
                    <a:pt x="3494236" y="801993"/>
                    <a:pt x="3489533" y="799642"/>
                  </a:cubicBezTo>
                  <a:cubicBezTo>
                    <a:pt x="3480240" y="794827"/>
                    <a:pt x="3470498" y="791020"/>
                    <a:pt x="3460869" y="787101"/>
                  </a:cubicBezTo>
                  <a:lnTo>
                    <a:pt x="3402980" y="763475"/>
                  </a:lnTo>
                  <a:lnTo>
                    <a:pt x="3374092" y="751606"/>
                  </a:lnTo>
                  <a:cubicBezTo>
                    <a:pt x="3364462" y="747688"/>
                    <a:pt x="3354945" y="743433"/>
                    <a:pt x="3344980" y="740409"/>
                  </a:cubicBezTo>
                  <a:lnTo>
                    <a:pt x="3226627" y="700772"/>
                  </a:lnTo>
                  <a:cubicBezTo>
                    <a:pt x="3067405" y="652849"/>
                    <a:pt x="2902697" y="625192"/>
                    <a:pt x="2735750" y="614667"/>
                  </a:cubicBezTo>
                  <a:cubicBezTo>
                    <a:pt x="2714811" y="613435"/>
                    <a:pt x="2694209" y="610860"/>
                    <a:pt x="2673158" y="610412"/>
                  </a:cubicBezTo>
                  <a:lnTo>
                    <a:pt x="2610119" y="609628"/>
                  </a:lnTo>
                  <a:lnTo>
                    <a:pt x="2547080" y="608620"/>
                  </a:lnTo>
                  <a:cubicBezTo>
                    <a:pt x="2536443" y="608173"/>
                    <a:pt x="2526365" y="608397"/>
                    <a:pt x="2516400" y="608844"/>
                  </a:cubicBezTo>
                  <a:lnTo>
                    <a:pt x="2486280" y="609740"/>
                  </a:lnTo>
                  <a:cubicBezTo>
                    <a:pt x="2466125" y="609852"/>
                    <a:pt x="2446307" y="611868"/>
                    <a:pt x="2426376" y="613099"/>
                  </a:cubicBezTo>
                  <a:cubicBezTo>
                    <a:pt x="2406333" y="613995"/>
                    <a:pt x="2386627" y="616458"/>
                    <a:pt x="2366920" y="618474"/>
                  </a:cubicBezTo>
                  <a:cubicBezTo>
                    <a:pt x="2357066" y="619482"/>
                    <a:pt x="2347101" y="620153"/>
                    <a:pt x="2337248" y="621497"/>
                  </a:cubicBezTo>
                  <a:lnTo>
                    <a:pt x="2307800" y="625528"/>
                  </a:lnTo>
                  <a:lnTo>
                    <a:pt x="2278351" y="629559"/>
                  </a:lnTo>
                  <a:lnTo>
                    <a:pt x="2249127" y="634710"/>
                  </a:lnTo>
                  <a:cubicBezTo>
                    <a:pt x="2093377" y="661918"/>
                    <a:pt x="1942329" y="710849"/>
                    <a:pt x="1796096" y="781726"/>
                  </a:cubicBezTo>
                  <a:cubicBezTo>
                    <a:pt x="1649751" y="852268"/>
                    <a:pt x="1508892" y="944307"/>
                    <a:pt x="1370833" y="1048663"/>
                  </a:cubicBezTo>
                  <a:cubicBezTo>
                    <a:pt x="1232774" y="1153244"/>
                    <a:pt x="1097290" y="1269917"/>
                    <a:pt x="959790" y="1390844"/>
                  </a:cubicBezTo>
                  <a:lnTo>
                    <a:pt x="749062" y="1577611"/>
                  </a:lnTo>
                  <a:cubicBezTo>
                    <a:pt x="674602" y="1642329"/>
                    <a:pt x="599806" y="1704137"/>
                    <a:pt x="524786" y="1763145"/>
                  </a:cubicBezTo>
                  <a:cubicBezTo>
                    <a:pt x="374858" y="1881498"/>
                    <a:pt x="223810" y="1987422"/>
                    <a:pt x="84071" y="2098496"/>
                  </a:cubicBezTo>
                  <a:lnTo>
                    <a:pt x="0" y="2168094"/>
                  </a:lnTo>
                  <a:lnTo>
                    <a:pt x="0" y="1576676"/>
                  </a:lnTo>
                  <a:lnTo>
                    <a:pt x="174655" y="1387597"/>
                  </a:lnTo>
                  <a:cubicBezTo>
                    <a:pt x="238926" y="1320079"/>
                    <a:pt x="302749" y="1254577"/>
                    <a:pt x="363661" y="1188626"/>
                  </a:cubicBezTo>
                  <a:lnTo>
                    <a:pt x="458052" y="1086397"/>
                  </a:lnTo>
                  <a:cubicBezTo>
                    <a:pt x="490635" y="1051351"/>
                    <a:pt x="523666" y="1016416"/>
                    <a:pt x="557257" y="981593"/>
                  </a:cubicBezTo>
                  <a:cubicBezTo>
                    <a:pt x="691510" y="842414"/>
                    <a:pt x="835055" y="705699"/>
                    <a:pt x="994165" y="578389"/>
                  </a:cubicBezTo>
                  <a:cubicBezTo>
                    <a:pt x="1152939" y="451190"/>
                    <a:pt x="1328060" y="333398"/>
                    <a:pt x="1520873" y="237215"/>
                  </a:cubicBezTo>
                  <a:cubicBezTo>
                    <a:pt x="1713238" y="141033"/>
                    <a:pt x="1924302" y="68028"/>
                    <a:pt x="2141748" y="31190"/>
                  </a:cubicBezTo>
                  <a:lnTo>
                    <a:pt x="2182505" y="24360"/>
                  </a:lnTo>
                  <a:cubicBezTo>
                    <a:pt x="2196165" y="22344"/>
                    <a:pt x="2209826" y="20665"/>
                    <a:pt x="2223374" y="18873"/>
                  </a:cubicBezTo>
                  <a:lnTo>
                    <a:pt x="2264355" y="13611"/>
                  </a:lnTo>
                  <a:cubicBezTo>
                    <a:pt x="2278015" y="11931"/>
                    <a:pt x="2291676" y="10924"/>
                    <a:pt x="2305336" y="9580"/>
                  </a:cubicBezTo>
                  <a:cubicBezTo>
                    <a:pt x="2332657" y="7229"/>
                    <a:pt x="2360090" y="4653"/>
                    <a:pt x="2387410" y="3645"/>
                  </a:cubicBezTo>
                  <a:cubicBezTo>
                    <a:pt x="2414731" y="2414"/>
                    <a:pt x="2442164" y="510"/>
                    <a:pt x="2469373" y="622"/>
                  </a:cubicBezTo>
                  <a:close/>
                </a:path>
              </a:pathLst>
            </a:custGeom>
            <a:gradFill>
              <a:gsLst>
                <a:gs pos="37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7C4629D-4AB7-48D4-A61B-1AE1837A78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646908" cy="6130481"/>
            </a:xfrm>
            <a:custGeom>
              <a:avLst/>
              <a:gdLst>
                <a:gd name="connsiteX0" fmla="*/ 2616837 w 5646908"/>
                <a:gd name="connsiteY0" fmla="*/ 0 h 6130481"/>
                <a:gd name="connsiteX1" fmla="*/ 4918721 w 5646908"/>
                <a:gd name="connsiteY1" fmla="*/ 1134258 h 6130481"/>
                <a:gd name="connsiteX2" fmla="*/ 5539036 w 5646908"/>
                <a:gd name="connsiteY2" fmla="*/ 3362353 h 6130481"/>
                <a:gd name="connsiteX3" fmla="*/ 4712024 w 5646908"/>
                <a:gd name="connsiteY3" fmla="*/ 5293280 h 6130481"/>
                <a:gd name="connsiteX4" fmla="*/ 2547864 w 5646908"/>
                <a:gd name="connsiteY4" fmla="*/ 6130481 h 6130481"/>
                <a:gd name="connsiteX5" fmla="*/ 263223 w 5646908"/>
                <a:gd name="connsiteY5" fmla="*/ 5212325 h 6130481"/>
                <a:gd name="connsiteX6" fmla="*/ 49974 w 5646908"/>
                <a:gd name="connsiteY6" fmla="*/ 4985345 h 6130481"/>
                <a:gd name="connsiteX7" fmla="*/ 0 w 5646908"/>
                <a:gd name="connsiteY7" fmla="*/ 4920618 h 6130481"/>
                <a:gd name="connsiteX8" fmla="*/ 0 w 5646908"/>
                <a:gd name="connsiteY8" fmla="*/ 3760303 h 6130481"/>
                <a:gd name="connsiteX9" fmla="*/ 80488 w 5646908"/>
                <a:gd name="connsiteY9" fmla="*/ 3974159 h 6130481"/>
                <a:gd name="connsiteX10" fmla="*/ 664748 w 5646908"/>
                <a:gd name="connsiteY10" fmla="*/ 4813600 h 6130481"/>
                <a:gd name="connsiteX11" fmla="*/ 2548087 w 5646908"/>
                <a:gd name="connsiteY11" fmla="*/ 5570406 h 6130481"/>
                <a:gd name="connsiteX12" fmla="*/ 3536561 w 5646908"/>
                <a:gd name="connsiteY12" fmla="*/ 5407153 h 6130481"/>
                <a:gd name="connsiteX13" fmla="*/ 4308035 w 5646908"/>
                <a:gd name="connsiteY13" fmla="*/ 4897241 h 6130481"/>
                <a:gd name="connsiteX14" fmla="*/ 4569038 w 5646908"/>
                <a:gd name="connsiteY14" fmla="*/ 4564802 h 6130481"/>
                <a:gd name="connsiteX15" fmla="*/ 4699147 w 5646908"/>
                <a:gd name="connsiteY15" fmla="*/ 4149952 h 6130481"/>
                <a:gd name="connsiteX16" fmla="*/ 5003034 w 5646908"/>
                <a:gd name="connsiteY16" fmla="*/ 3168421 h 6130481"/>
                <a:gd name="connsiteX17" fmla="*/ 4994189 w 5646908"/>
                <a:gd name="connsiteY17" fmla="*/ 2321590 h 6130481"/>
                <a:gd name="connsiteX18" fmla="*/ 4487860 w 5646908"/>
                <a:gd name="connsiteY18" fmla="*/ 1501856 h 6130481"/>
                <a:gd name="connsiteX19" fmla="*/ 3640469 w 5646908"/>
                <a:gd name="connsiteY19" fmla="*/ 808425 h 6130481"/>
                <a:gd name="connsiteX20" fmla="*/ 2616837 w 5646908"/>
                <a:gd name="connsiteY20" fmla="*/ 559851 h 6130481"/>
                <a:gd name="connsiteX21" fmla="*/ 1762952 w 5646908"/>
                <a:gd name="connsiteY21" fmla="*/ 812008 h 6130481"/>
                <a:gd name="connsiteX22" fmla="*/ 939635 w 5646908"/>
                <a:gd name="connsiteY22" fmla="*/ 1502976 h 6130481"/>
                <a:gd name="connsiteX23" fmla="*/ 585250 w 5646908"/>
                <a:gd name="connsiteY23" fmla="*/ 1831049 h 6130481"/>
                <a:gd name="connsiteX24" fmla="*/ 40403 w 5646908"/>
                <a:gd name="connsiteY24" fmla="*/ 2389556 h 6130481"/>
                <a:gd name="connsiteX25" fmla="*/ 0 w 5646908"/>
                <a:gd name="connsiteY25" fmla="*/ 2456747 h 6130481"/>
                <a:gd name="connsiteX26" fmla="*/ 0 w 5646908"/>
                <a:gd name="connsiteY26" fmla="*/ 1601114 h 6130481"/>
                <a:gd name="connsiteX27" fmla="*/ 93200 w 5646908"/>
                <a:gd name="connsiteY27" fmla="*/ 1513741 h 6130481"/>
                <a:gd name="connsiteX28" fmla="*/ 535423 w 5646908"/>
                <a:gd name="connsiteY28" fmla="*/ 1107273 h 6130481"/>
                <a:gd name="connsiteX29" fmla="*/ 2616837 w 5646908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646908" h="6130481">
                  <a:moveTo>
                    <a:pt x="2616837" y="0"/>
                  </a:moveTo>
                  <a:cubicBezTo>
                    <a:pt x="3596241" y="0"/>
                    <a:pt x="4322479" y="463445"/>
                    <a:pt x="4918721" y="1134258"/>
                  </a:cubicBezTo>
                  <a:cubicBezTo>
                    <a:pt x="5416317" y="1694109"/>
                    <a:pt x="5857703" y="2516643"/>
                    <a:pt x="5539036" y="3362353"/>
                  </a:cubicBezTo>
                  <a:cubicBezTo>
                    <a:pt x="5111758" y="4496612"/>
                    <a:pt x="5300763" y="4716633"/>
                    <a:pt x="4712024" y="5293280"/>
                  </a:cubicBezTo>
                  <a:cubicBezTo>
                    <a:pt x="4123284" y="5869926"/>
                    <a:pt x="3446201" y="6130481"/>
                    <a:pt x="2547864" y="6130481"/>
                  </a:cubicBezTo>
                  <a:cubicBezTo>
                    <a:pt x="1657476" y="6130481"/>
                    <a:pt x="850619" y="5780127"/>
                    <a:pt x="263223" y="5212325"/>
                  </a:cubicBezTo>
                  <a:cubicBezTo>
                    <a:pt x="188497" y="5140091"/>
                    <a:pt x="117321" y="5064339"/>
                    <a:pt x="49974" y="4985345"/>
                  </a:cubicBezTo>
                  <a:lnTo>
                    <a:pt x="0" y="4920618"/>
                  </a:lnTo>
                  <a:lnTo>
                    <a:pt x="0" y="3760303"/>
                  </a:lnTo>
                  <a:lnTo>
                    <a:pt x="80488" y="3974159"/>
                  </a:lnTo>
                  <a:cubicBezTo>
                    <a:pt x="217875" y="4289243"/>
                    <a:pt x="414383" y="4571632"/>
                    <a:pt x="664748" y="4813600"/>
                  </a:cubicBezTo>
                  <a:cubicBezTo>
                    <a:pt x="1169734" y="5301566"/>
                    <a:pt x="1838644" y="5570406"/>
                    <a:pt x="2548087" y="5570406"/>
                  </a:cubicBezTo>
                  <a:cubicBezTo>
                    <a:pt x="2928786" y="5570406"/>
                    <a:pt x="3252156" y="5516996"/>
                    <a:pt x="3536561" y="5407153"/>
                  </a:cubicBezTo>
                  <a:cubicBezTo>
                    <a:pt x="3815366" y="5299438"/>
                    <a:pt x="4067747" y="5132603"/>
                    <a:pt x="4308035" y="4897241"/>
                  </a:cubicBezTo>
                  <a:cubicBezTo>
                    <a:pt x="4475095" y="4733653"/>
                    <a:pt x="4533767" y="4637358"/>
                    <a:pt x="4569038" y="4564802"/>
                  </a:cubicBezTo>
                  <a:cubicBezTo>
                    <a:pt x="4619313" y="4461453"/>
                    <a:pt x="4652792" y="4330784"/>
                    <a:pt x="4699147" y="4149952"/>
                  </a:cubicBezTo>
                  <a:cubicBezTo>
                    <a:pt x="4758491" y="3918846"/>
                    <a:pt x="4839558" y="3602194"/>
                    <a:pt x="5003034" y="3168421"/>
                  </a:cubicBezTo>
                  <a:cubicBezTo>
                    <a:pt x="5103024" y="2902940"/>
                    <a:pt x="5100112" y="2626037"/>
                    <a:pt x="4994189" y="2321590"/>
                  </a:cubicBezTo>
                  <a:cubicBezTo>
                    <a:pt x="4900470" y="2052526"/>
                    <a:pt x="4725460" y="1769129"/>
                    <a:pt x="4487860" y="1501856"/>
                  </a:cubicBezTo>
                  <a:cubicBezTo>
                    <a:pt x="4210285" y="1189683"/>
                    <a:pt x="3933047" y="962832"/>
                    <a:pt x="3640469" y="808425"/>
                  </a:cubicBezTo>
                  <a:cubicBezTo>
                    <a:pt x="3323369" y="641141"/>
                    <a:pt x="2988578" y="559851"/>
                    <a:pt x="2616837" y="559851"/>
                  </a:cubicBezTo>
                  <a:cubicBezTo>
                    <a:pt x="2315413" y="559851"/>
                    <a:pt x="2044110" y="640134"/>
                    <a:pt x="1762952" y="812008"/>
                  </a:cubicBezTo>
                  <a:cubicBezTo>
                    <a:pt x="1472838" y="989593"/>
                    <a:pt x="1197167" y="1250707"/>
                    <a:pt x="939635" y="1502976"/>
                  </a:cubicBezTo>
                  <a:cubicBezTo>
                    <a:pt x="819379" y="1620769"/>
                    <a:pt x="700355" y="1727700"/>
                    <a:pt x="585250" y="1831049"/>
                  </a:cubicBezTo>
                  <a:cubicBezTo>
                    <a:pt x="362317" y="2031140"/>
                    <a:pt x="169840" y="2204022"/>
                    <a:pt x="40403" y="2389556"/>
                  </a:cubicBezTo>
                  <a:lnTo>
                    <a:pt x="0" y="2456747"/>
                  </a:lnTo>
                  <a:lnTo>
                    <a:pt x="0" y="1601114"/>
                  </a:lnTo>
                  <a:lnTo>
                    <a:pt x="93200" y="1513741"/>
                  </a:lnTo>
                  <a:cubicBezTo>
                    <a:pt x="237107" y="1383294"/>
                    <a:pt x="388238" y="1251435"/>
                    <a:pt x="535423" y="1107273"/>
                  </a:cubicBezTo>
                  <a:cubicBezTo>
                    <a:pt x="1124050" y="530627"/>
                    <a:pt x="1718500" y="0"/>
                    <a:pt x="2616837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4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D1E30050-9FC4-4CC7-8C0B-BF5EFD1064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176241"/>
              <a:ext cx="5517522" cy="6130481"/>
            </a:xfrm>
            <a:custGeom>
              <a:avLst/>
              <a:gdLst>
                <a:gd name="connsiteX0" fmla="*/ 2549095 w 5517522"/>
                <a:gd name="connsiteY0" fmla="*/ 0 h 6130481"/>
                <a:gd name="connsiteX1" fmla="*/ 4804175 w 5517522"/>
                <a:gd name="connsiteY1" fmla="*/ 1134258 h 6130481"/>
                <a:gd name="connsiteX2" fmla="*/ 5411838 w 5517522"/>
                <a:gd name="connsiteY2" fmla="*/ 3362353 h 6130481"/>
                <a:gd name="connsiteX3" fmla="*/ 4601621 w 5517522"/>
                <a:gd name="connsiteY3" fmla="*/ 5293280 h 6130481"/>
                <a:gd name="connsiteX4" fmla="*/ 2481577 w 5517522"/>
                <a:gd name="connsiteY4" fmla="*/ 6130481 h 6130481"/>
                <a:gd name="connsiteX5" fmla="*/ 243517 w 5517522"/>
                <a:gd name="connsiteY5" fmla="*/ 5212325 h 6130481"/>
                <a:gd name="connsiteX6" fmla="*/ 34587 w 5517522"/>
                <a:gd name="connsiteY6" fmla="*/ 4985345 h 6130481"/>
                <a:gd name="connsiteX7" fmla="*/ 0 w 5517522"/>
                <a:gd name="connsiteY7" fmla="*/ 4939620 h 6130481"/>
                <a:gd name="connsiteX8" fmla="*/ 0 w 5517522"/>
                <a:gd name="connsiteY8" fmla="*/ 3335329 h 6130481"/>
                <a:gd name="connsiteX9" fmla="*/ 17141 w 5517522"/>
                <a:gd name="connsiteY9" fmla="*/ 3448738 h 6130481"/>
                <a:gd name="connsiteX10" fmla="*/ 167489 w 5517522"/>
                <a:gd name="connsiteY10" fmla="*/ 3930490 h 6130481"/>
                <a:gd name="connsiteX11" fmla="*/ 715471 w 5517522"/>
                <a:gd name="connsiteY11" fmla="*/ 4734212 h 6130481"/>
                <a:gd name="connsiteX12" fmla="*/ 2481689 w 5517522"/>
                <a:gd name="connsiteY12" fmla="*/ 5458772 h 6130481"/>
                <a:gd name="connsiteX13" fmla="*/ 4126644 w 5517522"/>
                <a:gd name="connsiteY13" fmla="*/ 4818302 h 6130481"/>
                <a:gd name="connsiteX14" fmla="*/ 4360437 w 5517522"/>
                <a:gd name="connsiteY14" fmla="*/ 4516766 h 6130481"/>
                <a:gd name="connsiteX15" fmla="*/ 4480357 w 5517522"/>
                <a:gd name="connsiteY15" fmla="*/ 4122855 h 6130481"/>
                <a:gd name="connsiteX16" fmla="*/ 4781557 w 5517522"/>
                <a:gd name="connsiteY16" fmla="*/ 3129791 h 6130481"/>
                <a:gd name="connsiteX17" fmla="*/ 4771928 w 5517522"/>
                <a:gd name="connsiteY17" fmla="*/ 2357869 h 6130481"/>
                <a:gd name="connsiteX18" fmla="*/ 4297510 w 5517522"/>
                <a:gd name="connsiteY18" fmla="*/ 1575533 h 6130481"/>
                <a:gd name="connsiteX19" fmla="*/ 3498715 w 5517522"/>
                <a:gd name="connsiteY19" fmla="*/ 907071 h 6130481"/>
                <a:gd name="connsiteX20" fmla="*/ 2549095 w 5517522"/>
                <a:gd name="connsiteY20" fmla="*/ 671821 h 6130481"/>
                <a:gd name="connsiteX21" fmla="*/ 985319 w 5517522"/>
                <a:gd name="connsiteY21" fmla="*/ 1582475 h 6130481"/>
                <a:gd name="connsiteX22" fmla="*/ 634628 w 5517522"/>
                <a:gd name="connsiteY22" fmla="*/ 1913907 h 6130481"/>
                <a:gd name="connsiteX23" fmla="*/ 117662 w 5517522"/>
                <a:gd name="connsiteY23" fmla="*/ 2453044 h 6130481"/>
                <a:gd name="connsiteX24" fmla="*/ 2515 w 5517522"/>
                <a:gd name="connsiteY24" fmla="*/ 2685494 h 6130481"/>
                <a:gd name="connsiteX25" fmla="*/ 0 w 5517522"/>
                <a:gd name="connsiteY25" fmla="*/ 2696965 h 6130481"/>
                <a:gd name="connsiteX26" fmla="*/ 0 w 5517522"/>
                <a:gd name="connsiteY26" fmla="*/ 1587383 h 6130481"/>
                <a:gd name="connsiteX27" fmla="*/ 76951 w 5517522"/>
                <a:gd name="connsiteY27" fmla="*/ 1513741 h 6130481"/>
                <a:gd name="connsiteX28" fmla="*/ 510118 w 5517522"/>
                <a:gd name="connsiteY28" fmla="*/ 1107273 h 6130481"/>
                <a:gd name="connsiteX29" fmla="*/ 2549095 w 5517522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522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4011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335329"/>
                  </a:lnTo>
                  <a:lnTo>
                    <a:pt x="17141" y="3448738"/>
                  </a:lnTo>
                  <a:cubicBezTo>
                    <a:pt x="50676" y="3613558"/>
                    <a:pt x="100867" y="3774516"/>
                    <a:pt x="167489" y="3930490"/>
                  </a:cubicBezTo>
                  <a:cubicBezTo>
                    <a:pt x="296255" y="4232138"/>
                    <a:pt x="480670" y="4502546"/>
                    <a:pt x="715471" y="4734212"/>
                  </a:cubicBezTo>
                  <a:cubicBezTo>
                    <a:pt x="1188993" y="5201464"/>
                    <a:pt x="1816250" y="5458772"/>
                    <a:pt x="2481689" y="5458772"/>
                  </a:cubicBezTo>
                  <a:cubicBezTo>
                    <a:pt x="3185758" y="5458772"/>
                    <a:pt x="3677755" y="5267191"/>
                    <a:pt x="4126644" y="4818302"/>
                  </a:cubicBezTo>
                  <a:cubicBezTo>
                    <a:pt x="4278363" y="4666583"/>
                    <a:pt x="4329982" y="4580701"/>
                    <a:pt x="4360437" y="4516766"/>
                  </a:cubicBezTo>
                  <a:cubicBezTo>
                    <a:pt x="4404890" y="4423495"/>
                    <a:pt x="4436577" y="4297417"/>
                    <a:pt x="4480357" y="4122855"/>
                  </a:cubicBezTo>
                  <a:cubicBezTo>
                    <a:pt x="4539030" y="3889285"/>
                    <a:pt x="4619425" y="3569275"/>
                    <a:pt x="4781557" y="3129791"/>
                  </a:cubicBezTo>
                  <a:cubicBezTo>
                    <a:pt x="4870238" y="2889503"/>
                    <a:pt x="4867103" y="2637010"/>
                    <a:pt x="4771928" y="2357869"/>
                  </a:cubicBezTo>
                  <a:cubicBezTo>
                    <a:pt x="4684815" y="2102465"/>
                    <a:pt x="4520779" y="1831945"/>
                    <a:pt x="4297510" y="1575533"/>
                  </a:cubicBezTo>
                  <a:cubicBezTo>
                    <a:pt x="4034492" y="1273549"/>
                    <a:pt x="3773266" y="1054983"/>
                    <a:pt x="3498715" y="907071"/>
                  </a:cubicBezTo>
                  <a:cubicBezTo>
                    <a:pt x="3204905" y="748745"/>
                    <a:pt x="2894187" y="671821"/>
                    <a:pt x="2549095" y="671821"/>
                  </a:cubicBezTo>
                  <a:cubicBezTo>
                    <a:pt x="1942553" y="671821"/>
                    <a:pt x="1518298" y="1049273"/>
                    <a:pt x="985319" y="1582475"/>
                  </a:cubicBezTo>
                  <a:cubicBezTo>
                    <a:pt x="865735" y="1702059"/>
                    <a:pt x="748278" y="1809774"/>
                    <a:pt x="634628" y="1913907"/>
                  </a:cubicBezTo>
                  <a:cubicBezTo>
                    <a:pt x="421325" y="2109407"/>
                    <a:pt x="237134" y="2278146"/>
                    <a:pt x="117662" y="2453044"/>
                  </a:cubicBezTo>
                  <a:cubicBezTo>
                    <a:pt x="64756" y="2530415"/>
                    <a:pt x="27022" y="2605799"/>
                    <a:pt x="2515" y="2685494"/>
                  </a:cubicBezTo>
                  <a:lnTo>
                    <a:pt x="0" y="2696965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E7E03733-50FD-49A6-B226-40F6A0AD45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176241"/>
              <a:ext cx="5517475" cy="6130481"/>
            </a:xfrm>
            <a:custGeom>
              <a:avLst/>
              <a:gdLst>
                <a:gd name="connsiteX0" fmla="*/ 2549095 w 5517475"/>
                <a:gd name="connsiteY0" fmla="*/ 0 h 6130481"/>
                <a:gd name="connsiteX1" fmla="*/ 4804175 w 5517475"/>
                <a:gd name="connsiteY1" fmla="*/ 1134258 h 6130481"/>
                <a:gd name="connsiteX2" fmla="*/ 5411838 w 5517475"/>
                <a:gd name="connsiteY2" fmla="*/ 3362353 h 6130481"/>
                <a:gd name="connsiteX3" fmla="*/ 4601621 w 5517475"/>
                <a:gd name="connsiteY3" fmla="*/ 5293280 h 6130481"/>
                <a:gd name="connsiteX4" fmla="*/ 2481577 w 5517475"/>
                <a:gd name="connsiteY4" fmla="*/ 6130481 h 6130481"/>
                <a:gd name="connsiteX5" fmla="*/ 243517 w 5517475"/>
                <a:gd name="connsiteY5" fmla="*/ 5212325 h 6130481"/>
                <a:gd name="connsiteX6" fmla="*/ 34587 w 5517475"/>
                <a:gd name="connsiteY6" fmla="*/ 4985345 h 6130481"/>
                <a:gd name="connsiteX7" fmla="*/ 0 w 5517475"/>
                <a:gd name="connsiteY7" fmla="*/ 4939620 h 6130481"/>
                <a:gd name="connsiteX8" fmla="*/ 0 w 5517475"/>
                <a:gd name="connsiteY8" fmla="*/ 3799573 h 6130481"/>
                <a:gd name="connsiteX9" fmla="*/ 64364 w 5517475"/>
                <a:gd name="connsiteY9" fmla="*/ 3974159 h 6130481"/>
                <a:gd name="connsiteX10" fmla="*/ 636644 w 5517475"/>
                <a:gd name="connsiteY10" fmla="*/ 4813600 h 6130481"/>
                <a:gd name="connsiteX11" fmla="*/ 2481577 w 5517475"/>
                <a:gd name="connsiteY11" fmla="*/ 5570406 h 6130481"/>
                <a:gd name="connsiteX12" fmla="*/ 3449896 w 5517475"/>
                <a:gd name="connsiteY12" fmla="*/ 5407153 h 6130481"/>
                <a:gd name="connsiteX13" fmla="*/ 4205695 w 5517475"/>
                <a:gd name="connsiteY13" fmla="*/ 4897241 h 6130481"/>
                <a:gd name="connsiteX14" fmla="*/ 4461434 w 5517475"/>
                <a:gd name="connsiteY14" fmla="*/ 4564802 h 6130481"/>
                <a:gd name="connsiteX15" fmla="*/ 4588969 w 5517475"/>
                <a:gd name="connsiteY15" fmla="*/ 4149952 h 6130481"/>
                <a:gd name="connsiteX16" fmla="*/ 4886585 w 5517475"/>
                <a:gd name="connsiteY16" fmla="*/ 3168421 h 6130481"/>
                <a:gd name="connsiteX17" fmla="*/ 4877964 w 5517475"/>
                <a:gd name="connsiteY17" fmla="*/ 2321590 h 6130481"/>
                <a:gd name="connsiteX18" fmla="*/ 4382048 w 5517475"/>
                <a:gd name="connsiteY18" fmla="*/ 1501856 h 6130481"/>
                <a:gd name="connsiteX19" fmla="*/ 3551900 w 5517475"/>
                <a:gd name="connsiteY19" fmla="*/ 808425 h 6130481"/>
                <a:gd name="connsiteX20" fmla="*/ 2549095 w 5517475"/>
                <a:gd name="connsiteY20" fmla="*/ 559851 h 6130481"/>
                <a:gd name="connsiteX21" fmla="*/ 1712566 w 5517475"/>
                <a:gd name="connsiteY21" fmla="*/ 812008 h 6130481"/>
                <a:gd name="connsiteX22" fmla="*/ 906044 w 5517475"/>
                <a:gd name="connsiteY22" fmla="*/ 1502976 h 6130481"/>
                <a:gd name="connsiteX23" fmla="*/ 558825 w 5517475"/>
                <a:gd name="connsiteY23" fmla="*/ 1831049 h 6130481"/>
                <a:gd name="connsiteX24" fmla="*/ 25063 w 5517475"/>
                <a:gd name="connsiteY24" fmla="*/ 2389556 h 6130481"/>
                <a:gd name="connsiteX25" fmla="*/ 0 w 5517475"/>
                <a:gd name="connsiteY25" fmla="*/ 2432109 h 6130481"/>
                <a:gd name="connsiteX26" fmla="*/ 0 w 5517475"/>
                <a:gd name="connsiteY26" fmla="*/ 1587383 h 6130481"/>
                <a:gd name="connsiteX27" fmla="*/ 76951 w 5517475"/>
                <a:gd name="connsiteY27" fmla="*/ 1513741 h 6130481"/>
                <a:gd name="connsiteX28" fmla="*/ 510118 w 5517475"/>
                <a:gd name="connsiteY28" fmla="*/ 1107273 h 6130481"/>
                <a:gd name="connsiteX29" fmla="*/ 2549095 w 5517475"/>
                <a:gd name="connsiteY29" fmla="*/ 0 h 6130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517475" h="6130481">
                  <a:moveTo>
                    <a:pt x="2549095" y="0"/>
                  </a:moveTo>
                  <a:cubicBezTo>
                    <a:pt x="3508568" y="0"/>
                    <a:pt x="4219915" y="463445"/>
                    <a:pt x="4804175" y="1134258"/>
                  </a:cubicBezTo>
                  <a:cubicBezTo>
                    <a:pt x="5291694" y="1694109"/>
                    <a:pt x="5723899" y="2516643"/>
                    <a:pt x="5411838" y="3362353"/>
                  </a:cubicBezTo>
                  <a:cubicBezTo>
                    <a:pt x="4993181" y="4496612"/>
                    <a:pt x="5178268" y="4716633"/>
                    <a:pt x="4601621" y="5293280"/>
                  </a:cubicBezTo>
                  <a:cubicBezTo>
                    <a:pt x="4024863" y="5869926"/>
                    <a:pt x="3361551" y="6130481"/>
                    <a:pt x="2481577" y="6130481"/>
                  </a:cubicBezTo>
                  <a:cubicBezTo>
                    <a:pt x="1609329" y="6130481"/>
                    <a:pt x="818932" y="5780127"/>
                    <a:pt x="243517" y="5212325"/>
                  </a:cubicBezTo>
                  <a:cubicBezTo>
                    <a:pt x="170302" y="5140091"/>
                    <a:pt x="100568" y="5064339"/>
                    <a:pt x="34587" y="4985345"/>
                  </a:cubicBezTo>
                  <a:lnTo>
                    <a:pt x="0" y="4939620"/>
                  </a:lnTo>
                  <a:lnTo>
                    <a:pt x="0" y="3799573"/>
                  </a:lnTo>
                  <a:lnTo>
                    <a:pt x="64364" y="3974159"/>
                  </a:lnTo>
                  <a:cubicBezTo>
                    <a:pt x="198841" y="4289243"/>
                    <a:pt x="391429" y="4571632"/>
                    <a:pt x="636644" y="4813600"/>
                  </a:cubicBezTo>
                  <a:cubicBezTo>
                    <a:pt x="1131328" y="5301566"/>
                    <a:pt x="1786578" y="5570406"/>
                    <a:pt x="2481577" y="5570406"/>
                  </a:cubicBezTo>
                  <a:cubicBezTo>
                    <a:pt x="2854550" y="5570406"/>
                    <a:pt x="3171314" y="5516996"/>
                    <a:pt x="3449896" y="5407153"/>
                  </a:cubicBezTo>
                  <a:cubicBezTo>
                    <a:pt x="3723103" y="5299438"/>
                    <a:pt x="3970333" y="5132603"/>
                    <a:pt x="4205695" y="4897241"/>
                  </a:cubicBezTo>
                  <a:cubicBezTo>
                    <a:pt x="4369395" y="4733653"/>
                    <a:pt x="4426836" y="4637358"/>
                    <a:pt x="4461434" y="4564802"/>
                  </a:cubicBezTo>
                  <a:cubicBezTo>
                    <a:pt x="4510701" y="4461453"/>
                    <a:pt x="4543509" y="4330784"/>
                    <a:pt x="4588969" y="4149952"/>
                  </a:cubicBezTo>
                  <a:cubicBezTo>
                    <a:pt x="4646969" y="3918846"/>
                    <a:pt x="4726468" y="3602194"/>
                    <a:pt x="4886585" y="3168421"/>
                  </a:cubicBezTo>
                  <a:cubicBezTo>
                    <a:pt x="4984560" y="2902940"/>
                    <a:pt x="4981760" y="2626037"/>
                    <a:pt x="4877964" y="2321590"/>
                  </a:cubicBezTo>
                  <a:cubicBezTo>
                    <a:pt x="4786260" y="2052526"/>
                    <a:pt x="4614834" y="1769129"/>
                    <a:pt x="4382048" y="1501856"/>
                  </a:cubicBezTo>
                  <a:cubicBezTo>
                    <a:pt x="4110072" y="1189683"/>
                    <a:pt x="3838544" y="962832"/>
                    <a:pt x="3551900" y="808425"/>
                  </a:cubicBezTo>
                  <a:cubicBezTo>
                    <a:pt x="3241183" y="641141"/>
                    <a:pt x="2913222" y="559851"/>
                    <a:pt x="2549095" y="559851"/>
                  </a:cubicBezTo>
                  <a:cubicBezTo>
                    <a:pt x="2253830" y="559851"/>
                    <a:pt x="1988013" y="640134"/>
                    <a:pt x="1712566" y="812008"/>
                  </a:cubicBezTo>
                  <a:cubicBezTo>
                    <a:pt x="1428385" y="989593"/>
                    <a:pt x="1158313" y="1250707"/>
                    <a:pt x="906044" y="1502976"/>
                  </a:cubicBezTo>
                  <a:cubicBezTo>
                    <a:pt x="788140" y="1620769"/>
                    <a:pt x="671579" y="1727700"/>
                    <a:pt x="558825" y="1831049"/>
                  </a:cubicBezTo>
                  <a:cubicBezTo>
                    <a:pt x="340371" y="2031140"/>
                    <a:pt x="151813" y="2204022"/>
                    <a:pt x="25063" y="2389556"/>
                  </a:cubicBezTo>
                  <a:lnTo>
                    <a:pt x="0" y="2432109"/>
                  </a:lnTo>
                  <a:lnTo>
                    <a:pt x="0" y="1587383"/>
                  </a:lnTo>
                  <a:lnTo>
                    <a:pt x="76951" y="1513741"/>
                  </a:lnTo>
                  <a:cubicBezTo>
                    <a:pt x="217918" y="1383294"/>
                    <a:pt x="365956" y="1251435"/>
                    <a:pt x="510118" y="1107273"/>
                  </a:cubicBezTo>
                  <a:cubicBezTo>
                    <a:pt x="1086764" y="530627"/>
                    <a:pt x="1669121" y="0"/>
                    <a:pt x="2549095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8A614510-A9F4-41B6-B78E-F49E390C7E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0"/>
              <a:ext cx="5646974" cy="6483075"/>
            </a:xfrm>
            <a:custGeom>
              <a:avLst/>
              <a:gdLst>
                <a:gd name="connsiteX0" fmla="*/ 2405773 w 5646974"/>
                <a:gd name="connsiteY0" fmla="*/ 0 h 6483075"/>
                <a:gd name="connsiteX1" fmla="*/ 5646974 w 5646974"/>
                <a:gd name="connsiteY1" fmla="*/ 3241538 h 6483075"/>
                <a:gd name="connsiteX2" fmla="*/ 2405773 w 5646974"/>
                <a:gd name="connsiteY2" fmla="*/ 6483075 h 6483075"/>
                <a:gd name="connsiteX3" fmla="*/ 113897 w 5646974"/>
                <a:gd name="connsiteY3" fmla="*/ 5533666 h 6483075"/>
                <a:gd name="connsiteX4" fmla="*/ 0 w 5646974"/>
                <a:gd name="connsiteY4" fmla="*/ 5408336 h 6483075"/>
                <a:gd name="connsiteX5" fmla="*/ 0 w 5646974"/>
                <a:gd name="connsiteY5" fmla="*/ 4983659 h 6483075"/>
                <a:gd name="connsiteX6" fmla="*/ 155731 w 5646974"/>
                <a:gd name="connsiteY6" fmla="*/ 5176047 h 6483075"/>
                <a:gd name="connsiteX7" fmla="*/ 1093706 w 5646974"/>
                <a:gd name="connsiteY7" fmla="*/ 5866903 h 6483075"/>
                <a:gd name="connsiteX8" fmla="*/ 1639673 w 5646974"/>
                <a:gd name="connsiteY8" fmla="*/ 6059940 h 6483075"/>
                <a:gd name="connsiteX9" fmla="*/ 1709990 w 5646974"/>
                <a:gd name="connsiteY9" fmla="*/ 6076287 h 6483075"/>
                <a:gd name="connsiteX10" fmla="*/ 1780307 w 5646974"/>
                <a:gd name="connsiteY10" fmla="*/ 6091963 h 6483075"/>
                <a:gd name="connsiteX11" fmla="*/ 1851072 w 5646974"/>
                <a:gd name="connsiteY11" fmla="*/ 6105176 h 6483075"/>
                <a:gd name="connsiteX12" fmla="*/ 1886455 w 5646974"/>
                <a:gd name="connsiteY12" fmla="*/ 6111782 h 6483075"/>
                <a:gd name="connsiteX13" fmla="*/ 1921949 w 5646974"/>
                <a:gd name="connsiteY13" fmla="*/ 6117716 h 6483075"/>
                <a:gd name="connsiteX14" fmla="*/ 2064152 w 5646974"/>
                <a:gd name="connsiteY14" fmla="*/ 6137647 h 6483075"/>
                <a:gd name="connsiteX15" fmla="*/ 2206914 w 5646974"/>
                <a:gd name="connsiteY15" fmla="*/ 6151195 h 6483075"/>
                <a:gd name="connsiteX16" fmla="*/ 2350011 w 5646974"/>
                <a:gd name="connsiteY16" fmla="*/ 6158250 h 6483075"/>
                <a:gd name="connsiteX17" fmla="*/ 2493109 w 5646974"/>
                <a:gd name="connsiteY17" fmla="*/ 6159705 h 6483075"/>
                <a:gd name="connsiteX18" fmla="*/ 2781321 w 5646974"/>
                <a:gd name="connsiteY18" fmla="*/ 6147277 h 6483075"/>
                <a:gd name="connsiteX19" fmla="*/ 3345091 w 5646974"/>
                <a:gd name="connsiteY19" fmla="*/ 6060276 h 6483075"/>
                <a:gd name="connsiteX20" fmla="*/ 3878853 w 5646974"/>
                <a:gd name="connsiteY20" fmla="*/ 5871718 h 6483075"/>
                <a:gd name="connsiteX21" fmla="*/ 4367267 w 5646974"/>
                <a:gd name="connsiteY21" fmla="*/ 5573093 h 6483075"/>
                <a:gd name="connsiteX22" fmla="*/ 4424484 w 5646974"/>
                <a:gd name="connsiteY22" fmla="*/ 5528529 h 6483075"/>
                <a:gd name="connsiteX23" fmla="*/ 4481252 w 5646974"/>
                <a:gd name="connsiteY23" fmla="*/ 5483069 h 6483075"/>
                <a:gd name="connsiteX24" fmla="*/ 4536790 w 5646974"/>
                <a:gd name="connsiteY24" fmla="*/ 5435818 h 6483075"/>
                <a:gd name="connsiteX25" fmla="*/ 4591543 w 5646974"/>
                <a:gd name="connsiteY25" fmla="*/ 5387671 h 6483075"/>
                <a:gd name="connsiteX26" fmla="*/ 4794209 w 5646974"/>
                <a:gd name="connsiteY26" fmla="*/ 5181198 h 6483075"/>
                <a:gd name="connsiteX27" fmla="*/ 4956678 w 5646974"/>
                <a:gd name="connsiteY27" fmla="*/ 4945836 h 6483075"/>
                <a:gd name="connsiteX28" fmla="*/ 4989262 w 5646974"/>
                <a:gd name="connsiteY28" fmla="*/ 4881453 h 6483075"/>
                <a:gd name="connsiteX29" fmla="*/ 5017814 w 5646974"/>
                <a:gd name="connsiteY29" fmla="*/ 4814607 h 6483075"/>
                <a:gd name="connsiteX30" fmla="*/ 5044127 w 5646974"/>
                <a:gd name="connsiteY30" fmla="*/ 4746193 h 6483075"/>
                <a:gd name="connsiteX31" fmla="*/ 5068425 w 5646974"/>
                <a:gd name="connsiteY31" fmla="*/ 4676436 h 6483075"/>
                <a:gd name="connsiteX32" fmla="*/ 5154641 w 5646974"/>
                <a:gd name="connsiteY32" fmla="*/ 4390352 h 6483075"/>
                <a:gd name="connsiteX33" fmla="*/ 5196854 w 5646974"/>
                <a:gd name="connsiteY33" fmla="*/ 4246134 h 6483075"/>
                <a:gd name="connsiteX34" fmla="*/ 5240299 w 5646974"/>
                <a:gd name="connsiteY34" fmla="*/ 4102140 h 6483075"/>
                <a:gd name="connsiteX35" fmla="*/ 5432440 w 5646974"/>
                <a:gd name="connsiteY35" fmla="*/ 3532884 h 6483075"/>
                <a:gd name="connsiteX36" fmla="*/ 5528846 w 5646974"/>
                <a:gd name="connsiteY36" fmla="*/ 2951647 h 6483075"/>
                <a:gd name="connsiteX37" fmla="*/ 5495927 w 5646974"/>
                <a:gd name="connsiteY37" fmla="*/ 2658733 h 6483075"/>
                <a:gd name="connsiteX38" fmla="*/ 5480027 w 5646974"/>
                <a:gd name="connsiteY38" fmla="*/ 2586848 h 6483075"/>
                <a:gd name="connsiteX39" fmla="*/ 5461328 w 5646974"/>
                <a:gd name="connsiteY39" fmla="*/ 2515635 h 6483075"/>
                <a:gd name="connsiteX40" fmla="*/ 5439605 w 5646974"/>
                <a:gd name="connsiteY40" fmla="*/ 2445317 h 6483075"/>
                <a:gd name="connsiteX41" fmla="*/ 5415532 w 5646974"/>
                <a:gd name="connsiteY41" fmla="*/ 2375896 h 6483075"/>
                <a:gd name="connsiteX42" fmla="*/ 5144564 w 5646974"/>
                <a:gd name="connsiteY42" fmla="*/ 1857138 h 6483075"/>
                <a:gd name="connsiteX43" fmla="*/ 4774838 w 5646974"/>
                <a:gd name="connsiteY43" fmla="*/ 1405450 h 6483075"/>
                <a:gd name="connsiteX44" fmla="*/ 4345769 w 5646974"/>
                <a:gd name="connsiteY44" fmla="*/ 1012323 h 6483075"/>
                <a:gd name="connsiteX45" fmla="*/ 4115334 w 5646974"/>
                <a:gd name="connsiteY45" fmla="*/ 841344 h 6483075"/>
                <a:gd name="connsiteX46" fmla="*/ 3874038 w 5646974"/>
                <a:gd name="connsiteY46" fmla="*/ 691528 h 6483075"/>
                <a:gd name="connsiteX47" fmla="*/ 3359535 w 5646974"/>
                <a:gd name="connsiteY47" fmla="*/ 468819 h 6483075"/>
                <a:gd name="connsiteX48" fmla="*/ 2811105 w 5646974"/>
                <a:gd name="connsiteY48" fmla="*/ 366031 h 6483075"/>
                <a:gd name="connsiteX49" fmla="*/ 2741124 w 5646974"/>
                <a:gd name="connsiteY49" fmla="*/ 361440 h 6483075"/>
                <a:gd name="connsiteX50" fmla="*/ 2671030 w 5646974"/>
                <a:gd name="connsiteY50" fmla="*/ 358417 h 6483075"/>
                <a:gd name="connsiteX51" fmla="*/ 2600713 w 5646974"/>
                <a:gd name="connsiteY51" fmla="*/ 357521 h 6483075"/>
                <a:gd name="connsiteX52" fmla="*/ 2531739 w 5646974"/>
                <a:gd name="connsiteY52" fmla="*/ 358529 h 6483075"/>
                <a:gd name="connsiteX53" fmla="*/ 2259988 w 5646974"/>
                <a:gd name="connsiteY53" fmla="*/ 385289 h 6483075"/>
                <a:gd name="connsiteX54" fmla="*/ 1740670 w 5646974"/>
                <a:gd name="connsiteY54" fmla="*/ 553917 h 6483075"/>
                <a:gd name="connsiteX55" fmla="*/ 1264124 w 5646974"/>
                <a:gd name="connsiteY55" fmla="*/ 853549 h 6483075"/>
                <a:gd name="connsiteX56" fmla="*/ 823074 w 5646974"/>
                <a:gd name="connsiteY56" fmla="*/ 1234136 h 6483075"/>
                <a:gd name="connsiteX57" fmla="*/ 715694 w 5646974"/>
                <a:gd name="connsiteY57" fmla="*/ 1336252 h 6483075"/>
                <a:gd name="connsiteX58" fmla="*/ 606859 w 5646974"/>
                <a:gd name="connsiteY58" fmla="*/ 1440945 h 6483075"/>
                <a:gd name="connsiteX59" fmla="*/ 382023 w 5646974"/>
                <a:gd name="connsiteY59" fmla="*/ 1646074 h 6483075"/>
                <a:gd name="connsiteX60" fmla="*/ 158531 w 5646974"/>
                <a:gd name="connsiteY60" fmla="*/ 1843813 h 6483075"/>
                <a:gd name="connsiteX61" fmla="*/ 0 w 5646974"/>
                <a:gd name="connsiteY61" fmla="*/ 1991775 h 6483075"/>
                <a:gd name="connsiteX62" fmla="*/ 0 w 5646974"/>
                <a:gd name="connsiteY62" fmla="*/ 1074740 h 6483075"/>
                <a:gd name="connsiteX63" fmla="*/ 113897 w 5646974"/>
                <a:gd name="connsiteY63" fmla="*/ 949410 h 6483075"/>
                <a:gd name="connsiteX64" fmla="*/ 2405773 w 5646974"/>
                <a:gd name="connsiteY64" fmla="*/ 0 h 6483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</a:cxnLst>
              <a:rect l="l" t="t" r="r" b="b"/>
              <a:pathLst>
                <a:path w="5646974" h="6483075">
                  <a:moveTo>
                    <a:pt x="2405773" y="0"/>
                  </a:moveTo>
                  <a:cubicBezTo>
                    <a:pt x="4195841" y="0"/>
                    <a:pt x="5646974" y="1451246"/>
                    <a:pt x="5646974" y="3241538"/>
                  </a:cubicBezTo>
                  <a:cubicBezTo>
                    <a:pt x="5646974" y="5031830"/>
                    <a:pt x="4195841" y="6483075"/>
                    <a:pt x="2405773" y="6483075"/>
                  </a:cubicBezTo>
                  <a:cubicBezTo>
                    <a:pt x="1510739" y="6483075"/>
                    <a:pt x="700439" y="6120264"/>
                    <a:pt x="113897" y="5533666"/>
                  </a:cubicBezTo>
                  <a:lnTo>
                    <a:pt x="0" y="5408336"/>
                  </a:lnTo>
                  <a:lnTo>
                    <a:pt x="0" y="4983659"/>
                  </a:lnTo>
                  <a:lnTo>
                    <a:pt x="155731" y="5176047"/>
                  </a:lnTo>
                  <a:cubicBezTo>
                    <a:pt x="417742" y="5469073"/>
                    <a:pt x="741224" y="5704211"/>
                    <a:pt x="1093706" y="5866903"/>
                  </a:cubicBezTo>
                  <a:cubicBezTo>
                    <a:pt x="1269947" y="5948418"/>
                    <a:pt x="1453018" y="6013137"/>
                    <a:pt x="1639673" y="6059940"/>
                  </a:cubicBezTo>
                  <a:lnTo>
                    <a:pt x="1709990" y="6076287"/>
                  </a:lnTo>
                  <a:cubicBezTo>
                    <a:pt x="1733504" y="6081550"/>
                    <a:pt x="1756570" y="6088156"/>
                    <a:pt x="1780307" y="6091963"/>
                  </a:cubicBezTo>
                  <a:lnTo>
                    <a:pt x="1851072" y="6105176"/>
                  </a:lnTo>
                  <a:lnTo>
                    <a:pt x="1886455" y="6111782"/>
                  </a:lnTo>
                  <a:cubicBezTo>
                    <a:pt x="1898212" y="6114021"/>
                    <a:pt x="1909969" y="6116373"/>
                    <a:pt x="1921949" y="6117716"/>
                  </a:cubicBezTo>
                  <a:cubicBezTo>
                    <a:pt x="1969425" y="6124323"/>
                    <a:pt x="2016676" y="6131489"/>
                    <a:pt x="2064152" y="6137647"/>
                  </a:cubicBezTo>
                  <a:cubicBezTo>
                    <a:pt x="2111851" y="6141790"/>
                    <a:pt x="2159438" y="6146381"/>
                    <a:pt x="2206914" y="6151195"/>
                  </a:cubicBezTo>
                  <a:lnTo>
                    <a:pt x="2350011" y="6158250"/>
                  </a:lnTo>
                  <a:cubicBezTo>
                    <a:pt x="2397711" y="6159593"/>
                    <a:pt x="2445410" y="6159146"/>
                    <a:pt x="2493109" y="6159705"/>
                  </a:cubicBezTo>
                  <a:cubicBezTo>
                    <a:pt x="2589068" y="6158137"/>
                    <a:pt x="2685922" y="6154666"/>
                    <a:pt x="2781321" y="6147277"/>
                  </a:cubicBezTo>
                  <a:cubicBezTo>
                    <a:pt x="2972566" y="6132944"/>
                    <a:pt x="3161348" y="6105288"/>
                    <a:pt x="3345091" y="6060276"/>
                  </a:cubicBezTo>
                  <a:cubicBezTo>
                    <a:pt x="3528834" y="6015375"/>
                    <a:pt x="3707539" y="5952785"/>
                    <a:pt x="3878853" y="5871718"/>
                  </a:cubicBezTo>
                  <a:cubicBezTo>
                    <a:pt x="4050167" y="5790428"/>
                    <a:pt x="4213084" y="5689318"/>
                    <a:pt x="4367267" y="5573093"/>
                  </a:cubicBezTo>
                  <a:lnTo>
                    <a:pt x="4424484" y="5528529"/>
                  </a:lnTo>
                  <a:cubicBezTo>
                    <a:pt x="4443631" y="5513637"/>
                    <a:pt x="4463113" y="5499193"/>
                    <a:pt x="4481252" y="5483069"/>
                  </a:cubicBezTo>
                  <a:lnTo>
                    <a:pt x="4536790" y="5435818"/>
                  </a:lnTo>
                  <a:cubicBezTo>
                    <a:pt x="4555265" y="5419918"/>
                    <a:pt x="4574188" y="5404466"/>
                    <a:pt x="4591543" y="5387671"/>
                  </a:cubicBezTo>
                  <a:cubicBezTo>
                    <a:pt x="4662980" y="5321944"/>
                    <a:pt x="4733074" y="5254650"/>
                    <a:pt x="4794209" y="5181198"/>
                  </a:cubicBezTo>
                  <a:cubicBezTo>
                    <a:pt x="4857808" y="5109089"/>
                    <a:pt x="4910434" y="5029926"/>
                    <a:pt x="4956678" y="4945836"/>
                  </a:cubicBezTo>
                  <a:cubicBezTo>
                    <a:pt x="4967651" y="4924450"/>
                    <a:pt x="4978624" y="4903064"/>
                    <a:pt x="4989262" y="4881453"/>
                  </a:cubicBezTo>
                  <a:lnTo>
                    <a:pt x="5017814" y="4814607"/>
                  </a:lnTo>
                  <a:cubicBezTo>
                    <a:pt x="5027891" y="4792549"/>
                    <a:pt x="5035393" y="4769035"/>
                    <a:pt x="5044127" y="4746193"/>
                  </a:cubicBezTo>
                  <a:cubicBezTo>
                    <a:pt x="5052636" y="4723128"/>
                    <a:pt x="5061146" y="4700174"/>
                    <a:pt x="5068425" y="4676436"/>
                  </a:cubicBezTo>
                  <a:cubicBezTo>
                    <a:pt x="5099552" y="4582717"/>
                    <a:pt x="5126985" y="4486422"/>
                    <a:pt x="5154641" y="4390352"/>
                  </a:cubicBezTo>
                  <a:lnTo>
                    <a:pt x="5196854" y="4246134"/>
                  </a:lnTo>
                  <a:lnTo>
                    <a:pt x="5240299" y="4102140"/>
                  </a:lnTo>
                  <a:cubicBezTo>
                    <a:pt x="5299195" y="3910560"/>
                    <a:pt x="5364697" y="3721330"/>
                    <a:pt x="5432440" y="3532884"/>
                  </a:cubicBezTo>
                  <a:cubicBezTo>
                    <a:pt x="5500294" y="3346902"/>
                    <a:pt x="5533549" y="3148714"/>
                    <a:pt x="5528846" y="2951647"/>
                  </a:cubicBezTo>
                  <a:cubicBezTo>
                    <a:pt x="5526831" y="2853113"/>
                    <a:pt x="5515409" y="2755027"/>
                    <a:pt x="5495927" y="2658733"/>
                  </a:cubicBezTo>
                  <a:cubicBezTo>
                    <a:pt x="5491112" y="2634659"/>
                    <a:pt x="5486297" y="2610585"/>
                    <a:pt x="5480027" y="2586848"/>
                  </a:cubicBezTo>
                  <a:cubicBezTo>
                    <a:pt x="5474205" y="2562998"/>
                    <a:pt x="5468718" y="2539036"/>
                    <a:pt x="5461328" y="2515635"/>
                  </a:cubicBezTo>
                  <a:cubicBezTo>
                    <a:pt x="5454386" y="2492009"/>
                    <a:pt x="5447668" y="2468495"/>
                    <a:pt x="5439605" y="2445317"/>
                  </a:cubicBezTo>
                  <a:cubicBezTo>
                    <a:pt x="5431879" y="2422028"/>
                    <a:pt x="5424378" y="2398738"/>
                    <a:pt x="5415532" y="2375896"/>
                  </a:cubicBezTo>
                  <a:cubicBezTo>
                    <a:pt x="5347790" y="2191817"/>
                    <a:pt x="5254071" y="2018599"/>
                    <a:pt x="5144564" y="1857138"/>
                  </a:cubicBezTo>
                  <a:cubicBezTo>
                    <a:pt x="5034946" y="1695565"/>
                    <a:pt x="4909762" y="1545301"/>
                    <a:pt x="4774838" y="1405450"/>
                  </a:cubicBezTo>
                  <a:cubicBezTo>
                    <a:pt x="4638907" y="1265040"/>
                    <a:pt x="4496145" y="1132131"/>
                    <a:pt x="4345769" y="1012323"/>
                  </a:cubicBezTo>
                  <a:cubicBezTo>
                    <a:pt x="4270749" y="952195"/>
                    <a:pt x="4194273" y="894642"/>
                    <a:pt x="4115334" y="841344"/>
                  </a:cubicBezTo>
                  <a:cubicBezTo>
                    <a:pt x="4037067" y="787263"/>
                    <a:pt x="3956336" y="737548"/>
                    <a:pt x="3874038" y="691528"/>
                  </a:cubicBezTo>
                  <a:cubicBezTo>
                    <a:pt x="3709554" y="599712"/>
                    <a:pt x="3537792" y="523349"/>
                    <a:pt x="3359535" y="468819"/>
                  </a:cubicBezTo>
                  <a:cubicBezTo>
                    <a:pt x="3181278" y="414514"/>
                    <a:pt x="2997311" y="380699"/>
                    <a:pt x="2811105" y="366031"/>
                  </a:cubicBezTo>
                  <a:cubicBezTo>
                    <a:pt x="2787703" y="364575"/>
                    <a:pt x="2764525" y="362448"/>
                    <a:pt x="2741124" y="361440"/>
                  </a:cubicBezTo>
                  <a:lnTo>
                    <a:pt x="2671030" y="358417"/>
                  </a:lnTo>
                  <a:lnTo>
                    <a:pt x="2600713" y="357521"/>
                  </a:lnTo>
                  <a:cubicBezTo>
                    <a:pt x="2577087" y="356961"/>
                    <a:pt x="2554805" y="358305"/>
                    <a:pt x="2531739" y="358529"/>
                  </a:cubicBezTo>
                  <a:cubicBezTo>
                    <a:pt x="2440259" y="360992"/>
                    <a:pt x="2349564" y="370285"/>
                    <a:pt x="2259988" y="385289"/>
                  </a:cubicBezTo>
                  <a:cubicBezTo>
                    <a:pt x="2080723" y="415521"/>
                    <a:pt x="1906945" y="473634"/>
                    <a:pt x="1740670" y="553917"/>
                  </a:cubicBezTo>
                  <a:cubicBezTo>
                    <a:pt x="1574506" y="634647"/>
                    <a:pt x="1415844" y="737100"/>
                    <a:pt x="1264124" y="853549"/>
                  </a:cubicBezTo>
                  <a:cubicBezTo>
                    <a:pt x="1112181" y="969886"/>
                    <a:pt x="966508" y="1099212"/>
                    <a:pt x="823074" y="1234136"/>
                  </a:cubicBezTo>
                  <a:cubicBezTo>
                    <a:pt x="787131" y="1267951"/>
                    <a:pt x="751413" y="1301990"/>
                    <a:pt x="715694" y="1336252"/>
                  </a:cubicBezTo>
                  <a:lnTo>
                    <a:pt x="606859" y="1440945"/>
                  </a:lnTo>
                  <a:cubicBezTo>
                    <a:pt x="532623" y="1511374"/>
                    <a:pt x="457267" y="1579452"/>
                    <a:pt x="382023" y="1646074"/>
                  </a:cubicBezTo>
                  <a:lnTo>
                    <a:pt x="158531" y="1843813"/>
                  </a:lnTo>
                  <a:lnTo>
                    <a:pt x="0" y="1991775"/>
                  </a:lnTo>
                  <a:lnTo>
                    <a:pt x="0" y="1074740"/>
                  </a:lnTo>
                  <a:lnTo>
                    <a:pt x="113897" y="949410"/>
                  </a:lnTo>
                  <a:cubicBezTo>
                    <a:pt x="700439" y="362812"/>
                    <a:pt x="1510739" y="0"/>
                    <a:pt x="2405773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74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D5C9BBD-40B7-5ECF-C3C5-9430C1D0A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Benefits of Empathetic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6B15E-4827-F629-D9BF-78D214C06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  <a:noFill/>
          <a:ln>
            <a:noFill/>
          </a:ln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Builds Emotional Connections: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Strengthens relationships by showing empathy.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Enhances Trust: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Creates a safe space for open communication.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Improves Conflict Resolution: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Helps in understanding underlying issues.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Promotes Healing: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Provides emotional support and validation</a:t>
            </a:r>
            <a:endParaRPr lang="en-US" sz="2400" b="1" dirty="0">
              <a:solidFill>
                <a:schemeClr val="tx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27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7E003E-EE76-4207-A774-A645C37F1D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76100-C5DD-D658-F93C-B6F63C48E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962400" cy="5431376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is the Pareto Principle or the 80/20 rule?</a:t>
            </a:r>
          </a:p>
        </p:txBody>
      </p:sp>
      <p:graphicFrame>
        <p:nvGraphicFramePr>
          <p:cNvPr id="5" name="Content Placeholder 2" descr="The Pareto Principle, also known as the 80/20 rule, states that 80% of effects come from 20% causes.">
            <a:extLst>
              <a:ext uri="{FF2B5EF4-FFF2-40B4-BE49-F238E27FC236}">
                <a16:creationId xmlns:a16="http://schemas.microsoft.com/office/drawing/2014/main" id="{E452E03A-73ED-111E-A719-039452CC92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426355"/>
              </p:ext>
            </p:extLst>
          </p:nvPr>
        </p:nvGraphicFramePr>
        <p:xfrm>
          <a:off x="5511704" y="713313"/>
          <a:ext cx="5842095" cy="5431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265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89C5E17-24D0-4696-A3C5-A2261FB455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29B58F-2358-44CC-ACE5-EF1BD3C6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1E6BC2-B5C8-935E-98D1-C11713CE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43013"/>
            <a:ext cx="3855720" cy="437197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Applications of the Pareto Principle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9DA5303-A1AF-4830-806C-51FCD9618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97348" y="5285"/>
            <a:ext cx="7294653" cy="6858000"/>
            <a:chOff x="4897348" y="-5799"/>
            <a:chExt cx="7294653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FAAA8C8-4EB7-45F1-BF24-3EF0F4DC4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97348" y="-5798"/>
              <a:ext cx="7294652" cy="6857999"/>
            </a:xfrm>
            <a:custGeom>
              <a:avLst/>
              <a:gdLst>
                <a:gd name="connsiteX0" fmla="*/ 7294652 w 7294652"/>
                <a:gd name="connsiteY0" fmla="*/ 6063030 h 6857999"/>
                <a:gd name="connsiteX1" fmla="*/ 7294652 w 7294652"/>
                <a:gd name="connsiteY1" fmla="*/ 6857999 h 6857999"/>
                <a:gd name="connsiteX2" fmla="*/ 6248575 w 7294652"/>
                <a:gd name="connsiteY2" fmla="*/ 6857999 h 6857999"/>
                <a:gd name="connsiteX3" fmla="*/ 6477898 w 7294652"/>
                <a:gd name="connsiteY3" fmla="*/ 6700973 h 6857999"/>
                <a:gd name="connsiteX4" fmla="*/ 6647884 w 7294652"/>
                <a:gd name="connsiteY4" fmla="*/ 6572752 h 6857999"/>
                <a:gd name="connsiteX5" fmla="*/ 6817698 w 7294652"/>
                <a:gd name="connsiteY5" fmla="*/ 6440235 h 6857999"/>
                <a:gd name="connsiteX6" fmla="*/ 7161451 w 7294652"/>
                <a:gd name="connsiteY6" fmla="*/ 6165232 h 6857999"/>
                <a:gd name="connsiteX7" fmla="*/ 1673436 w 7294652"/>
                <a:gd name="connsiteY7" fmla="*/ 0 h 6857999"/>
                <a:gd name="connsiteX8" fmla="*/ 2394951 w 7294652"/>
                <a:gd name="connsiteY8" fmla="*/ 0 h 6857999"/>
                <a:gd name="connsiteX9" fmla="*/ 2244659 w 7294652"/>
                <a:gd name="connsiteY9" fmla="*/ 100763 h 6857999"/>
                <a:gd name="connsiteX10" fmla="*/ 1743903 w 7294652"/>
                <a:gd name="connsiteY10" fmla="*/ 498975 h 6857999"/>
                <a:gd name="connsiteX11" fmla="*/ 1163821 w 7294652"/>
                <a:gd name="connsiteY11" fmla="*/ 1121514 h 6857999"/>
                <a:gd name="connsiteX12" fmla="*/ 704911 w 7294652"/>
                <a:gd name="connsiteY12" fmla="*/ 1837036 h 6857999"/>
                <a:gd name="connsiteX13" fmla="*/ 393472 w 7294652"/>
                <a:gd name="connsiteY13" fmla="*/ 2627669 h 6857999"/>
                <a:gd name="connsiteX14" fmla="*/ 280032 w 7294652"/>
                <a:gd name="connsiteY14" fmla="*/ 3472097 h 6857999"/>
                <a:gd name="connsiteX15" fmla="*/ 327813 w 7294652"/>
                <a:gd name="connsiteY15" fmla="*/ 3884602 h 6857999"/>
                <a:gd name="connsiteX16" fmla="*/ 469096 w 7294652"/>
                <a:gd name="connsiteY16" fmla="*/ 4270809 h 6857999"/>
                <a:gd name="connsiteX17" fmla="*/ 567581 w 7294652"/>
                <a:gd name="connsiteY17" fmla="*/ 4452482 h 6857999"/>
                <a:gd name="connsiteX18" fmla="*/ 680677 w 7294652"/>
                <a:gd name="connsiteY18" fmla="*/ 4628484 h 6857999"/>
                <a:gd name="connsiteX19" fmla="*/ 941928 w 7294652"/>
                <a:gd name="connsiteY19" fmla="*/ 4968628 h 6857999"/>
                <a:gd name="connsiteX20" fmla="*/ 1224665 w 7294652"/>
                <a:gd name="connsiteY20" fmla="*/ 5311349 h 6857999"/>
                <a:gd name="connsiteX21" fmla="*/ 1365259 w 7294652"/>
                <a:gd name="connsiteY21" fmla="*/ 5490273 h 6857999"/>
                <a:gd name="connsiteX22" fmla="*/ 1432808 w 7294652"/>
                <a:gd name="connsiteY22" fmla="*/ 5577931 h 6857999"/>
                <a:gd name="connsiteX23" fmla="*/ 1498980 w 7294652"/>
                <a:gd name="connsiteY23" fmla="*/ 5662148 h 6857999"/>
                <a:gd name="connsiteX24" fmla="*/ 2067548 w 7294652"/>
                <a:gd name="connsiteY24" fmla="*/ 6283312 h 6857999"/>
                <a:gd name="connsiteX25" fmla="*/ 2369879 w 7294652"/>
                <a:gd name="connsiteY25" fmla="*/ 6562782 h 6857999"/>
                <a:gd name="connsiteX26" fmla="*/ 2686645 w 7294652"/>
                <a:gd name="connsiteY26" fmla="*/ 6820598 h 6857999"/>
                <a:gd name="connsiteX27" fmla="*/ 2738907 w 7294652"/>
                <a:gd name="connsiteY27" fmla="*/ 6857999 h 6857999"/>
                <a:gd name="connsiteX28" fmla="*/ 1731787 w 7294652"/>
                <a:gd name="connsiteY28" fmla="*/ 6857999 h 6857999"/>
                <a:gd name="connsiteX29" fmla="*/ 1607949 w 7294652"/>
                <a:gd name="connsiteY29" fmla="*/ 6732770 h 6857999"/>
                <a:gd name="connsiteX30" fmla="*/ 1309057 w 7294652"/>
                <a:gd name="connsiteY30" fmla="*/ 6370109 h 6857999"/>
                <a:gd name="connsiteX31" fmla="*/ 1048147 w 7294652"/>
                <a:gd name="connsiteY31" fmla="*/ 5986138 h 6857999"/>
                <a:gd name="connsiteX32" fmla="*/ 987131 w 7294652"/>
                <a:gd name="connsiteY32" fmla="*/ 5888512 h 6857999"/>
                <a:gd name="connsiteX33" fmla="*/ 928866 w 7294652"/>
                <a:gd name="connsiteY33" fmla="*/ 5793463 h 6857999"/>
                <a:gd name="connsiteX34" fmla="*/ 813708 w 7294652"/>
                <a:gd name="connsiteY34" fmla="*/ 5609556 h 6857999"/>
                <a:gd name="connsiteX35" fmla="*/ 574972 w 7294652"/>
                <a:gd name="connsiteY35" fmla="*/ 5231598 h 6857999"/>
                <a:gd name="connsiteX36" fmla="*/ 342424 w 7294652"/>
                <a:gd name="connsiteY36" fmla="*/ 4834048 h 6857999"/>
                <a:gd name="connsiteX37" fmla="*/ 237579 w 7294652"/>
                <a:gd name="connsiteY37" fmla="*/ 4623500 h 6857999"/>
                <a:gd name="connsiteX38" fmla="*/ 148373 w 7294652"/>
                <a:gd name="connsiteY38" fmla="*/ 4404356 h 6857999"/>
                <a:gd name="connsiteX39" fmla="*/ 79623 w 7294652"/>
                <a:gd name="connsiteY39" fmla="*/ 4175762 h 6857999"/>
                <a:gd name="connsiteX40" fmla="*/ 54185 w 7294652"/>
                <a:gd name="connsiteY40" fmla="*/ 4059229 h 6857999"/>
                <a:gd name="connsiteX41" fmla="*/ 43013 w 7294652"/>
                <a:gd name="connsiteY41" fmla="*/ 4000790 h 6857999"/>
                <a:gd name="connsiteX42" fmla="*/ 33734 w 7294652"/>
                <a:gd name="connsiteY42" fmla="*/ 3942180 h 6857999"/>
                <a:gd name="connsiteX43" fmla="*/ 45 w 7294652"/>
                <a:gd name="connsiteY43" fmla="*/ 3472097 h 6857999"/>
                <a:gd name="connsiteX44" fmla="*/ 95436 w 7294652"/>
                <a:gd name="connsiteY44" fmla="*/ 2557372 h 6857999"/>
                <a:gd name="connsiteX45" fmla="*/ 382126 w 7294652"/>
                <a:gd name="connsiteY45" fmla="*/ 1680799 h 6857999"/>
                <a:gd name="connsiteX46" fmla="*/ 1457043 w 7294652"/>
                <a:gd name="connsiteY46" fmla="*/ 192176 h 6857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7294652" h="6857999">
                  <a:moveTo>
                    <a:pt x="7294652" y="6063030"/>
                  </a:moveTo>
                  <a:lnTo>
                    <a:pt x="7294652" y="6857999"/>
                  </a:lnTo>
                  <a:lnTo>
                    <a:pt x="6248575" y="6857999"/>
                  </a:lnTo>
                  <a:lnTo>
                    <a:pt x="6477898" y="6700973"/>
                  </a:lnTo>
                  <a:cubicBezTo>
                    <a:pt x="6534790" y="6659378"/>
                    <a:pt x="6591336" y="6616237"/>
                    <a:pt x="6647884" y="6572752"/>
                  </a:cubicBezTo>
                  <a:cubicBezTo>
                    <a:pt x="6704432" y="6529268"/>
                    <a:pt x="6761151" y="6485095"/>
                    <a:pt x="6817698" y="6440235"/>
                  </a:cubicBezTo>
                  <a:lnTo>
                    <a:pt x="7161451" y="6165232"/>
                  </a:lnTo>
                  <a:close/>
                  <a:moveTo>
                    <a:pt x="1673436" y="0"/>
                  </a:moveTo>
                  <a:lnTo>
                    <a:pt x="2394951" y="0"/>
                  </a:lnTo>
                  <a:lnTo>
                    <a:pt x="2244659" y="100763"/>
                  </a:lnTo>
                  <a:cubicBezTo>
                    <a:pt x="2071051" y="224086"/>
                    <a:pt x="1903860" y="356975"/>
                    <a:pt x="1743903" y="498975"/>
                  </a:cubicBezTo>
                  <a:cubicBezTo>
                    <a:pt x="1533218" y="689638"/>
                    <a:pt x="1339146" y="897902"/>
                    <a:pt x="1163821" y="1121514"/>
                  </a:cubicBezTo>
                  <a:cubicBezTo>
                    <a:pt x="988284" y="1344764"/>
                    <a:pt x="834608" y="1584376"/>
                    <a:pt x="704911" y="1837036"/>
                  </a:cubicBezTo>
                  <a:cubicBezTo>
                    <a:pt x="573950" y="2089059"/>
                    <a:pt x="469577" y="2354041"/>
                    <a:pt x="393472" y="2627669"/>
                  </a:cubicBezTo>
                  <a:cubicBezTo>
                    <a:pt x="318269" y="2902842"/>
                    <a:pt x="280119" y="3186833"/>
                    <a:pt x="280032" y="3472097"/>
                  </a:cubicBezTo>
                  <a:cubicBezTo>
                    <a:pt x="280349" y="3610956"/>
                    <a:pt x="296380" y="3749334"/>
                    <a:pt x="327813" y="3884602"/>
                  </a:cubicBezTo>
                  <a:cubicBezTo>
                    <a:pt x="360878" y="4018046"/>
                    <a:pt x="408244" y="4147540"/>
                    <a:pt x="469096" y="4270809"/>
                  </a:cubicBezTo>
                  <a:cubicBezTo>
                    <a:pt x="499175" y="4332511"/>
                    <a:pt x="532347" y="4393012"/>
                    <a:pt x="567581" y="4452482"/>
                  </a:cubicBezTo>
                  <a:cubicBezTo>
                    <a:pt x="602815" y="4511953"/>
                    <a:pt x="641144" y="4570562"/>
                    <a:pt x="680677" y="4628484"/>
                  </a:cubicBezTo>
                  <a:cubicBezTo>
                    <a:pt x="760771" y="4743985"/>
                    <a:pt x="849802" y="4856048"/>
                    <a:pt x="941928" y="4968628"/>
                  </a:cubicBezTo>
                  <a:cubicBezTo>
                    <a:pt x="1034055" y="5081206"/>
                    <a:pt x="1130994" y="5193958"/>
                    <a:pt x="1224665" y="5311349"/>
                  </a:cubicBezTo>
                  <a:cubicBezTo>
                    <a:pt x="1271987" y="5369787"/>
                    <a:pt x="1318853" y="5429429"/>
                    <a:pt x="1365259" y="5490273"/>
                  </a:cubicBezTo>
                  <a:lnTo>
                    <a:pt x="1432808" y="5577931"/>
                  </a:lnTo>
                  <a:cubicBezTo>
                    <a:pt x="1454979" y="5605947"/>
                    <a:pt x="1476121" y="5634821"/>
                    <a:pt x="1498980" y="5662148"/>
                  </a:cubicBezTo>
                  <a:cubicBezTo>
                    <a:pt x="1676323" y="5880038"/>
                    <a:pt x="1866158" y="6087441"/>
                    <a:pt x="2067548" y="6283312"/>
                  </a:cubicBezTo>
                  <a:cubicBezTo>
                    <a:pt x="2166203" y="6379907"/>
                    <a:pt x="2266974" y="6473064"/>
                    <a:pt x="2369879" y="6562782"/>
                  </a:cubicBezTo>
                  <a:cubicBezTo>
                    <a:pt x="2473005" y="6652331"/>
                    <a:pt x="2577677" y="6738957"/>
                    <a:pt x="2686645" y="6820598"/>
                  </a:cubicBezTo>
                  <a:lnTo>
                    <a:pt x="2738907" y="6857999"/>
                  </a:lnTo>
                  <a:lnTo>
                    <a:pt x="1731787" y="6857999"/>
                  </a:lnTo>
                  <a:lnTo>
                    <a:pt x="1607949" y="6732770"/>
                  </a:lnTo>
                  <a:cubicBezTo>
                    <a:pt x="1501232" y="6617903"/>
                    <a:pt x="1401421" y="6496799"/>
                    <a:pt x="1309057" y="6370109"/>
                  </a:cubicBezTo>
                  <a:cubicBezTo>
                    <a:pt x="1217103" y="6244469"/>
                    <a:pt x="1129618" y="6116590"/>
                    <a:pt x="1048147" y="5986138"/>
                  </a:cubicBezTo>
                  <a:cubicBezTo>
                    <a:pt x="1027179" y="5953825"/>
                    <a:pt x="1007414" y="5920996"/>
                    <a:pt x="987131" y="5888512"/>
                  </a:cubicBezTo>
                  <a:lnTo>
                    <a:pt x="928866" y="5793463"/>
                  </a:lnTo>
                  <a:cubicBezTo>
                    <a:pt x="891568" y="5732276"/>
                    <a:pt x="852725" y="5671260"/>
                    <a:pt x="813708" y="5609556"/>
                  </a:cubicBezTo>
                  <a:lnTo>
                    <a:pt x="574972" y="5231598"/>
                  </a:lnTo>
                  <a:cubicBezTo>
                    <a:pt x="495221" y="5103551"/>
                    <a:pt x="416158" y="4971549"/>
                    <a:pt x="342424" y="4834048"/>
                  </a:cubicBezTo>
                  <a:cubicBezTo>
                    <a:pt x="305641" y="4765298"/>
                    <a:pt x="270236" y="4695343"/>
                    <a:pt x="237579" y="4623500"/>
                  </a:cubicBezTo>
                  <a:cubicBezTo>
                    <a:pt x="204922" y="4551655"/>
                    <a:pt x="175187" y="4478607"/>
                    <a:pt x="148373" y="4404356"/>
                  </a:cubicBezTo>
                  <a:cubicBezTo>
                    <a:pt x="121561" y="4330107"/>
                    <a:pt x="99046" y="4252934"/>
                    <a:pt x="79623" y="4175762"/>
                  </a:cubicBezTo>
                  <a:cubicBezTo>
                    <a:pt x="70514" y="4136916"/>
                    <a:pt x="61577" y="4098245"/>
                    <a:pt x="54185" y="4059229"/>
                  </a:cubicBezTo>
                  <a:lnTo>
                    <a:pt x="43013" y="4000790"/>
                  </a:lnTo>
                  <a:lnTo>
                    <a:pt x="33734" y="3942180"/>
                  </a:lnTo>
                  <a:cubicBezTo>
                    <a:pt x="10461" y="3786581"/>
                    <a:pt x="-801" y="3629416"/>
                    <a:pt x="45" y="3472097"/>
                  </a:cubicBezTo>
                  <a:cubicBezTo>
                    <a:pt x="863" y="3164748"/>
                    <a:pt x="32824" y="2858275"/>
                    <a:pt x="95436" y="2557372"/>
                  </a:cubicBezTo>
                  <a:cubicBezTo>
                    <a:pt x="157549" y="2255281"/>
                    <a:pt x="253728" y="1961216"/>
                    <a:pt x="382126" y="1680799"/>
                  </a:cubicBezTo>
                  <a:cubicBezTo>
                    <a:pt x="639940" y="1120482"/>
                    <a:pt x="1015492" y="619117"/>
                    <a:pt x="1457043" y="192176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77FC097-E4F2-4A45-82E8-3808FA553C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00650" y="-5799"/>
              <a:ext cx="7291350" cy="6858000"/>
            </a:xfrm>
            <a:custGeom>
              <a:avLst/>
              <a:gdLst>
                <a:gd name="connsiteX0" fmla="*/ 7291350 w 7291350"/>
                <a:gd name="connsiteY0" fmla="*/ 5718699 h 6858000"/>
                <a:gd name="connsiteX1" fmla="*/ 7291350 w 7291350"/>
                <a:gd name="connsiteY1" fmla="*/ 6806115 h 6858000"/>
                <a:gd name="connsiteX2" fmla="*/ 7224124 w 7291350"/>
                <a:gd name="connsiteY2" fmla="*/ 6858000 h 6858000"/>
                <a:gd name="connsiteX3" fmla="*/ 5607142 w 7291350"/>
                <a:gd name="connsiteY3" fmla="*/ 6858000 h 6858000"/>
                <a:gd name="connsiteX4" fmla="*/ 5736072 w 7291350"/>
                <a:gd name="connsiteY4" fmla="*/ 6801170 h 6858000"/>
                <a:gd name="connsiteX5" fmla="*/ 6949826 w 7291350"/>
                <a:gd name="connsiteY5" fmla="*/ 5983707 h 6858000"/>
                <a:gd name="connsiteX6" fmla="*/ 7220703 w 7291350"/>
                <a:gd name="connsiteY6" fmla="*/ 5773675 h 6858000"/>
                <a:gd name="connsiteX7" fmla="*/ 7218419 w 7291350"/>
                <a:gd name="connsiteY7" fmla="*/ 0 h 6858000"/>
                <a:gd name="connsiteX8" fmla="*/ 7291350 w 7291350"/>
                <a:gd name="connsiteY8" fmla="*/ 0 h 6858000"/>
                <a:gd name="connsiteX9" fmla="*/ 7291350 w 7291350"/>
                <a:gd name="connsiteY9" fmla="*/ 50138 h 6858000"/>
                <a:gd name="connsiteX10" fmla="*/ 1797607 w 7291350"/>
                <a:gd name="connsiteY10" fmla="*/ 0 h 6858000"/>
                <a:gd name="connsiteX11" fmla="*/ 3385676 w 7291350"/>
                <a:gd name="connsiteY11" fmla="*/ 0 h 6858000"/>
                <a:gd name="connsiteX12" fmla="*/ 3360567 w 7291350"/>
                <a:gd name="connsiteY12" fmla="*/ 11552 h 6858000"/>
                <a:gd name="connsiteX13" fmla="*/ 2267395 w 7291350"/>
                <a:gd name="connsiteY13" fmla="*/ 725831 h 6858000"/>
                <a:gd name="connsiteX14" fmla="*/ 1234074 w 7291350"/>
                <a:gd name="connsiteY14" fmla="*/ 2007171 h 6858000"/>
                <a:gd name="connsiteX15" fmla="*/ 859383 w 7291350"/>
                <a:gd name="connsiteY15" fmla="*/ 3498372 h 6858000"/>
                <a:gd name="connsiteX16" fmla="*/ 1479513 w 7291350"/>
                <a:gd name="connsiteY16" fmla="*/ 4883182 h 6858000"/>
                <a:gd name="connsiteX17" fmla="*/ 1791985 w 7291350"/>
                <a:gd name="connsiteY17" fmla="*/ 5322671 h 6858000"/>
                <a:gd name="connsiteX18" fmla="*/ 3397295 w 7291350"/>
                <a:gd name="connsiteY18" fmla="*/ 6784567 h 6858000"/>
                <a:gd name="connsiteX19" fmla="*/ 3590446 w 7291350"/>
                <a:gd name="connsiteY19" fmla="*/ 6858000 h 6858000"/>
                <a:gd name="connsiteX20" fmla="*/ 1970757 w 7291350"/>
                <a:gd name="connsiteY20" fmla="*/ 6858000 h 6858000"/>
                <a:gd name="connsiteX21" fmla="*/ 1735872 w 7291350"/>
                <a:gd name="connsiteY21" fmla="*/ 6627685 h 6858000"/>
                <a:gd name="connsiteX22" fmla="*/ 1080932 w 7291350"/>
                <a:gd name="connsiteY22" fmla="*/ 5805127 h 6858000"/>
                <a:gd name="connsiteX23" fmla="*/ 0 w 7291350"/>
                <a:gd name="connsiteY23" fmla="*/ 3498372 h 6858000"/>
                <a:gd name="connsiteX24" fmla="*/ 1708174 w 7291350"/>
                <a:gd name="connsiteY24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291350" h="6858000">
                  <a:moveTo>
                    <a:pt x="7291350" y="5718699"/>
                  </a:moveTo>
                  <a:lnTo>
                    <a:pt x="7291350" y="6806115"/>
                  </a:lnTo>
                  <a:lnTo>
                    <a:pt x="7224124" y="6858000"/>
                  </a:lnTo>
                  <a:lnTo>
                    <a:pt x="5607142" y="6858000"/>
                  </a:lnTo>
                  <a:lnTo>
                    <a:pt x="5736072" y="6801170"/>
                  </a:lnTo>
                  <a:cubicBezTo>
                    <a:pt x="6122313" y="6616106"/>
                    <a:pt x="6503069" y="6332805"/>
                    <a:pt x="6949826" y="5983707"/>
                  </a:cubicBezTo>
                  <a:cubicBezTo>
                    <a:pt x="7041094" y="5912378"/>
                    <a:pt x="7132358" y="5842426"/>
                    <a:pt x="7220703" y="5773675"/>
                  </a:cubicBezTo>
                  <a:close/>
                  <a:moveTo>
                    <a:pt x="7218419" y="0"/>
                  </a:moveTo>
                  <a:lnTo>
                    <a:pt x="7291350" y="0"/>
                  </a:lnTo>
                  <a:lnTo>
                    <a:pt x="7291350" y="50138"/>
                  </a:lnTo>
                  <a:close/>
                  <a:moveTo>
                    <a:pt x="1797607" y="0"/>
                  </a:moveTo>
                  <a:lnTo>
                    <a:pt x="3385676" y="0"/>
                  </a:lnTo>
                  <a:lnTo>
                    <a:pt x="3360567" y="11552"/>
                  </a:lnTo>
                  <a:cubicBezTo>
                    <a:pt x="2968013" y="202286"/>
                    <a:pt x="2600620" y="442170"/>
                    <a:pt x="2267395" y="725831"/>
                  </a:cubicBezTo>
                  <a:cubicBezTo>
                    <a:pt x="1824986" y="1104820"/>
                    <a:pt x="1477279" y="1536057"/>
                    <a:pt x="1234074" y="2007171"/>
                  </a:cubicBezTo>
                  <a:cubicBezTo>
                    <a:pt x="985368" y="2488770"/>
                    <a:pt x="859383" y="2990476"/>
                    <a:pt x="859383" y="3498372"/>
                  </a:cubicBezTo>
                  <a:cubicBezTo>
                    <a:pt x="859383" y="4010222"/>
                    <a:pt x="1060651" y="4308942"/>
                    <a:pt x="1479513" y="4883182"/>
                  </a:cubicBezTo>
                  <a:cubicBezTo>
                    <a:pt x="1580577" y="5021714"/>
                    <a:pt x="1685078" y="5164888"/>
                    <a:pt x="1791985" y="5322671"/>
                  </a:cubicBezTo>
                  <a:cubicBezTo>
                    <a:pt x="2283419" y="6046950"/>
                    <a:pt x="2796809" y="6521439"/>
                    <a:pt x="3397295" y="6784567"/>
                  </a:cubicBezTo>
                  <a:lnTo>
                    <a:pt x="3590446" y="6858000"/>
                  </a:lnTo>
                  <a:lnTo>
                    <a:pt x="1970757" y="6858000"/>
                  </a:lnTo>
                  <a:lnTo>
                    <a:pt x="1735872" y="6627685"/>
                  </a:lnTo>
                  <a:cubicBezTo>
                    <a:pt x="1502484" y="6382823"/>
                    <a:pt x="1285774" y="6107254"/>
                    <a:pt x="1080932" y="5805127"/>
                  </a:cubicBezTo>
                  <a:cubicBezTo>
                    <a:pt x="556365" y="5032027"/>
                    <a:pt x="0" y="4501616"/>
                    <a:pt x="0" y="3498372"/>
                  </a:cubicBezTo>
                  <a:cubicBezTo>
                    <a:pt x="0" y="2160829"/>
                    <a:pt x="685186" y="949872"/>
                    <a:pt x="1708174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0DF88B0-FA8A-47F5-8EAC-1880B1A51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2894" y="-5799"/>
              <a:ext cx="7269107" cy="6858000"/>
            </a:xfrm>
            <a:custGeom>
              <a:avLst/>
              <a:gdLst>
                <a:gd name="connsiteX0" fmla="*/ 7269107 w 7269107"/>
                <a:gd name="connsiteY0" fmla="*/ 5518449 h 6858000"/>
                <a:gd name="connsiteX1" fmla="*/ 7269107 w 7269107"/>
                <a:gd name="connsiteY1" fmla="*/ 6823281 h 6858000"/>
                <a:gd name="connsiteX2" fmla="*/ 7224122 w 7269107"/>
                <a:gd name="connsiteY2" fmla="*/ 6858000 h 6858000"/>
                <a:gd name="connsiteX3" fmla="*/ 4927054 w 7269107"/>
                <a:gd name="connsiteY3" fmla="*/ 6858000 h 6858000"/>
                <a:gd name="connsiteX4" fmla="*/ 4982167 w 7269107"/>
                <a:gd name="connsiteY4" fmla="*/ 6852876 h 6858000"/>
                <a:gd name="connsiteX5" fmla="*/ 5743768 w 7269107"/>
                <a:gd name="connsiteY5" fmla="*/ 6606245 h 6858000"/>
                <a:gd name="connsiteX6" fmla="*/ 6843778 w 7269107"/>
                <a:gd name="connsiteY6" fmla="*/ 5848440 h 6858000"/>
                <a:gd name="connsiteX7" fmla="*/ 7115515 w 7269107"/>
                <a:gd name="connsiteY7" fmla="*/ 5637891 h 6858000"/>
                <a:gd name="connsiteX8" fmla="*/ 6870111 w 7269107"/>
                <a:gd name="connsiteY8" fmla="*/ 0 h 6858000"/>
                <a:gd name="connsiteX9" fmla="*/ 7269107 w 7269107"/>
                <a:gd name="connsiteY9" fmla="*/ 0 h 6858000"/>
                <a:gd name="connsiteX10" fmla="*/ 7269107 w 7269107"/>
                <a:gd name="connsiteY10" fmla="*/ 243137 h 6858000"/>
                <a:gd name="connsiteX11" fmla="*/ 7089989 w 7269107"/>
                <a:gd name="connsiteY11" fmla="*/ 119955 h 6858000"/>
                <a:gd name="connsiteX12" fmla="*/ 6952948 w 7269107"/>
                <a:gd name="connsiteY12" fmla="*/ 41521 h 6858000"/>
                <a:gd name="connsiteX13" fmla="*/ 1797606 w 7269107"/>
                <a:gd name="connsiteY13" fmla="*/ 0 h 6858000"/>
                <a:gd name="connsiteX14" fmla="*/ 3815328 w 7269107"/>
                <a:gd name="connsiteY14" fmla="*/ 0 h 6858000"/>
                <a:gd name="connsiteX15" fmla="*/ 3627371 w 7269107"/>
                <a:gd name="connsiteY15" fmla="*/ 77142 h 6858000"/>
                <a:gd name="connsiteX16" fmla="*/ 2379115 w 7269107"/>
                <a:gd name="connsiteY16" fmla="*/ 856285 h 6858000"/>
                <a:gd name="connsiteX17" fmla="*/ 1386699 w 7269107"/>
                <a:gd name="connsiteY17" fmla="*/ 2086062 h 6858000"/>
                <a:gd name="connsiteX18" fmla="*/ 1031258 w 7269107"/>
                <a:gd name="connsiteY18" fmla="*/ 3498372 h 6858000"/>
                <a:gd name="connsiteX19" fmla="*/ 1618904 w 7269107"/>
                <a:gd name="connsiteY19" fmla="*/ 4781604 h 6858000"/>
                <a:gd name="connsiteX20" fmla="*/ 1934812 w 7269107"/>
                <a:gd name="connsiteY20" fmla="*/ 5225904 h 6858000"/>
                <a:gd name="connsiteX21" fmla="*/ 3140010 w 7269107"/>
                <a:gd name="connsiteY21" fmla="*/ 6456196 h 6858000"/>
                <a:gd name="connsiteX22" fmla="*/ 4281662 w 7269107"/>
                <a:gd name="connsiteY22" fmla="*/ 6843305 h 6858000"/>
                <a:gd name="connsiteX23" fmla="*/ 4449058 w 7269107"/>
                <a:gd name="connsiteY23" fmla="*/ 6858000 h 6858000"/>
                <a:gd name="connsiteX24" fmla="*/ 1970756 w 7269107"/>
                <a:gd name="connsiteY24" fmla="*/ 6858000 h 6858000"/>
                <a:gd name="connsiteX25" fmla="*/ 1735871 w 7269107"/>
                <a:gd name="connsiteY25" fmla="*/ 6627685 h 6858000"/>
                <a:gd name="connsiteX26" fmla="*/ 1080930 w 7269107"/>
                <a:gd name="connsiteY26" fmla="*/ 5805127 h 6858000"/>
                <a:gd name="connsiteX27" fmla="*/ 0 w 7269107"/>
                <a:gd name="connsiteY27" fmla="*/ 3498372 h 6858000"/>
                <a:gd name="connsiteX28" fmla="*/ 1708172 w 7269107"/>
                <a:gd name="connsiteY28" fmla="*/ 7330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69107" h="6858000">
                  <a:moveTo>
                    <a:pt x="7269107" y="5518449"/>
                  </a:moveTo>
                  <a:lnTo>
                    <a:pt x="7269107" y="6823281"/>
                  </a:lnTo>
                  <a:lnTo>
                    <a:pt x="7224122" y="6858000"/>
                  </a:lnTo>
                  <a:lnTo>
                    <a:pt x="4927054" y="6858000"/>
                  </a:lnTo>
                  <a:lnTo>
                    <a:pt x="4982167" y="6852876"/>
                  </a:lnTo>
                  <a:cubicBezTo>
                    <a:pt x="5236517" y="6821036"/>
                    <a:pt x="5483373" y="6740566"/>
                    <a:pt x="5743768" y="6606245"/>
                  </a:cubicBezTo>
                  <a:cubicBezTo>
                    <a:pt x="6099551" y="6422337"/>
                    <a:pt x="6452586" y="6154209"/>
                    <a:pt x="6843778" y="5848440"/>
                  </a:cubicBezTo>
                  <a:cubicBezTo>
                    <a:pt x="6935559" y="5776768"/>
                    <a:pt x="7026997" y="5706642"/>
                    <a:pt x="7115515" y="5637891"/>
                  </a:cubicBezTo>
                  <a:close/>
                  <a:moveTo>
                    <a:pt x="6870111" y="0"/>
                  </a:moveTo>
                  <a:lnTo>
                    <a:pt x="7269107" y="0"/>
                  </a:lnTo>
                  <a:lnTo>
                    <a:pt x="7269107" y="243137"/>
                  </a:lnTo>
                  <a:lnTo>
                    <a:pt x="7089989" y="119955"/>
                  </a:lnTo>
                  <a:cubicBezTo>
                    <a:pt x="7045081" y="92581"/>
                    <a:pt x="6999384" y="66425"/>
                    <a:pt x="6952948" y="41521"/>
                  </a:cubicBezTo>
                  <a:close/>
                  <a:moveTo>
                    <a:pt x="1797606" y="0"/>
                  </a:moveTo>
                  <a:lnTo>
                    <a:pt x="3815328" y="0"/>
                  </a:lnTo>
                  <a:lnTo>
                    <a:pt x="3627371" y="77142"/>
                  </a:lnTo>
                  <a:cubicBezTo>
                    <a:pt x="3175548" y="273822"/>
                    <a:pt x="2754868" y="536281"/>
                    <a:pt x="2379115" y="856285"/>
                  </a:cubicBezTo>
                  <a:cubicBezTo>
                    <a:pt x="1959736" y="1215679"/>
                    <a:pt x="1616497" y="1640901"/>
                    <a:pt x="1386699" y="2086062"/>
                  </a:cubicBezTo>
                  <a:cubicBezTo>
                    <a:pt x="1151572" y="2543083"/>
                    <a:pt x="1031258" y="3018150"/>
                    <a:pt x="1031258" y="3498372"/>
                  </a:cubicBezTo>
                  <a:cubicBezTo>
                    <a:pt x="1031258" y="3957455"/>
                    <a:pt x="1211213" y="4223692"/>
                    <a:pt x="1618904" y="4781604"/>
                  </a:cubicBezTo>
                  <a:cubicBezTo>
                    <a:pt x="1720826" y="4921339"/>
                    <a:pt x="1826186" y="5065887"/>
                    <a:pt x="1934812" y="5225904"/>
                  </a:cubicBezTo>
                  <a:cubicBezTo>
                    <a:pt x="2318957" y="5792064"/>
                    <a:pt x="2713069" y="6194600"/>
                    <a:pt x="3140010" y="6456196"/>
                  </a:cubicBezTo>
                  <a:cubicBezTo>
                    <a:pt x="3479423" y="6664512"/>
                    <a:pt x="3855769" y="6792387"/>
                    <a:pt x="4281662" y="6843305"/>
                  </a:cubicBezTo>
                  <a:lnTo>
                    <a:pt x="4449058" y="6858000"/>
                  </a:lnTo>
                  <a:lnTo>
                    <a:pt x="1970756" y="6858000"/>
                  </a:lnTo>
                  <a:lnTo>
                    <a:pt x="1735871" y="6627685"/>
                  </a:lnTo>
                  <a:cubicBezTo>
                    <a:pt x="1502482" y="6382823"/>
                    <a:pt x="1285773" y="6107254"/>
                    <a:pt x="1080930" y="5805127"/>
                  </a:cubicBezTo>
                  <a:cubicBezTo>
                    <a:pt x="556364" y="5032027"/>
                    <a:pt x="0" y="4501616"/>
                    <a:pt x="0" y="3498372"/>
                  </a:cubicBezTo>
                  <a:cubicBezTo>
                    <a:pt x="0" y="2160829"/>
                    <a:pt x="685185" y="949872"/>
                    <a:pt x="1708172" y="7330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5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DC8FE-39D5-9C67-23BD-45287E1EE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4716" y="1032987"/>
            <a:ext cx="4917204" cy="4792027"/>
          </a:xfrm>
        </p:spPr>
        <p:txBody>
          <a:bodyPr anchor="ctr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Communication: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Listen 80% of the meeting and contribute 20%.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Student and Family plan: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Develop a plan that will support in the family receiving 80% success outcomes with 20% of the effort.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80%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problems are caused by </a:t>
            </a:r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20% 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of the situations.</a:t>
            </a:r>
          </a:p>
          <a:p>
            <a:r>
              <a:rPr lang="en-US" sz="2400" b="1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Prioritize</a:t>
            </a:r>
            <a:r>
              <a:rPr lang="en-US" sz="2400" dirty="0">
                <a:solidFill>
                  <a:schemeClr val="tx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activities that bring the most value.</a:t>
            </a:r>
          </a:p>
        </p:txBody>
      </p:sp>
    </p:spTree>
    <p:extLst>
      <p:ext uri="{BB962C8B-B14F-4D97-AF65-F5344CB8AC3E}">
        <p14:creationId xmlns:p14="http://schemas.microsoft.com/office/powerpoint/2010/main" val="3069537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2c4224-de1c-4a2c-b66b-587e5e8149bd" xsi:nil="true"/>
    <lcf76f155ced4ddcb4097134ff3c332f xmlns="5688438d-f8f0-4fd1-827e-90554813cb2b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5EA2E7942EFA46913577103858EA00" ma:contentTypeVersion="18" ma:contentTypeDescription="Create a new document." ma:contentTypeScope="" ma:versionID="b251c181ff035fd36121453054fd2319">
  <xsd:schema xmlns:xsd="http://www.w3.org/2001/XMLSchema" xmlns:xs="http://www.w3.org/2001/XMLSchema" xmlns:p="http://schemas.microsoft.com/office/2006/metadata/properties" xmlns:ns2="5688438d-f8f0-4fd1-827e-90554813cb2b" xmlns:ns3="502c4224-de1c-4a2c-b66b-587e5e8149bd" targetNamespace="http://schemas.microsoft.com/office/2006/metadata/properties" ma:root="true" ma:fieldsID="d57148ab2285397dab1122b07d7ab516" ns2:_="" ns3:_="">
    <xsd:import namespace="5688438d-f8f0-4fd1-827e-90554813cb2b"/>
    <xsd:import namespace="502c4224-de1c-4a2c-b66b-587e5e8149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8438d-f8f0-4fd1-827e-90554813c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1e96cc0-46bd-46ca-9217-af340b20b2c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c4224-de1c-4a2c-b66b-587e5e8149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cb7e577-97b8-4aa5-9ea0-9a5657f749ca}" ma:internalName="TaxCatchAll" ma:showField="CatchAllData" ma:web="502c4224-de1c-4a2c-b66b-587e5e8149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5FC20D-2ECF-428C-9210-BE53E3CA4B63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elements/1.1/"/>
    <ds:schemaRef ds:uri="5688438d-f8f0-4fd1-827e-90554813cb2b"/>
    <ds:schemaRef ds:uri="http://www.w3.org/XML/1998/namespace"/>
    <ds:schemaRef ds:uri="http://schemas.openxmlformats.org/package/2006/metadata/core-properties"/>
    <ds:schemaRef ds:uri="502c4224-de1c-4a2c-b66b-587e5e8149bd"/>
  </ds:schemaRefs>
</ds:datastoreItem>
</file>

<file path=customXml/itemProps2.xml><?xml version="1.0" encoding="utf-8"?>
<ds:datastoreItem xmlns:ds="http://schemas.openxmlformats.org/officeDocument/2006/customXml" ds:itemID="{B17FAF33-9ED3-46B1-B626-4DAFE0DE61E5}">
  <ds:schemaRefs>
    <ds:schemaRef ds:uri="502c4224-de1c-4a2c-b66b-587e5e8149bd"/>
    <ds:schemaRef ds:uri="5688438d-f8f0-4fd1-827e-90554813cb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4F9DBE-A439-480F-BEDB-46B7F3558A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401</Words>
  <Application>Microsoft Office PowerPoint</Application>
  <PresentationFormat>Widescreen</PresentationFormat>
  <Paragraphs>46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Segoe UI</vt:lpstr>
      <vt:lpstr>Office Theme</vt:lpstr>
      <vt:lpstr>Active Listening, Empathetic Listening &amp; 80/20 Pareto Principle</vt:lpstr>
      <vt:lpstr>Introduction</vt:lpstr>
      <vt:lpstr>What is Active Listening?</vt:lpstr>
      <vt:lpstr>Learning to Talk Less &amp; Listen More- My 80-20 Rule: Mike Penninga</vt:lpstr>
      <vt:lpstr>Benefits of Active Listening</vt:lpstr>
      <vt:lpstr>What is Empathetic Listening?</vt:lpstr>
      <vt:lpstr>Benefits of Empathetic Listening</vt:lpstr>
      <vt:lpstr>What is the Pareto Principle or the 80/20 rule?</vt:lpstr>
      <vt:lpstr>Applications of the Pareto Principle</vt:lpstr>
      <vt:lpstr>Integrating the Concepts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Listening &amp; Pareto Principle Template</dc:title>
  <dc:creator>Vicki Wood</dc:creator>
  <cp:lastModifiedBy>Jenna Millett</cp:lastModifiedBy>
  <cp:revision>8</cp:revision>
  <dcterms:created xsi:type="dcterms:W3CDTF">2024-09-06T16:36:06Z</dcterms:created>
  <dcterms:modified xsi:type="dcterms:W3CDTF">2025-05-31T17:31:47Z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45f431-4c8c-42c6-a5a5-ba6d3bdea585_Enabled">
    <vt:lpwstr>true</vt:lpwstr>
  </property>
  <property fmtid="{D5CDD505-2E9C-101B-9397-08002B2CF9AE}" pid="3" name="MSIP_Label_9145f431-4c8c-42c6-a5a5-ba6d3bdea585_SetDate">
    <vt:lpwstr>2024-09-06T16:36:11Z</vt:lpwstr>
  </property>
  <property fmtid="{D5CDD505-2E9C-101B-9397-08002B2CF9AE}" pid="4" name="MSIP_Label_9145f431-4c8c-42c6-a5a5-ba6d3bdea585_Method">
    <vt:lpwstr>Standard</vt:lpwstr>
  </property>
  <property fmtid="{D5CDD505-2E9C-101B-9397-08002B2CF9AE}" pid="5" name="MSIP_Label_9145f431-4c8c-42c6-a5a5-ba6d3bdea585_Name">
    <vt:lpwstr>defa4170-0d19-0005-0004-bc88714345d2</vt:lpwstr>
  </property>
  <property fmtid="{D5CDD505-2E9C-101B-9397-08002B2CF9AE}" pid="6" name="MSIP_Label_9145f431-4c8c-42c6-a5a5-ba6d3bdea585_SiteId">
    <vt:lpwstr>b2fe5ccf-10a5-46fe-ae45-a0267412af7a</vt:lpwstr>
  </property>
  <property fmtid="{D5CDD505-2E9C-101B-9397-08002B2CF9AE}" pid="7" name="MSIP_Label_9145f431-4c8c-42c6-a5a5-ba6d3bdea585_ActionId">
    <vt:lpwstr>2933ae64-599f-40b1-b36d-b272fb4a5cb5</vt:lpwstr>
  </property>
  <property fmtid="{D5CDD505-2E9C-101B-9397-08002B2CF9AE}" pid="8" name="MSIP_Label_9145f431-4c8c-42c6-a5a5-ba6d3bdea585_ContentBits">
    <vt:lpwstr>0</vt:lpwstr>
  </property>
  <property fmtid="{D5CDD505-2E9C-101B-9397-08002B2CF9AE}" pid="9" name="ContentTypeId">
    <vt:lpwstr>0x0101004B5EA2E7942EFA46913577103858EA00</vt:lpwstr>
  </property>
  <property fmtid="{D5CDD505-2E9C-101B-9397-08002B2CF9AE}" pid="10" name="MediaServiceImageTags">
    <vt:lpwstr/>
  </property>
</Properties>
</file>