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5" r:id="rId10"/>
    <p:sldId id="266" r:id="rId11"/>
    <p:sldId id="261" r:id="rId12"/>
    <p:sldId id="262" r:id="rId13"/>
    <p:sldId id="263" r:id="rId14"/>
    <p:sldId id="267" r:id="rId15"/>
    <p:sldId id="268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8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01B29-986C-4C12-BD40-216BF31C2EF9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0FF0517E-9AC5-4389-A5EC-73B18C0905C5}">
      <dgm:prSet/>
      <dgm:spPr/>
      <dgm:t>
        <a:bodyPr/>
        <a:lstStyle/>
        <a:p>
          <a:r>
            <a:rPr lang="en-US"/>
            <a:t>Collaboration</a:t>
          </a:r>
        </a:p>
      </dgm:t>
    </dgm:pt>
    <dgm:pt modelId="{F3DF7185-3271-44CE-94A7-0C13BCB7E5A8}" type="parTrans" cxnId="{AB0F17C8-A4AD-407D-8799-71680F3E0ACE}">
      <dgm:prSet/>
      <dgm:spPr/>
      <dgm:t>
        <a:bodyPr/>
        <a:lstStyle/>
        <a:p>
          <a:endParaRPr lang="en-US"/>
        </a:p>
      </dgm:t>
    </dgm:pt>
    <dgm:pt modelId="{8B078CCF-A029-43FB-B8D0-4C5C3DFC737C}" type="sibTrans" cxnId="{AB0F17C8-A4AD-407D-8799-71680F3E0ACE}">
      <dgm:prSet/>
      <dgm:spPr/>
      <dgm:t>
        <a:bodyPr/>
        <a:lstStyle/>
        <a:p>
          <a:endParaRPr lang="en-US"/>
        </a:p>
      </dgm:t>
    </dgm:pt>
    <dgm:pt modelId="{64740D09-04B5-4AD2-B2D3-E0EA231E6321}">
      <dgm:prSet/>
      <dgm:spPr/>
      <dgm:t>
        <a:bodyPr/>
        <a:lstStyle/>
        <a:p>
          <a:r>
            <a:rPr lang="en-US"/>
            <a:t>Partnering with the client</a:t>
          </a:r>
        </a:p>
      </dgm:t>
    </dgm:pt>
    <dgm:pt modelId="{A639B27B-2E9F-44F1-B88F-02B41101D765}" type="parTrans" cxnId="{47A48361-C18B-4F40-8162-2F839AC3DD15}">
      <dgm:prSet/>
      <dgm:spPr/>
      <dgm:t>
        <a:bodyPr/>
        <a:lstStyle/>
        <a:p>
          <a:endParaRPr lang="en-US"/>
        </a:p>
      </dgm:t>
    </dgm:pt>
    <dgm:pt modelId="{DA6B3A4E-0AC4-42EF-9FD8-7D084D59B3D7}" type="sibTrans" cxnId="{47A48361-C18B-4F40-8162-2F839AC3DD15}">
      <dgm:prSet/>
      <dgm:spPr/>
      <dgm:t>
        <a:bodyPr/>
        <a:lstStyle/>
        <a:p>
          <a:endParaRPr lang="en-US"/>
        </a:p>
      </dgm:t>
    </dgm:pt>
    <dgm:pt modelId="{3961581B-CAC4-4E86-B613-0408C6DCAB10}">
      <dgm:prSet/>
      <dgm:spPr/>
      <dgm:t>
        <a:bodyPr/>
        <a:lstStyle/>
        <a:p>
          <a:r>
            <a:rPr lang="en-US"/>
            <a:t>Evocation</a:t>
          </a:r>
        </a:p>
      </dgm:t>
    </dgm:pt>
    <dgm:pt modelId="{3F29BA79-DCDE-439D-8B66-7B999C155CC9}" type="parTrans" cxnId="{E3A9ED18-EE3C-4143-989F-05367053E8F1}">
      <dgm:prSet/>
      <dgm:spPr/>
      <dgm:t>
        <a:bodyPr/>
        <a:lstStyle/>
        <a:p>
          <a:endParaRPr lang="en-US"/>
        </a:p>
      </dgm:t>
    </dgm:pt>
    <dgm:pt modelId="{B37F8874-2FBD-465A-A1BC-17D9498C1BF5}" type="sibTrans" cxnId="{E3A9ED18-EE3C-4143-989F-05367053E8F1}">
      <dgm:prSet/>
      <dgm:spPr/>
      <dgm:t>
        <a:bodyPr/>
        <a:lstStyle/>
        <a:p>
          <a:endParaRPr lang="en-US"/>
        </a:p>
      </dgm:t>
    </dgm:pt>
    <dgm:pt modelId="{9FC9A65D-2AB8-475F-9943-AC5F8E718D4A}">
      <dgm:prSet/>
      <dgm:spPr/>
      <dgm:t>
        <a:bodyPr/>
        <a:lstStyle/>
        <a:p>
          <a:r>
            <a:rPr lang="en-US"/>
            <a:t>Drawing out the client’s own motivations and skills.</a:t>
          </a:r>
        </a:p>
      </dgm:t>
    </dgm:pt>
    <dgm:pt modelId="{ECC9B984-DFE7-4A7D-8F93-C42A191B28C2}" type="parTrans" cxnId="{3F9BA42F-8A05-40B6-8455-D85C095D4124}">
      <dgm:prSet/>
      <dgm:spPr/>
      <dgm:t>
        <a:bodyPr/>
        <a:lstStyle/>
        <a:p>
          <a:endParaRPr lang="en-US"/>
        </a:p>
      </dgm:t>
    </dgm:pt>
    <dgm:pt modelId="{9EE1DB08-4556-4A00-94C7-EA00214090D9}" type="sibTrans" cxnId="{3F9BA42F-8A05-40B6-8455-D85C095D4124}">
      <dgm:prSet/>
      <dgm:spPr/>
      <dgm:t>
        <a:bodyPr/>
        <a:lstStyle/>
        <a:p>
          <a:endParaRPr lang="en-US"/>
        </a:p>
      </dgm:t>
    </dgm:pt>
    <dgm:pt modelId="{3E5E56A3-2851-4A4B-9915-44DA3547DD81}">
      <dgm:prSet/>
      <dgm:spPr/>
      <dgm:t>
        <a:bodyPr/>
        <a:lstStyle/>
        <a:p>
          <a:r>
            <a:rPr lang="en-US"/>
            <a:t>Autonomy</a:t>
          </a:r>
        </a:p>
      </dgm:t>
    </dgm:pt>
    <dgm:pt modelId="{E79B8CC1-FC14-4AE7-93DA-8BE6C1F209ED}" type="parTrans" cxnId="{7B481CB1-0770-4EAC-B30E-FB0739D9A1BF}">
      <dgm:prSet/>
      <dgm:spPr/>
      <dgm:t>
        <a:bodyPr/>
        <a:lstStyle/>
        <a:p>
          <a:endParaRPr lang="en-US"/>
        </a:p>
      </dgm:t>
    </dgm:pt>
    <dgm:pt modelId="{9EC20BAE-0397-46C0-B702-16631515C98A}" type="sibTrans" cxnId="{7B481CB1-0770-4EAC-B30E-FB0739D9A1BF}">
      <dgm:prSet/>
      <dgm:spPr/>
      <dgm:t>
        <a:bodyPr/>
        <a:lstStyle/>
        <a:p>
          <a:endParaRPr lang="en-US"/>
        </a:p>
      </dgm:t>
    </dgm:pt>
    <dgm:pt modelId="{7F264381-3ABE-4475-B7E3-1CFB59DD3D17}">
      <dgm:prSet/>
      <dgm:spPr/>
      <dgm:t>
        <a:bodyPr/>
        <a:lstStyle/>
        <a:p>
          <a:r>
            <a:rPr lang="en-US"/>
            <a:t>Respecting the client’s right to make their own decisions.</a:t>
          </a:r>
        </a:p>
      </dgm:t>
    </dgm:pt>
    <dgm:pt modelId="{E443B739-4FD8-4D0F-9FF6-864110D96609}" type="parTrans" cxnId="{C03CDD1A-3EC8-4159-938F-25905929087C}">
      <dgm:prSet/>
      <dgm:spPr/>
      <dgm:t>
        <a:bodyPr/>
        <a:lstStyle/>
        <a:p>
          <a:endParaRPr lang="en-US"/>
        </a:p>
      </dgm:t>
    </dgm:pt>
    <dgm:pt modelId="{00FF4EF2-4406-4301-804D-776A8E4FA0F4}" type="sibTrans" cxnId="{C03CDD1A-3EC8-4159-938F-25905929087C}">
      <dgm:prSet/>
      <dgm:spPr/>
      <dgm:t>
        <a:bodyPr/>
        <a:lstStyle/>
        <a:p>
          <a:endParaRPr lang="en-US"/>
        </a:p>
      </dgm:t>
    </dgm:pt>
    <dgm:pt modelId="{500CE41B-4062-481E-A5DC-21B8F0CDD1E3}" type="pres">
      <dgm:prSet presAssocID="{EFA01B29-986C-4C12-BD40-216BF31C2EF9}" presName="Name0" presStyleCnt="0">
        <dgm:presLayoutVars>
          <dgm:dir/>
          <dgm:animLvl val="lvl"/>
          <dgm:resizeHandles val="exact"/>
        </dgm:presLayoutVars>
      </dgm:prSet>
      <dgm:spPr/>
    </dgm:pt>
    <dgm:pt modelId="{A02BFDF4-1211-440E-8B1B-CA82C8FFA2E9}" type="pres">
      <dgm:prSet presAssocID="{0FF0517E-9AC5-4389-A5EC-73B18C0905C5}" presName="composite" presStyleCnt="0"/>
      <dgm:spPr/>
    </dgm:pt>
    <dgm:pt modelId="{6D858761-A13E-43EE-A83A-1BF4B375A016}" type="pres">
      <dgm:prSet presAssocID="{0FF0517E-9AC5-4389-A5EC-73B18C0905C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AE63851-7576-428F-9A34-28A491994313}" type="pres">
      <dgm:prSet presAssocID="{0FF0517E-9AC5-4389-A5EC-73B18C0905C5}" presName="desTx" presStyleLbl="alignAccFollowNode1" presStyleIdx="0" presStyleCnt="3">
        <dgm:presLayoutVars>
          <dgm:bulletEnabled val="1"/>
        </dgm:presLayoutVars>
      </dgm:prSet>
      <dgm:spPr/>
    </dgm:pt>
    <dgm:pt modelId="{2DDC1545-74AD-423F-B769-1E05603719AE}" type="pres">
      <dgm:prSet presAssocID="{8B078CCF-A029-43FB-B8D0-4C5C3DFC737C}" presName="space" presStyleCnt="0"/>
      <dgm:spPr/>
    </dgm:pt>
    <dgm:pt modelId="{EBEA3142-48B1-446C-B552-E756327E98D0}" type="pres">
      <dgm:prSet presAssocID="{3961581B-CAC4-4E86-B613-0408C6DCAB10}" presName="composite" presStyleCnt="0"/>
      <dgm:spPr/>
    </dgm:pt>
    <dgm:pt modelId="{980A1E24-5139-4345-B0C7-B57D9909CB2A}" type="pres">
      <dgm:prSet presAssocID="{3961581B-CAC4-4E86-B613-0408C6DCAB1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0933C6A-1331-43C4-9EA2-65FDDF7ADC50}" type="pres">
      <dgm:prSet presAssocID="{3961581B-CAC4-4E86-B613-0408C6DCAB10}" presName="desTx" presStyleLbl="alignAccFollowNode1" presStyleIdx="1" presStyleCnt="3">
        <dgm:presLayoutVars>
          <dgm:bulletEnabled val="1"/>
        </dgm:presLayoutVars>
      </dgm:prSet>
      <dgm:spPr/>
    </dgm:pt>
    <dgm:pt modelId="{9E114160-35D8-490E-85E3-B33CB619C33B}" type="pres">
      <dgm:prSet presAssocID="{B37F8874-2FBD-465A-A1BC-17D9498C1BF5}" presName="space" presStyleCnt="0"/>
      <dgm:spPr/>
    </dgm:pt>
    <dgm:pt modelId="{6632A1F2-B291-4B7D-96BA-954C0A762A67}" type="pres">
      <dgm:prSet presAssocID="{3E5E56A3-2851-4A4B-9915-44DA3547DD81}" presName="composite" presStyleCnt="0"/>
      <dgm:spPr/>
    </dgm:pt>
    <dgm:pt modelId="{578531D4-66FD-4955-A07B-B1A6F4290CEA}" type="pres">
      <dgm:prSet presAssocID="{3E5E56A3-2851-4A4B-9915-44DA3547DD8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102CD874-03E8-4583-8A79-6720B0B4B90B}" type="pres">
      <dgm:prSet presAssocID="{3E5E56A3-2851-4A4B-9915-44DA3547DD81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3A9ED18-EE3C-4143-989F-05367053E8F1}" srcId="{EFA01B29-986C-4C12-BD40-216BF31C2EF9}" destId="{3961581B-CAC4-4E86-B613-0408C6DCAB10}" srcOrd="1" destOrd="0" parTransId="{3F29BA79-DCDE-439D-8B66-7B999C155CC9}" sibTransId="{B37F8874-2FBD-465A-A1BC-17D9498C1BF5}"/>
    <dgm:cxn modelId="{C03CDD1A-3EC8-4159-938F-25905929087C}" srcId="{3E5E56A3-2851-4A4B-9915-44DA3547DD81}" destId="{7F264381-3ABE-4475-B7E3-1CFB59DD3D17}" srcOrd="0" destOrd="0" parTransId="{E443B739-4FD8-4D0F-9FF6-864110D96609}" sibTransId="{00FF4EF2-4406-4301-804D-776A8E4FA0F4}"/>
    <dgm:cxn modelId="{3F9BA42F-8A05-40B6-8455-D85C095D4124}" srcId="{3961581B-CAC4-4E86-B613-0408C6DCAB10}" destId="{9FC9A65D-2AB8-475F-9943-AC5F8E718D4A}" srcOrd="0" destOrd="0" parTransId="{ECC9B984-DFE7-4A7D-8F93-C42A191B28C2}" sibTransId="{9EE1DB08-4556-4A00-94C7-EA00214090D9}"/>
    <dgm:cxn modelId="{C9C52734-5CE5-43B2-BAF8-BB9600146B41}" type="presOf" srcId="{3961581B-CAC4-4E86-B613-0408C6DCAB10}" destId="{980A1E24-5139-4345-B0C7-B57D9909CB2A}" srcOrd="0" destOrd="0" presId="urn:microsoft.com/office/officeart/2005/8/layout/hList1"/>
    <dgm:cxn modelId="{47A48361-C18B-4F40-8162-2F839AC3DD15}" srcId="{0FF0517E-9AC5-4389-A5EC-73B18C0905C5}" destId="{64740D09-04B5-4AD2-B2D3-E0EA231E6321}" srcOrd="0" destOrd="0" parTransId="{A639B27B-2E9F-44F1-B88F-02B41101D765}" sibTransId="{DA6B3A4E-0AC4-42EF-9FD8-7D084D59B3D7}"/>
    <dgm:cxn modelId="{5D6C8C4C-CC4F-423C-93F8-FDCB65490285}" type="presOf" srcId="{9FC9A65D-2AB8-475F-9943-AC5F8E718D4A}" destId="{20933C6A-1331-43C4-9EA2-65FDDF7ADC50}" srcOrd="0" destOrd="0" presId="urn:microsoft.com/office/officeart/2005/8/layout/hList1"/>
    <dgm:cxn modelId="{DD91C64D-FF03-48E9-86E1-0B1BC7F5A35D}" type="presOf" srcId="{64740D09-04B5-4AD2-B2D3-E0EA231E6321}" destId="{2AE63851-7576-428F-9A34-28A491994313}" srcOrd="0" destOrd="0" presId="urn:microsoft.com/office/officeart/2005/8/layout/hList1"/>
    <dgm:cxn modelId="{D8A2C04E-655F-4C47-B45B-B278945BBB97}" type="presOf" srcId="{EFA01B29-986C-4C12-BD40-216BF31C2EF9}" destId="{500CE41B-4062-481E-A5DC-21B8F0CDD1E3}" srcOrd="0" destOrd="0" presId="urn:microsoft.com/office/officeart/2005/8/layout/hList1"/>
    <dgm:cxn modelId="{61E51A75-B426-4954-8721-8526BF3DF3D8}" type="presOf" srcId="{7F264381-3ABE-4475-B7E3-1CFB59DD3D17}" destId="{102CD874-03E8-4583-8A79-6720B0B4B90B}" srcOrd="0" destOrd="0" presId="urn:microsoft.com/office/officeart/2005/8/layout/hList1"/>
    <dgm:cxn modelId="{AB719F57-45EB-428F-BA65-286FAE7E06EC}" type="presOf" srcId="{0FF0517E-9AC5-4389-A5EC-73B18C0905C5}" destId="{6D858761-A13E-43EE-A83A-1BF4B375A016}" srcOrd="0" destOrd="0" presId="urn:microsoft.com/office/officeart/2005/8/layout/hList1"/>
    <dgm:cxn modelId="{0EDA137D-F372-419F-B6DC-A182C0BB0499}" type="presOf" srcId="{3E5E56A3-2851-4A4B-9915-44DA3547DD81}" destId="{578531D4-66FD-4955-A07B-B1A6F4290CEA}" srcOrd="0" destOrd="0" presId="urn:microsoft.com/office/officeart/2005/8/layout/hList1"/>
    <dgm:cxn modelId="{7B481CB1-0770-4EAC-B30E-FB0739D9A1BF}" srcId="{EFA01B29-986C-4C12-BD40-216BF31C2EF9}" destId="{3E5E56A3-2851-4A4B-9915-44DA3547DD81}" srcOrd="2" destOrd="0" parTransId="{E79B8CC1-FC14-4AE7-93DA-8BE6C1F209ED}" sibTransId="{9EC20BAE-0397-46C0-B702-16631515C98A}"/>
    <dgm:cxn modelId="{AB0F17C8-A4AD-407D-8799-71680F3E0ACE}" srcId="{EFA01B29-986C-4C12-BD40-216BF31C2EF9}" destId="{0FF0517E-9AC5-4389-A5EC-73B18C0905C5}" srcOrd="0" destOrd="0" parTransId="{F3DF7185-3271-44CE-94A7-0C13BCB7E5A8}" sibTransId="{8B078CCF-A029-43FB-B8D0-4C5C3DFC737C}"/>
    <dgm:cxn modelId="{2CC3E2BD-BB5C-465C-A577-43EE773A1F8A}" type="presParOf" srcId="{500CE41B-4062-481E-A5DC-21B8F0CDD1E3}" destId="{A02BFDF4-1211-440E-8B1B-CA82C8FFA2E9}" srcOrd="0" destOrd="0" presId="urn:microsoft.com/office/officeart/2005/8/layout/hList1"/>
    <dgm:cxn modelId="{0F811ADD-41B8-4673-8F0C-9A19E155F6D5}" type="presParOf" srcId="{A02BFDF4-1211-440E-8B1B-CA82C8FFA2E9}" destId="{6D858761-A13E-43EE-A83A-1BF4B375A016}" srcOrd="0" destOrd="0" presId="urn:microsoft.com/office/officeart/2005/8/layout/hList1"/>
    <dgm:cxn modelId="{BBBF27F3-6A94-4D42-8368-257B44847E98}" type="presParOf" srcId="{A02BFDF4-1211-440E-8B1B-CA82C8FFA2E9}" destId="{2AE63851-7576-428F-9A34-28A491994313}" srcOrd="1" destOrd="0" presId="urn:microsoft.com/office/officeart/2005/8/layout/hList1"/>
    <dgm:cxn modelId="{3BC2899A-60E3-4090-AF17-62016B8F6C14}" type="presParOf" srcId="{500CE41B-4062-481E-A5DC-21B8F0CDD1E3}" destId="{2DDC1545-74AD-423F-B769-1E05603719AE}" srcOrd="1" destOrd="0" presId="urn:microsoft.com/office/officeart/2005/8/layout/hList1"/>
    <dgm:cxn modelId="{2F0B8B99-1FB7-4838-A3AB-6EBE6D35EAD6}" type="presParOf" srcId="{500CE41B-4062-481E-A5DC-21B8F0CDD1E3}" destId="{EBEA3142-48B1-446C-B552-E756327E98D0}" srcOrd="2" destOrd="0" presId="urn:microsoft.com/office/officeart/2005/8/layout/hList1"/>
    <dgm:cxn modelId="{AE859932-D59D-4A84-BEDB-7CF42DABA97B}" type="presParOf" srcId="{EBEA3142-48B1-446C-B552-E756327E98D0}" destId="{980A1E24-5139-4345-B0C7-B57D9909CB2A}" srcOrd="0" destOrd="0" presId="urn:microsoft.com/office/officeart/2005/8/layout/hList1"/>
    <dgm:cxn modelId="{15B0ECA7-F34B-496D-8AF3-0C8BBEE09CDC}" type="presParOf" srcId="{EBEA3142-48B1-446C-B552-E756327E98D0}" destId="{20933C6A-1331-43C4-9EA2-65FDDF7ADC50}" srcOrd="1" destOrd="0" presId="urn:microsoft.com/office/officeart/2005/8/layout/hList1"/>
    <dgm:cxn modelId="{7A82B630-0554-40DF-8BA6-2442AC276C31}" type="presParOf" srcId="{500CE41B-4062-481E-A5DC-21B8F0CDD1E3}" destId="{9E114160-35D8-490E-85E3-B33CB619C33B}" srcOrd="3" destOrd="0" presId="urn:microsoft.com/office/officeart/2005/8/layout/hList1"/>
    <dgm:cxn modelId="{7CB9F18E-C5C0-49BC-986F-78699F5F7E31}" type="presParOf" srcId="{500CE41B-4062-481E-A5DC-21B8F0CDD1E3}" destId="{6632A1F2-B291-4B7D-96BA-954C0A762A67}" srcOrd="4" destOrd="0" presId="urn:microsoft.com/office/officeart/2005/8/layout/hList1"/>
    <dgm:cxn modelId="{4981DA24-0DF8-48E2-A09F-26491AB9C68E}" type="presParOf" srcId="{6632A1F2-B291-4B7D-96BA-954C0A762A67}" destId="{578531D4-66FD-4955-A07B-B1A6F4290CEA}" srcOrd="0" destOrd="0" presId="urn:microsoft.com/office/officeart/2005/8/layout/hList1"/>
    <dgm:cxn modelId="{3B9FA329-6E87-402F-8F4C-56CBC4AB13AE}" type="presParOf" srcId="{6632A1F2-B291-4B7D-96BA-954C0A762A67}" destId="{102CD874-03E8-4583-8A79-6720B0B4B90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0916B9-FF8B-4052-9215-E1DF1F81BDD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E06A330-93A1-4C81-8260-A78FE55036D1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Open-Ended Questions</a:t>
          </a:r>
        </a:p>
      </dgm:t>
    </dgm:pt>
    <dgm:pt modelId="{BEA451ED-347F-452C-87AB-FD1AC76B5122}" type="parTrans" cxnId="{3377443F-CF16-4B9A-AD30-8BB7FDD8550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3C5DBE8-EC4A-40D8-8E09-A524255341FC}" type="sibTrans" cxnId="{3377443F-CF16-4B9A-AD30-8BB7FDD8550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4BB3447-C837-4291-AA56-910D430C23B1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Encourage students and families to talk more.</a:t>
          </a:r>
        </a:p>
      </dgm:t>
    </dgm:pt>
    <dgm:pt modelId="{D80F68C3-83C0-465B-B946-F04BA2E8D82D}" type="parTrans" cxnId="{C27BF55D-D2F8-4776-89FA-F6C35A7EF43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ACF2A5C-F244-4BD0-8826-AFFDA72903FB}" type="sibTrans" cxnId="{C27BF55D-D2F8-4776-89FA-F6C35A7EF43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6CE3710-FAAC-4592-8580-3EF12756F8FF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Affirmations</a:t>
          </a:r>
        </a:p>
      </dgm:t>
    </dgm:pt>
    <dgm:pt modelId="{19F906E3-F720-498C-A49B-34D0935F25AF}" type="parTrans" cxnId="{236D313E-5A8B-4BB9-B263-7BCE52C4DD4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E1576A-21C1-4585-B3F2-75752663D105}" type="sibTrans" cxnId="{236D313E-5A8B-4BB9-B263-7BCE52C4DD4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9487FFE-B962-4889-811E-B32E52ED7B2F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Recognizing client strengths.</a:t>
          </a:r>
        </a:p>
      </dgm:t>
    </dgm:pt>
    <dgm:pt modelId="{46EF8F0B-D3B6-49D2-B17E-2824D443DFB5}" type="parTrans" cxnId="{C6402070-7D82-44BE-9A2B-CEDE032205F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666126-F6B1-4F1F-94A4-4F1DB3AE537C}" type="sibTrans" cxnId="{C6402070-7D82-44BE-9A2B-CEDE032205F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6821A53-311B-49C5-AAD5-6C61AA6C146E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Reflective Listening</a:t>
          </a:r>
        </a:p>
      </dgm:t>
    </dgm:pt>
    <dgm:pt modelId="{8B5B20B3-2556-41F2-A7D5-6243826FE452}" type="parTrans" cxnId="{41B2D43D-9673-4417-9D5E-50416164CEA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ED5AF27-BEBE-4EEC-AB2A-171887861A8B}" type="sibTrans" cxnId="{41B2D43D-9673-4417-9D5E-50416164CEA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4D9624E-2E34-4367-A0BA-28904B9C10BC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Understanding and clarifying</a:t>
          </a:r>
        </a:p>
      </dgm:t>
    </dgm:pt>
    <dgm:pt modelId="{BC185AA0-23E8-4C6C-88C6-BF74F8194213}" type="parTrans" cxnId="{90325A85-C675-464B-B2CD-6A59EBB0E1F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F56084A-485A-488B-AD6A-4607526293DE}" type="sibTrans" cxnId="{90325A85-C675-464B-B2CD-6A59EBB0E1F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F7A68BD-2458-45B1-BC9C-02B8BBF0E018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Summarizing</a:t>
          </a:r>
        </a:p>
      </dgm:t>
    </dgm:pt>
    <dgm:pt modelId="{E160981A-DB09-48EE-BA6C-E8B1C261AE8F}" type="parTrans" cxnId="{006D7C4A-A3A8-4B71-814B-D7C4324CDE5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A3F32A0-8331-480E-976C-C078518311DF}" type="sibTrans" cxnId="{006D7C4A-A3A8-4B71-814B-D7C4324CDE5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6AE9021-4676-4FAC-B971-DD9400057543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Reinforcing what has been said.</a:t>
          </a:r>
        </a:p>
      </dgm:t>
    </dgm:pt>
    <dgm:pt modelId="{F3B2CC6C-BBFD-409D-A86B-F0A788470220}" type="parTrans" cxnId="{26EA22FD-5474-4D23-944B-D82C7175BCB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B38C430-B93C-4C17-85FB-949D501D937B}" type="sibTrans" cxnId="{26EA22FD-5474-4D23-944B-D82C7175BCB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9F68A60-5829-4022-8DEE-F528C0D2E069}" type="pres">
      <dgm:prSet presAssocID="{1F0916B9-FF8B-4052-9215-E1DF1F81BDD4}" presName="linear" presStyleCnt="0">
        <dgm:presLayoutVars>
          <dgm:dir/>
          <dgm:animLvl val="lvl"/>
          <dgm:resizeHandles val="exact"/>
        </dgm:presLayoutVars>
      </dgm:prSet>
      <dgm:spPr/>
    </dgm:pt>
    <dgm:pt modelId="{1C5EEB43-1395-45FF-87E2-8A1BF5391FE8}" type="pres">
      <dgm:prSet presAssocID="{DE06A330-93A1-4C81-8260-A78FE55036D1}" presName="parentLin" presStyleCnt="0"/>
      <dgm:spPr/>
    </dgm:pt>
    <dgm:pt modelId="{81ABC8B4-C41E-49E5-81C4-5CC50FE9081F}" type="pres">
      <dgm:prSet presAssocID="{DE06A330-93A1-4C81-8260-A78FE55036D1}" presName="parentLeftMargin" presStyleLbl="node1" presStyleIdx="0" presStyleCnt="4"/>
      <dgm:spPr/>
    </dgm:pt>
    <dgm:pt modelId="{7C210F2F-4A66-41B0-A382-D1C3632DAB92}" type="pres">
      <dgm:prSet presAssocID="{DE06A330-93A1-4C81-8260-A78FE55036D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C1C6C14-14C5-4A7E-86E3-785618AF7C53}" type="pres">
      <dgm:prSet presAssocID="{DE06A330-93A1-4C81-8260-A78FE55036D1}" presName="negativeSpace" presStyleCnt="0"/>
      <dgm:spPr/>
    </dgm:pt>
    <dgm:pt modelId="{2313FA48-9434-4C87-8CD6-CF8CF8DA6344}" type="pres">
      <dgm:prSet presAssocID="{DE06A330-93A1-4C81-8260-A78FE55036D1}" presName="childText" presStyleLbl="conFgAcc1" presStyleIdx="0" presStyleCnt="4">
        <dgm:presLayoutVars>
          <dgm:bulletEnabled val="1"/>
        </dgm:presLayoutVars>
      </dgm:prSet>
      <dgm:spPr/>
    </dgm:pt>
    <dgm:pt modelId="{D4A107F5-A0A1-4A7E-B917-77D238E3E62F}" type="pres">
      <dgm:prSet presAssocID="{D3C5DBE8-EC4A-40D8-8E09-A524255341FC}" presName="spaceBetweenRectangles" presStyleCnt="0"/>
      <dgm:spPr/>
    </dgm:pt>
    <dgm:pt modelId="{AB86B56A-F136-478F-95AA-C49306A9B21F}" type="pres">
      <dgm:prSet presAssocID="{46CE3710-FAAC-4592-8580-3EF12756F8FF}" presName="parentLin" presStyleCnt="0"/>
      <dgm:spPr/>
    </dgm:pt>
    <dgm:pt modelId="{BD5A5FED-6A5B-4903-B401-EAD7D3DE87C7}" type="pres">
      <dgm:prSet presAssocID="{46CE3710-FAAC-4592-8580-3EF12756F8FF}" presName="parentLeftMargin" presStyleLbl="node1" presStyleIdx="0" presStyleCnt="4"/>
      <dgm:spPr/>
    </dgm:pt>
    <dgm:pt modelId="{7F0496EC-E084-4038-ACC4-450A53DC8C45}" type="pres">
      <dgm:prSet presAssocID="{46CE3710-FAAC-4592-8580-3EF12756F8F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55B387A-213C-413F-99B2-AC57167EF658}" type="pres">
      <dgm:prSet presAssocID="{46CE3710-FAAC-4592-8580-3EF12756F8FF}" presName="negativeSpace" presStyleCnt="0"/>
      <dgm:spPr/>
    </dgm:pt>
    <dgm:pt modelId="{F57CB07E-B022-4DD4-9036-250CA732E934}" type="pres">
      <dgm:prSet presAssocID="{46CE3710-FAAC-4592-8580-3EF12756F8FF}" presName="childText" presStyleLbl="conFgAcc1" presStyleIdx="1" presStyleCnt="4">
        <dgm:presLayoutVars>
          <dgm:bulletEnabled val="1"/>
        </dgm:presLayoutVars>
      </dgm:prSet>
      <dgm:spPr/>
    </dgm:pt>
    <dgm:pt modelId="{AC8E4FD8-B142-4131-B7CA-87398A8B52FD}" type="pres">
      <dgm:prSet presAssocID="{F9E1576A-21C1-4585-B3F2-75752663D105}" presName="spaceBetweenRectangles" presStyleCnt="0"/>
      <dgm:spPr/>
    </dgm:pt>
    <dgm:pt modelId="{8FE5092D-2F07-47D0-A670-D740375AD62C}" type="pres">
      <dgm:prSet presAssocID="{76821A53-311B-49C5-AAD5-6C61AA6C146E}" presName="parentLin" presStyleCnt="0"/>
      <dgm:spPr/>
    </dgm:pt>
    <dgm:pt modelId="{744C3B6F-7AA6-425B-8C7B-28750725FAF5}" type="pres">
      <dgm:prSet presAssocID="{76821A53-311B-49C5-AAD5-6C61AA6C146E}" presName="parentLeftMargin" presStyleLbl="node1" presStyleIdx="1" presStyleCnt="4"/>
      <dgm:spPr/>
    </dgm:pt>
    <dgm:pt modelId="{1F70647E-92DC-40B4-A0DB-92C8DA39508D}" type="pres">
      <dgm:prSet presAssocID="{76821A53-311B-49C5-AAD5-6C61AA6C146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0930880-8056-4A56-9158-D88E7AB51714}" type="pres">
      <dgm:prSet presAssocID="{76821A53-311B-49C5-AAD5-6C61AA6C146E}" presName="negativeSpace" presStyleCnt="0"/>
      <dgm:spPr/>
    </dgm:pt>
    <dgm:pt modelId="{DCF9D469-55AC-4529-9C9F-92956AE04A48}" type="pres">
      <dgm:prSet presAssocID="{76821A53-311B-49C5-AAD5-6C61AA6C146E}" presName="childText" presStyleLbl="conFgAcc1" presStyleIdx="2" presStyleCnt="4">
        <dgm:presLayoutVars>
          <dgm:bulletEnabled val="1"/>
        </dgm:presLayoutVars>
      </dgm:prSet>
      <dgm:spPr/>
    </dgm:pt>
    <dgm:pt modelId="{0AFB1AC2-4735-4827-9BD4-0E9BEB02BF74}" type="pres">
      <dgm:prSet presAssocID="{5ED5AF27-BEBE-4EEC-AB2A-171887861A8B}" presName="spaceBetweenRectangles" presStyleCnt="0"/>
      <dgm:spPr/>
    </dgm:pt>
    <dgm:pt modelId="{5703F8AD-2898-4740-8861-D8567AEEEECD}" type="pres">
      <dgm:prSet presAssocID="{FF7A68BD-2458-45B1-BC9C-02B8BBF0E018}" presName="parentLin" presStyleCnt="0"/>
      <dgm:spPr/>
    </dgm:pt>
    <dgm:pt modelId="{E851127C-6F99-4D7C-BF33-A87FE46D452C}" type="pres">
      <dgm:prSet presAssocID="{FF7A68BD-2458-45B1-BC9C-02B8BBF0E018}" presName="parentLeftMargin" presStyleLbl="node1" presStyleIdx="2" presStyleCnt="4"/>
      <dgm:spPr/>
    </dgm:pt>
    <dgm:pt modelId="{E4638224-907C-4A28-B32C-1FB273147BA8}" type="pres">
      <dgm:prSet presAssocID="{FF7A68BD-2458-45B1-BC9C-02B8BBF0E01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CBEE49A-0688-4126-9BF6-BEC01BA837E0}" type="pres">
      <dgm:prSet presAssocID="{FF7A68BD-2458-45B1-BC9C-02B8BBF0E018}" presName="negativeSpace" presStyleCnt="0"/>
      <dgm:spPr/>
    </dgm:pt>
    <dgm:pt modelId="{291F98C5-72A2-4B05-A1D6-65649FA37DC5}" type="pres">
      <dgm:prSet presAssocID="{FF7A68BD-2458-45B1-BC9C-02B8BBF0E01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5C9E505-6FD1-4A93-ABAF-EC9CCDF9DDA5}" type="presOf" srcId="{04BB3447-C837-4291-AA56-910D430C23B1}" destId="{2313FA48-9434-4C87-8CD6-CF8CF8DA6344}" srcOrd="0" destOrd="0" presId="urn:microsoft.com/office/officeart/2005/8/layout/list1"/>
    <dgm:cxn modelId="{C8E72115-42C3-4666-8110-DA944C67EEC2}" type="presOf" srcId="{B6AE9021-4676-4FAC-B971-DD9400057543}" destId="{291F98C5-72A2-4B05-A1D6-65649FA37DC5}" srcOrd="0" destOrd="0" presId="urn:microsoft.com/office/officeart/2005/8/layout/list1"/>
    <dgm:cxn modelId="{9D51DF1C-55ED-4DFD-B836-283E77E6C883}" type="presOf" srcId="{DE06A330-93A1-4C81-8260-A78FE55036D1}" destId="{81ABC8B4-C41E-49E5-81C4-5CC50FE9081F}" srcOrd="0" destOrd="0" presId="urn:microsoft.com/office/officeart/2005/8/layout/list1"/>
    <dgm:cxn modelId="{41B2D43D-9673-4417-9D5E-50416164CEAB}" srcId="{1F0916B9-FF8B-4052-9215-E1DF1F81BDD4}" destId="{76821A53-311B-49C5-AAD5-6C61AA6C146E}" srcOrd="2" destOrd="0" parTransId="{8B5B20B3-2556-41F2-A7D5-6243826FE452}" sibTransId="{5ED5AF27-BEBE-4EEC-AB2A-171887861A8B}"/>
    <dgm:cxn modelId="{236D313E-5A8B-4BB9-B263-7BCE52C4DD47}" srcId="{1F0916B9-FF8B-4052-9215-E1DF1F81BDD4}" destId="{46CE3710-FAAC-4592-8580-3EF12756F8FF}" srcOrd="1" destOrd="0" parTransId="{19F906E3-F720-498C-A49B-34D0935F25AF}" sibTransId="{F9E1576A-21C1-4585-B3F2-75752663D105}"/>
    <dgm:cxn modelId="{3377443F-CF16-4B9A-AD30-8BB7FDD85502}" srcId="{1F0916B9-FF8B-4052-9215-E1DF1F81BDD4}" destId="{DE06A330-93A1-4C81-8260-A78FE55036D1}" srcOrd="0" destOrd="0" parTransId="{BEA451ED-347F-452C-87AB-FD1AC76B5122}" sibTransId="{D3C5DBE8-EC4A-40D8-8E09-A524255341FC}"/>
    <dgm:cxn modelId="{C27BF55D-D2F8-4776-89FA-F6C35A7EF432}" srcId="{DE06A330-93A1-4C81-8260-A78FE55036D1}" destId="{04BB3447-C837-4291-AA56-910D430C23B1}" srcOrd="0" destOrd="0" parTransId="{D80F68C3-83C0-465B-B946-F04BA2E8D82D}" sibTransId="{DACF2A5C-F244-4BD0-8826-AFFDA72903FB}"/>
    <dgm:cxn modelId="{CAF5D347-5C81-4EA4-B9B5-8D6DC1A4AFC6}" type="presOf" srcId="{1F0916B9-FF8B-4052-9215-E1DF1F81BDD4}" destId="{59F68A60-5829-4022-8DEE-F528C0D2E069}" srcOrd="0" destOrd="0" presId="urn:microsoft.com/office/officeart/2005/8/layout/list1"/>
    <dgm:cxn modelId="{11E57349-9463-4FE9-BFFD-096DEE4B04B4}" type="presOf" srcId="{46CE3710-FAAC-4592-8580-3EF12756F8FF}" destId="{7F0496EC-E084-4038-ACC4-450A53DC8C45}" srcOrd="1" destOrd="0" presId="urn:microsoft.com/office/officeart/2005/8/layout/list1"/>
    <dgm:cxn modelId="{006D7C4A-A3A8-4B71-814B-D7C4324CDE56}" srcId="{1F0916B9-FF8B-4052-9215-E1DF1F81BDD4}" destId="{FF7A68BD-2458-45B1-BC9C-02B8BBF0E018}" srcOrd="3" destOrd="0" parTransId="{E160981A-DB09-48EE-BA6C-E8B1C261AE8F}" sibTransId="{DA3F32A0-8331-480E-976C-C078518311DF}"/>
    <dgm:cxn modelId="{C6402070-7D82-44BE-9A2B-CEDE032205F6}" srcId="{46CE3710-FAAC-4592-8580-3EF12756F8FF}" destId="{79487FFE-B962-4889-811E-B32E52ED7B2F}" srcOrd="0" destOrd="0" parTransId="{46EF8F0B-D3B6-49D2-B17E-2824D443DFB5}" sibTransId="{81666126-F6B1-4F1F-94A4-4F1DB3AE537C}"/>
    <dgm:cxn modelId="{5F418053-4A3E-4C71-951A-BE2B6B3A9DB5}" type="presOf" srcId="{DE06A330-93A1-4C81-8260-A78FE55036D1}" destId="{7C210F2F-4A66-41B0-A382-D1C3632DAB92}" srcOrd="1" destOrd="0" presId="urn:microsoft.com/office/officeart/2005/8/layout/list1"/>
    <dgm:cxn modelId="{90325A85-C675-464B-B2CD-6A59EBB0E1F4}" srcId="{76821A53-311B-49C5-AAD5-6C61AA6C146E}" destId="{24D9624E-2E34-4367-A0BA-28904B9C10BC}" srcOrd="0" destOrd="0" parTransId="{BC185AA0-23E8-4C6C-88C6-BF74F8194213}" sibTransId="{FF56084A-485A-488B-AD6A-4607526293DE}"/>
    <dgm:cxn modelId="{90D54087-A23E-4DE5-BA9F-7627AD68950D}" type="presOf" srcId="{FF7A68BD-2458-45B1-BC9C-02B8BBF0E018}" destId="{E4638224-907C-4A28-B32C-1FB273147BA8}" srcOrd="1" destOrd="0" presId="urn:microsoft.com/office/officeart/2005/8/layout/list1"/>
    <dgm:cxn modelId="{A976C2A9-1A89-4C4F-883D-5E34FBEA0B46}" type="presOf" srcId="{76821A53-311B-49C5-AAD5-6C61AA6C146E}" destId="{1F70647E-92DC-40B4-A0DB-92C8DA39508D}" srcOrd="1" destOrd="0" presId="urn:microsoft.com/office/officeart/2005/8/layout/list1"/>
    <dgm:cxn modelId="{2ABB7EB6-F990-4A6D-BDD8-AF2D496C8406}" type="presOf" srcId="{24D9624E-2E34-4367-A0BA-28904B9C10BC}" destId="{DCF9D469-55AC-4529-9C9F-92956AE04A48}" srcOrd="0" destOrd="0" presId="urn:microsoft.com/office/officeart/2005/8/layout/list1"/>
    <dgm:cxn modelId="{130B4AC9-9537-45F3-95E1-34C596014E54}" type="presOf" srcId="{79487FFE-B962-4889-811E-B32E52ED7B2F}" destId="{F57CB07E-B022-4DD4-9036-250CA732E934}" srcOrd="0" destOrd="0" presId="urn:microsoft.com/office/officeart/2005/8/layout/list1"/>
    <dgm:cxn modelId="{0F9C67CD-A528-4D98-BD72-6001E3B53EC9}" type="presOf" srcId="{46CE3710-FAAC-4592-8580-3EF12756F8FF}" destId="{BD5A5FED-6A5B-4903-B401-EAD7D3DE87C7}" srcOrd="0" destOrd="0" presId="urn:microsoft.com/office/officeart/2005/8/layout/list1"/>
    <dgm:cxn modelId="{278E7DD8-9630-482E-A4A1-4F4C76177789}" type="presOf" srcId="{FF7A68BD-2458-45B1-BC9C-02B8BBF0E018}" destId="{E851127C-6F99-4D7C-BF33-A87FE46D452C}" srcOrd="0" destOrd="0" presId="urn:microsoft.com/office/officeart/2005/8/layout/list1"/>
    <dgm:cxn modelId="{A5E066E7-06F3-43E1-9638-C68CE51ECE27}" type="presOf" srcId="{76821A53-311B-49C5-AAD5-6C61AA6C146E}" destId="{744C3B6F-7AA6-425B-8C7B-28750725FAF5}" srcOrd="0" destOrd="0" presId="urn:microsoft.com/office/officeart/2005/8/layout/list1"/>
    <dgm:cxn modelId="{26EA22FD-5474-4D23-944B-D82C7175BCB8}" srcId="{FF7A68BD-2458-45B1-BC9C-02B8BBF0E018}" destId="{B6AE9021-4676-4FAC-B971-DD9400057543}" srcOrd="0" destOrd="0" parTransId="{F3B2CC6C-BBFD-409D-A86B-F0A788470220}" sibTransId="{8B38C430-B93C-4C17-85FB-949D501D937B}"/>
    <dgm:cxn modelId="{4C73E57D-D3C2-439E-BA18-41E6B1575A00}" type="presParOf" srcId="{59F68A60-5829-4022-8DEE-F528C0D2E069}" destId="{1C5EEB43-1395-45FF-87E2-8A1BF5391FE8}" srcOrd="0" destOrd="0" presId="urn:microsoft.com/office/officeart/2005/8/layout/list1"/>
    <dgm:cxn modelId="{A3D00123-684E-49D5-8F1B-DD9BEEAD8BF2}" type="presParOf" srcId="{1C5EEB43-1395-45FF-87E2-8A1BF5391FE8}" destId="{81ABC8B4-C41E-49E5-81C4-5CC50FE9081F}" srcOrd="0" destOrd="0" presId="urn:microsoft.com/office/officeart/2005/8/layout/list1"/>
    <dgm:cxn modelId="{BD48796E-220B-4E75-8C6A-A1B8482422D7}" type="presParOf" srcId="{1C5EEB43-1395-45FF-87E2-8A1BF5391FE8}" destId="{7C210F2F-4A66-41B0-A382-D1C3632DAB92}" srcOrd="1" destOrd="0" presId="urn:microsoft.com/office/officeart/2005/8/layout/list1"/>
    <dgm:cxn modelId="{B8C1E4D2-DAD0-4099-80E8-8BDA862D1C33}" type="presParOf" srcId="{59F68A60-5829-4022-8DEE-F528C0D2E069}" destId="{FC1C6C14-14C5-4A7E-86E3-785618AF7C53}" srcOrd="1" destOrd="0" presId="urn:microsoft.com/office/officeart/2005/8/layout/list1"/>
    <dgm:cxn modelId="{46C0B493-FD41-4325-8165-D17868386750}" type="presParOf" srcId="{59F68A60-5829-4022-8DEE-F528C0D2E069}" destId="{2313FA48-9434-4C87-8CD6-CF8CF8DA6344}" srcOrd="2" destOrd="0" presId="urn:microsoft.com/office/officeart/2005/8/layout/list1"/>
    <dgm:cxn modelId="{69A5CB85-7327-42E9-9316-77CF08E66EA7}" type="presParOf" srcId="{59F68A60-5829-4022-8DEE-F528C0D2E069}" destId="{D4A107F5-A0A1-4A7E-B917-77D238E3E62F}" srcOrd="3" destOrd="0" presId="urn:microsoft.com/office/officeart/2005/8/layout/list1"/>
    <dgm:cxn modelId="{29053852-3811-468F-AD57-81FF297E5B41}" type="presParOf" srcId="{59F68A60-5829-4022-8DEE-F528C0D2E069}" destId="{AB86B56A-F136-478F-95AA-C49306A9B21F}" srcOrd="4" destOrd="0" presId="urn:microsoft.com/office/officeart/2005/8/layout/list1"/>
    <dgm:cxn modelId="{0C98DC33-BA3A-48F4-B43D-52548A347E1D}" type="presParOf" srcId="{AB86B56A-F136-478F-95AA-C49306A9B21F}" destId="{BD5A5FED-6A5B-4903-B401-EAD7D3DE87C7}" srcOrd="0" destOrd="0" presId="urn:microsoft.com/office/officeart/2005/8/layout/list1"/>
    <dgm:cxn modelId="{9C641503-72D8-44DC-B9BD-19E696D2B87C}" type="presParOf" srcId="{AB86B56A-F136-478F-95AA-C49306A9B21F}" destId="{7F0496EC-E084-4038-ACC4-450A53DC8C45}" srcOrd="1" destOrd="0" presId="urn:microsoft.com/office/officeart/2005/8/layout/list1"/>
    <dgm:cxn modelId="{93F2B7E7-A1FB-4041-8B29-B987EA193345}" type="presParOf" srcId="{59F68A60-5829-4022-8DEE-F528C0D2E069}" destId="{155B387A-213C-413F-99B2-AC57167EF658}" srcOrd="5" destOrd="0" presId="urn:microsoft.com/office/officeart/2005/8/layout/list1"/>
    <dgm:cxn modelId="{E5BD896E-87E0-48DE-A5D0-6EF7641E3FBF}" type="presParOf" srcId="{59F68A60-5829-4022-8DEE-F528C0D2E069}" destId="{F57CB07E-B022-4DD4-9036-250CA732E934}" srcOrd="6" destOrd="0" presId="urn:microsoft.com/office/officeart/2005/8/layout/list1"/>
    <dgm:cxn modelId="{B0DD56A8-B351-41F6-BBD3-882DD0BA4812}" type="presParOf" srcId="{59F68A60-5829-4022-8DEE-F528C0D2E069}" destId="{AC8E4FD8-B142-4131-B7CA-87398A8B52FD}" srcOrd="7" destOrd="0" presId="urn:microsoft.com/office/officeart/2005/8/layout/list1"/>
    <dgm:cxn modelId="{19966DC7-E911-4BFE-8927-BDF80AA91F2A}" type="presParOf" srcId="{59F68A60-5829-4022-8DEE-F528C0D2E069}" destId="{8FE5092D-2F07-47D0-A670-D740375AD62C}" srcOrd="8" destOrd="0" presId="urn:microsoft.com/office/officeart/2005/8/layout/list1"/>
    <dgm:cxn modelId="{715ED30D-5F08-4B19-A6BA-5006FEA0796E}" type="presParOf" srcId="{8FE5092D-2F07-47D0-A670-D740375AD62C}" destId="{744C3B6F-7AA6-425B-8C7B-28750725FAF5}" srcOrd="0" destOrd="0" presId="urn:microsoft.com/office/officeart/2005/8/layout/list1"/>
    <dgm:cxn modelId="{1348AA7B-91FD-4551-ACEC-A4A1ECB6543D}" type="presParOf" srcId="{8FE5092D-2F07-47D0-A670-D740375AD62C}" destId="{1F70647E-92DC-40B4-A0DB-92C8DA39508D}" srcOrd="1" destOrd="0" presId="urn:microsoft.com/office/officeart/2005/8/layout/list1"/>
    <dgm:cxn modelId="{D70230E3-E4FC-40FF-81BB-37E0B3704B1C}" type="presParOf" srcId="{59F68A60-5829-4022-8DEE-F528C0D2E069}" destId="{60930880-8056-4A56-9158-D88E7AB51714}" srcOrd="9" destOrd="0" presId="urn:microsoft.com/office/officeart/2005/8/layout/list1"/>
    <dgm:cxn modelId="{DD4FE07E-3AC0-4F21-9DEC-A0FF9C4F8EF9}" type="presParOf" srcId="{59F68A60-5829-4022-8DEE-F528C0D2E069}" destId="{DCF9D469-55AC-4529-9C9F-92956AE04A48}" srcOrd="10" destOrd="0" presId="urn:microsoft.com/office/officeart/2005/8/layout/list1"/>
    <dgm:cxn modelId="{249E313D-F982-42AA-9991-CD59F4605B91}" type="presParOf" srcId="{59F68A60-5829-4022-8DEE-F528C0D2E069}" destId="{0AFB1AC2-4735-4827-9BD4-0E9BEB02BF74}" srcOrd="11" destOrd="0" presId="urn:microsoft.com/office/officeart/2005/8/layout/list1"/>
    <dgm:cxn modelId="{9E5CDE27-281B-4C29-A13A-89A4160B46EB}" type="presParOf" srcId="{59F68A60-5829-4022-8DEE-F528C0D2E069}" destId="{5703F8AD-2898-4740-8861-D8567AEEEECD}" srcOrd="12" destOrd="0" presId="urn:microsoft.com/office/officeart/2005/8/layout/list1"/>
    <dgm:cxn modelId="{C908ABA6-885F-49D8-8FCC-9CEA3EFC0F5F}" type="presParOf" srcId="{5703F8AD-2898-4740-8861-D8567AEEEECD}" destId="{E851127C-6F99-4D7C-BF33-A87FE46D452C}" srcOrd="0" destOrd="0" presId="urn:microsoft.com/office/officeart/2005/8/layout/list1"/>
    <dgm:cxn modelId="{9DE4CF95-2181-4ED3-88FA-C7CFAF6046C2}" type="presParOf" srcId="{5703F8AD-2898-4740-8861-D8567AEEEECD}" destId="{E4638224-907C-4A28-B32C-1FB273147BA8}" srcOrd="1" destOrd="0" presId="urn:microsoft.com/office/officeart/2005/8/layout/list1"/>
    <dgm:cxn modelId="{2132AA20-DAF5-4E4E-B447-9DA444348FE5}" type="presParOf" srcId="{59F68A60-5829-4022-8DEE-F528C0D2E069}" destId="{CCBEE49A-0688-4126-9BF6-BEC01BA837E0}" srcOrd="13" destOrd="0" presId="urn:microsoft.com/office/officeart/2005/8/layout/list1"/>
    <dgm:cxn modelId="{94C25BDE-917E-4757-96C9-CB839A802289}" type="presParOf" srcId="{59F68A60-5829-4022-8DEE-F528C0D2E069}" destId="{291F98C5-72A2-4B05-A1D6-65649FA37DC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06397C-CF5D-4962-93AA-235D15DE203C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accent1_5" csCatId="accent1"/>
      <dgm:spPr/>
      <dgm:t>
        <a:bodyPr/>
        <a:lstStyle/>
        <a:p>
          <a:endParaRPr lang="en-US"/>
        </a:p>
      </dgm:t>
    </dgm:pt>
    <dgm:pt modelId="{33E65709-3423-49FF-9A8C-D26EB12275E8}">
      <dgm:prSet/>
      <dgm:spPr/>
      <dgm:t>
        <a:bodyPr/>
        <a:lstStyle/>
        <a:p>
          <a:r>
            <a:rPr lang="en-US"/>
            <a:t>Recognizing</a:t>
          </a:r>
        </a:p>
      </dgm:t>
    </dgm:pt>
    <dgm:pt modelId="{D04DC3E4-3702-4A2A-9F18-2C442AA8A68D}" type="parTrans" cxnId="{5F3A6D15-471E-4107-8FF9-3EF08B5A1A1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E072A7A-9D7B-467B-8742-14F598AC4384}" type="sibTrans" cxnId="{5F3A6D15-471E-4107-8FF9-3EF08B5A1A1D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2C90F77-70EA-4DFD-8434-69273F4CC363}">
      <dgm:prSet/>
      <dgm:spPr/>
      <dgm:t>
        <a:bodyPr/>
        <a:lstStyle/>
        <a:p>
          <a:r>
            <a:rPr lang="en-US"/>
            <a:t>Recognizing Change Talk</a:t>
          </a:r>
        </a:p>
      </dgm:t>
    </dgm:pt>
    <dgm:pt modelId="{E4CA2BA3-BC0C-4C04-A4F2-8FF24C295EB9}" type="parTrans" cxnId="{643837E9-7AA8-4534-A53E-988CC64B1AB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20F94D1-BA2F-4336-9021-ECEB1607D96D}" type="sibTrans" cxnId="{643837E9-7AA8-4534-A53E-988CC64B1AB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CE03C16-BED7-47E0-A0B1-ED5112C1E86C}">
      <dgm:prSet/>
      <dgm:spPr/>
      <dgm:t>
        <a:bodyPr/>
        <a:lstStyle/>
        <a:p>
          <a:r>
            <a:rPr lang="en-US"/>
            <a:t>Statements indicating desire, ability, reasons, or need for change.</a:t>
          </a:r>
        </a:p>
      </dgm:t>
    </dgm:pt>
    <dgm:pt modelId="{ADA09F29-514E-41C5-B8CE-A1F0B51EA19B}" type="parTrans" cxnId="{E7A06424-614E-49E2-85F6-31E67D731E9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CDC14EB-8275-4AF2-93B8-C5271C5B7B3E}" type="sibTrans" cxnId="{E7A06424-614E-49E2-85F6-31E67D731E9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D0F2C5D-655C-4E55-BDBD-7E2618545218}">
      <dgm:prSet/>
      <dgm:spPr/>
      <dgm:t>
        <a:bodyPr/>
        <a:lstStyle/>
        <a:p>
          <a:r>
            <a:rPr lang="en-US"/>
            <a:t>Eliciting</a:t>
          </a:r>
        </a:p>
      </dgm:t>
    </dgm:pt>
    <dgm:pt modelId="{67E85B5D-E92E-4C49-A23D-98145AED198D}" type="parTrans" cxnId="{95D70CCD-1D4A-4D6A-B1CD-554A3EA93E0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B6BE187-59E9-4042-9DEA-C1810EFD62E3}" type="sibTrans" cxnId="{95D70CCD-1D4A-4D6A-B1CD-554A3EA93E0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AA8A303-3536-449E-8E0D-352E2169968A}">
      <dgm:prSet/>
      <dgm:spPr/>
      <dgm:t>
        <a:bodyPr/>
        <a:lstStyle/>
        <a:p>
          <a:r>
            <a:rPr lang="en-US"/>
            <a:t>Eliciting Change Talk</a:t>
          </a:r>
        </a:p>
      </dgm:t>
    </dgm:pt>
    <dgm:pt modelId="{8543BE47-21DB-486F-9FA9-F0502604A126}" type="parTrans" cxnId="{E74330D5-AE53-4FBF-AAED-E86DF33FFAC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D761438-52E3-4F13-A396-A1607AED8727}" type="sibTrans" cxnId="{E74330D5-AE53-4FBF-AAED-E86DF33FFAC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50B936F-0200-47D8-9558-6CF39CF7EE54}">
      <dgm:prSet/>
      <dgm:spPr/>
      <dgm:t>
        <a:bodyPr/>
        <a:lstStyle/>
        <a:p>
          <a:r>
            <a:rPr lang="en-US"/>
            <a:t>Using strategic questions to encourage change talk.</a:t>
          </a:r>
        </a:p>
      </dgm:t>
    </dgm:pt>
    <dgm:pt modelId="{CCC86C84-428E-4D91-A428-96085DC1CBA0}" type="parTrans" cxnId="{50799D39-E701-4E2C-BE54-8F9963108A5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90A85A5-474D-4954-A655-F8BF4499DEED}" type="sibTrans" cxnId="{50799D39-E701-4E2C-BE54-8F9963108A5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AFCE65C-9A11-4563-8E74-5D4387872EAD}" type="pres">
      <dgm:prSet presAssocID="{EC06397C-CF5D-4962-93AA-235D15DE203C}" presName="Name0" presStyleCnt="0">
        <dgm:presLayoutVars>
          <dgm:dir/>
          <dgm:animLvl val="lvl"/>
          <dgm:resizeHandles val="exact"/>
        </dgm:presLayoutVars>
      </dgm:prSet>
      <dgm:spPr/>
    </dgm:pt>
    <dgm:pt modelId="{15D1DABD-2412-4147-B466-D0F63A6FBB35}" type="pres">
      <dgm:prSet presAssocID="{33E65709-3423-49FF-9A8C-D26EB12275E8}" presName="linNode" presStyleCnt="0"/>
      <dgm:spPr/>
    </dgm:pt>
    <dgm:pt modelId="{62C94E20-0507-4E75-B38C-E5844375FF01}" type="pres">
      <dgm:prSet presAssocID="{33E65709-3423-49FF-9A8C-D26EB12275E8}" presName="parentText" presStyleLbl="solidFgAcc1" presStyleIdx="0" presStyleCnt="2">
        <dgm:presLayoutVars>
          <dgm:chMax val="1"/>
          <dgm:bulletEnabled/>
        </dgm:presLayoutVars>
      </dgm:prSet>
      <dgm:spPr/>
    </dgm:pt>
    <dgm:pt modelId="{9F2045CD-5266-49B4-973D-D8D916B7407D}" type="pres">
      <dgm:prSet presAssocID="{33E65709-3423-49FF-9A8C-D26EB12275E8}" presName="descendantText" presStyleLbl="alignNode1" presStyleIdx="0" presStyleCnt="2">
        <dgm:presLayoutVars>
          <dgm:bulletEnabled/>
        </dgm:presLayoutVars>
      </dgm:prSet>
      <dgm:spPr/>
    </dgm:pt>
    <dgm:pt modelId="{4D35CECA-62F6-451A-AA40-CDEE71D608CD}" type="pres">
      <dgm:prSet presAssocID="{FE072A7A-9D7B-467B-8742-14F598AC4384}" presName="sp" presStyleCnt="0"/>
      <dgm:spPr/>
    </dgm:pt>
    <dgm:pt modelId="{C180EB99-7626-41C1-97BA-2E4B65EC8A99}" type="pres">
      <dgm:prSet presAssocID="{8D0F2C5D-655C-4E55-BDBD-7E2618545218}" presName="linNode" presStyleCnt="0"/>
      <dgm:spPr/>
    </dgm:pt>
    <dgm:pt modelId="{EF6DA420-9032-4F93-ACE9-D534C9C83E98}" type="pres">
      <dgm:prSet presAssocID="{8D0F2C5D-655C-4E55-BDBD-7E2618545218}" presName="parentText" presStyleLbl="solidFgAcc1" presStyleIdx="1" presStyleCnt="2">
        <dgm:presLayoutVars>
          <dgm:chMax val="1"/>
          <dgm:bulletEnabled/>
        </dgm:presLayoutVars>
      </dgm:prSet>
      <dgm:spPr/>
    </dgm:pt>
    <dgm:pt modelId="{900F93C5-6A63-45A9-BB84-21F8F077216B}" type="pres">
      <dgm:prSet presAssocID="{8D0F2C5D-655C-4E55-BDBD-7E2618545218}" presName="descendantText" presStyleLbl="alignNode1" presStyleIdx="1" presStyleCnt="2">
        <dgm:presLayoutVars>
          <dgm:bulletEnabled/>
        </dgm:presLayoutVars>
      </dgm:prSet>
      <dgm:spPr/>
    </dgm:pt>
  </dgm:ptLst>
  <dgm:cxnLst>
    <dgm:cxn modelId="{5F3A6D15-471E-4107-8FF9-3EF08B5A1A1D}" srcId="{EC06397C-CF5D-4962-93AA-235D15DE203C}" destId="{33E65709-3423-49FF-9A8C-D26EB12275E8}" srcOrd="0" destOrd="0" parTransId="{D04DC3E4-3702-4A2A-9F18-2C442AA8A68D}" sibTransId="{FE072A7A-9D7B-467B-8742-14F598AC4384}"/>
    <dgm:cxn modelId="{BF47EF1F-B0FA-43AD-AA1C-519BD59B4DE4}" type="presOf" srcId="{AAA8A303-3536-449E-8E0D-352E2169968A}" destId="{900F93C5-6A63-45A9-BB84-21F8F077216B}" srcOrd="0" destOrd="0" presId="urn:microsoft.com/office/officeart/2016/7/layout/VerticalHollowActionList"/>
    <dgm:cxn modelId="{E7A06424-614E-49E2-85F6-31E67D731E99}" srcId="{A2C90F77-70EA-4DFD-8434-69273F4CC363}" destId="{0CE03C16-BED7-47E0-A0B1-ED5112C1E86C}" srcOrd="0" destOrd="0" parTransId="{ADA09F29-514E-41C5-B8CE-A1F0B51EA19B}" sibTransId="{BCDC14EB-8275-4AF2-93B8-C5271C5B7B3E}"/>
    <dgm:cxn modelId="{50799D39-E701-4E2C-BE54-8F9963108A58}" srcId="{AAA8A303-3536-449E-8E0D-352E2169968A}" destId="{F50B936F-0200-47D8-9558-6CF39CF7EE54}" srcOrd="0" destOrd="0" parTransId="{CCC86C84-428E-4D91-A428-96085DC1CBA0}" sibTransId="{590A85A5-474D-4954-A655-F8BF4499DEED}"/>
    <dgm:cxn modelId="{78C10452-460F-4984-B2F9-BB0BFAD0543C}" type="presOf" srcId="{F50B936F-0200-47D8-9558-6CF39CF7EE54}" destId="{900F93C5-6A63-45A9-BB84-21F8F077216B}" srcOrd="0" destOrd="1" presId="urn:microsoft.com/office/officeart/2016/7/layout/VerticalHollowActionList"/>
    <dgm:cxn modelId="{09F36293-5EEF-465F-9998-77FEFF459BD2}" type="presOf" srcId="{8D0F2C5D-655C-4E55-BDBD-7E2618545218}" destId="{EF6DA420-9032-4F93-ACE9-D534C9C83E98}" srcOrd="0" destOrd="0" presId="urn:microsoft.com/office/officeart/2016/7/layout/VerticalHollowActionList"/>
    <dgm:cxn modelId="{95D70CCD-1D4A-4D6A-B1CD-554A3EA93E09}" srcId="{EC06397C-CF5D-4962-93AA-235D15DE203C}" destId="{8D0F2C5D-655C-4E55-BDBD-7E2618545218}" srcOrd="1" destOrd="0" parTransId="{67E85B5D-E92E-4C49-A23D-98145AED198D}" sibTransId="{8B6BE187-59E9-4042-9DEA-C1810EFD62E3}"/>
    <dgm:cxn modelId="{221170CF-8ABB-4E86-9F30-7CA88E7ADDD1}" type="presOf" srcId="{33E65709-3423-49FF-9A8C-D26EB12275E8}" destId="{62C94E20-0507-4E75-B38C-E5844375FF01}" srcOrd="0" destOrd="0" presId="urn:microsoft.com/office/officeart/2016/7/layout/VerticalHollowActionList"/>
    <dgm:cxn modelId="{E74330D5-AE53-4FBF-AAED-E86DF33FFAC0}" srcId="{8D0F2C5D-655C-4E55-BDBD-7E2618545218}" destId="{AAA8A303-3536-449E-8E0D-352E2169968A}" srcOrd="0" destOrd="0" parTransId="{8543BE47-21DB-486F-9FA9-F0502604A126}" sibTransId="{FD761438-52E3-4F13-A396-A1607AED8727}"/>
    <dgm:cxn modelId="{C69377E0-3480-411B-B80A-25D169620BE3}" type="presOf" srcId="{A2C90F77-70EA-4DFD-8434-69273F4CC363}" destId="{9F2045CD-5266-49B4-973D-D8D916B7407D}" srcOrd="0" destOrd="0" presId="urn:microsoft.com/office/officeart/2016/7/layout/VerticalHollowActionList"/>
    <dgm:cxn modelId="{643837E9-7AA8-4534-A53E-988CC64B1ABE}" srcId="{33E65709-3423-49FF-9A8C-D26EB12275E8}" destId="{A2C90F77-70EA-4DFD-8434-69273F4CC363}" srcOrd="0" destOrd="0" parTransId="{E4CA2BA3-BC0C-4C04-A4F2-8FF24C295EB9}" sibTransId="{320F94D1-BA2F-4336-9021-ECEB1607D96D}"/>
    <dgm:cxn modelId="{A4302FEB-B203-466A-B7A0-6672495E6E6E}" type="presOf" srcId="{EC06397C-CF5D-4962-93AA-235D15DE203C}" destId="{3AFCE65C-9A11-4563-8E74-5D4387872EAD}" srcOrd="0" destOrd="0" presId="urn:microsoft.com/office/officeart/2016/7/layout/VerticalHollowActionList"/>
    <dgm:cxn modelId="{0670AAF8-73B4-4409-A2CA-158D138EAA67}" type="presOf" srcId="{0CE03C16-BED7-47E0-A0B1-ED5112C1E86C}" destId="{9F2045CD-5266-49B4-973D-D8D916B7407D}" srcOrd="0" destOrd="1" presId="urn:microsoft.com/office/officeart/2016/7/layout/VerticalHollowActionList"/>
    <dgm:cxn modelId="{7F2A2310-22BD-4876-9B0D-8ADDC1E1A160}" type="presParOf" srcId="{3AFCE65C-9A11-4563-8E74-5D4387872EAD}" destId="{15D1DABD-2412-4147-B466-D0F63A6FBB35}" srcOrd="0" destOrd="0" presId="urn:microsoft.com/office/officeart/2016/7/layout/VerticalHollowActionList"/>
    <dgm:cxn modelId="{46C712FE-BD1E-498B-91EB-F019549F975D}" type="presParOf" srcId="{15D1DABD-2412-4147-B466-D0F63A6FBB35}" destId="{62C94E20-0507-4E75-B38C-E5844375FF01}" srcOrd="0" destOrd="0" presId="urn:microsoft.com/office/officeart/2016/7/layout/VerticalHollowActionList"/>
    <dgm:cxn modelId="{6DC6BFAD-A97A-41DA-9151-0C2DF6A07067}" type="presParOf" srcId="{15D1DABD-2412-4147-B466-D0F63A6FBB35}" destId="{9F2045CD-5266-49B4-973D-D8D916B7407D}" srcOrd="1" destOrd="0" presId="urn:microsoft.com/office/officeart/2016/7/layout/VerticalHollowActionList"/>
    <dgm:cxn modelId="{44F8241D-3246-4C7E-9191-1AD253AFB3C1}" type="presParOf" srcId="{3AFCE65C-9A11-4563-8E74-5D4387872EAD}" destId="{4D35CECA-62F6-451A-AA40-CDEE71D608CD}" srcOrd="1" destOrd="0" presId="urn:microsoft.com/office/officeart/2016/7/layout/VerticalHollowActionList"/>
    <dgm:cxn modelId="{40A41791-6045-4F88-88CA-9FF743070E6D}" type="presParOf" srcId="{3AFCE65C-9A11-4563-8E74-5D4387872EAD}" destId="{C180EB99-7626-41C1-97BA-2E4B65EC8A99}" srcOrd="2" destOrd="0" presId="urn:microsoft.com/office/officeart/2016/7/layout/VerticalHollowActionList"/>
    <dgm:cxn modelId="{279DF187-F5C0-4C3E-9DA0-BB4EDDAB7057}" type="presParOf" srcId="{C180EB99-7626-41C1-97BA-2E4B65EC8A99}" destId="{EF6DA420-9032-4F93-ACE9-D534C9C83E98}" srcOrd="0" destOrd="0" presId="urn:microsoft.com/office/officeart/2016/7/layout/VerticalHollowActionList"/>
    <dgm:cxn modelId="{36C31F28-5206-4115-975A-5567D005D3D3}" type="presParOf" srcId="{C180EB99-7626-41C1-97BA-2E4B65EC8A99}" destId="{900F93C5-6A63-45A9-BB84-21F8F077216B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6000D4-99CD-42AA-A5BE-3C55DD2EA918}" type="doc">
      <dgm:prSet loTypeId="urn:microsoft.com/office/officeart/2005/8/layout/cycle1" loCatId="cycle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BB70263-5784-461F-80D5-12CF933F8A1B}">
      <dgm:prSet/>
      <dgm:spPr/>
      <dgm:t>
        <a:bodyPr/>
        <a:lstStyle/>
        <a:p>
          <a:r>
            <a:rPr lang="en-US"/>
            <a:t>Enhances motivation for change.</a:t>
          </a:r>
        </a:p>
      </dgm:t>
    </dgm:pt>
    <dgm:pt modelId="{C4B0EBBB-86AC-4975-8549-0596AAB3DD22}" type="parTrans" cxnId="{EDD2E96D-04B0-4083-B044-B5D597ECF1AC}">
      <dgm:prSet/>
      <dgm:spPr/>
      <dgm:t>
        <a:bodyPr/>
        <a:lstStyle/>
        <a:p>
          <a:endParaRPr lang="en-US"/>
        </a:p>
      </dgm:t>
    </dgm:pt>
    <dgm:pt modelId="{6026E07C-5D55-43FF-8214-A3AF0DC11D32}" type="sibTrans" cxnId="{EDD2E96D-04B0-4083-B044-B5D597ECF1AC}">
      <dgm:prSet/>
      <dgm:spPr/>
      <dgm:t>
        <a:bodyPr/>
        <a:lstStyle/>
        <a:p>
          <a:endParaRPr lang="en-US"/>
        </a:p>
      </dgm:t>
    </dgm:pt>
    <dgm:pt modelId="{DA6838B6-721E-436E-BDA4-6770F158E1C2}">
      <dgm:prSet/>
      <dgm:spPr/>
      <dgm:t>
        <a:bodyPr/>
        <a:lstStyle/>
        <a:p>
          <a:r>
            <a:rPr lang="en-US"/>
            <a:t>Supports self-efficacy.</a:t>
          </a:r>
        </a:p>
      </dgm:t>
    </dgm:pt>
    <dgm:pt modelId="{B6F22936-17F4-4478-92CC-6D986D2B76E5}" type="parTrans" cxnId="{796DB1AF-405F-47CD-B5E9-47D6C65605CB}">
      <dgm:prSet/>
      <dgm:spPr/>
      <dgm:t>
        <a:bodyPr/>
        <a:lstStyle/>
        <a:p>
          <a:endParaRPr lang="en-US"/>
        </a:p>
      </dgm:t>
    </dgm:pt>
    <dgm:pt modelId="{30F919B4-4F69-4765-85F5-139C9ADB4CD6}" type="sibTrans" cxnId="{796DB1AF-405F-47CD-B5E9-47D6C65605CB}">
      <dgm:prSet/>
      <dgm:spPr/>
      <dgm:t>
        <a:bodyPr/>
        <a:lstStyle/>
        <a:p>
          <a:endParaRPr lang="en-US"/>
        </a:p>
      </dgm:t>
    </dgm:pt>
    <dgm:pt modelId="{E58532CB-4F81-4A13-BA97-FD3E0F97041F}">
      <dgm:prSet/>
      <dgm:spPr/>
      <dgm:t>
        <a:bodyPr/>
        <a:lstStyle/>
        <a:p>
          <a:r>
            <a:rPr lang="en-US"/>
            <a:t>Encourages personal responsibility.</a:t>
          </a:r>
        </a:p>
      </dgm:t>
    </dgm:pt>
    <dgm:pt modelId="{3A647E2D-7E65-4FD6-B87D-34871279B908}" type="parTrans" cxnId="{C2155CB0-FF91-4A5D-968D-54A294168929}">
      <dgm:prSet/>
      <dgm:spPr/>
      <dgm:t>
        <a:bodyPr/>
        <a:lstStyle/>
        <a:p>
          <a:endParaRPr lang="en-US"/>
        </a:p>
      </dgm:t>
    </dgm:pt>
    <dgm:pt modelId="{8140975D-A4DA-45DD-8684-88AEE5A98AA7}" type="sibTrans" cxnId="{C2155CB0-FF91-4A5D-968D-54A294168929}">
      <dgm:prSet/>
      <dgm:spPr/>
      <dgm:t>
        <a:bodyPr/>
        <a:lstStyle/>
        <a:p>
          <a:endParaRPr lang="en-US"/>
        </a:p>
      </dgm:t>
    </dgm:pt>
    <dgm:pt modelId="{7DC0F64A-8612-4244-848F-25632A4B5425}" type="pres">
      <dgm:prSet presAssocID="{116000D4-99CD-42AA-A5BE-3C55DD2EA918}" presName="cycle" presStyleCnt="0">
        <dgm:presLayoutVars>
          <dgm:dir/>
          <dgm:resizeHandles val="exact"/>
        </dgm:presLayoutVars>
      </dgm:prSet>
      <dgm:spPr/>
    </dgm:pt>
    <dgm:pt modelId="{49052616-EC03-4C83-9DBF-61F3A24470BB}" type="pres">
      <dgm:prSet presAssocID="{EBB70263-5784-461F-80D5-12CF933F8A1B}" presName="dummy" presStyleCnt="0"/>
      <dgm:spPr/>
    </dgm:pt>
    <dgm:pt modelId="{30EBEA9A-A8FF-4313-92CA-F67E4599400E}" type="pres">
      <dgm:prSet presAssocID="{EBB70263-5784-461F-80D5-12CF933F8A1B}" presName="node" presStyleLbl="revTx" presStyleIdx="0" presStyleCnt="3">
        <dgm:presLayoutVars>
          <dgm:bulletEnabled val="1"/>
        </dgm:presLayoutVars>
      </dgm:prSet>
      <dgm:spPr/>
    </dgm:pt>
    <dgm:pt modelId="{C2E7B664-30DE-4994-A39C-3FB3519DAD7F}" type="pres">
      <dgm:prSet presAssocID="{6026E07C-5D55-43FF-8214-A3AF0DC11D32}" presName="sibTrans" presStyleLbl="node1" presStyleIdx="0" presStyleCnt="3"/>
      <dgm:spPr/>
    </dgm:pt>
    <dgm:pt modelId="{47C0C877-4D20-45E7-AF66-CC68AC4CFE79}" type="pres">
      <dgm:prSet presAssocID="{DA6838B6-721E-436E-BDA4-6770F158E1C2}" presName="dummy" presStyleCnt="0"/>
      <dgm:spPr/>
    </dgm:pt>
    <dgm:pt modelId="{70684DD9-A5F6-4A73-9752-646EE359DD72}" type="pres">
      <dgm:prSet presAssocID="{DA6838B6-721E-436E-BDA4-6770F158E1C2}" presName="node" presStyleLbl="revTx" presStyleIdx="1" presStyleCnt="3">
        <dgm:presLayoutVars>
          <dgm:bulletEnabled val="1"/>
        </dgm:presLayoutVars>
      </dgm:prSet>
      <dgm:spPr/>
    </dgm:pt>
    <dgm:pt modelId="{83FD94D8-B26C-4B4C-8839-5B46EE4D237A}" type="pres">
      <dgm:prSet presAssocID="{30F919B4-4F69-4765-85F5-139C9ADB4CD6}" presName="sibTrans" presStyleLbl="node1" presStyleIdx="1" presStyleCnt="3"/>
      <dgm:spPr/>
    </dgm:pt>
    <dgm:pt modelId="{F8DD680D-B741-4D56-9992-CCC24CDBE5A2}" type="pres">
      <dgm:prSet presAssocID="{E58532CB-4F81-4A13-BA97-FD3E0F97041F}" presName="dummy" presStyleCnt="0"/>
      <dgm:spPr/>
    </dgm:pt>
    <dgm:pt modelId="{4F133F0D-C2AF-49D2-8785-A42C9F96DEFF}" type="pres">
      <dgm:prSet presAssocID="{E58532CB-4F81-4A13-BA97-FD3E0F97041F}" presName="node" presStyleLbl="revTx" presStyleIdx="2" presStyleCnt="3">
        <dgm:presLayoutVars>
          <dgm:bulletEnabled val="1"/>
        </dgm:presLayoutVars>
      </dgm:prSet>
      <dgm:spPr/>
    </dgm:pt>
    <dgm:pt modelId="{7D75D567-12EA-4B25-B5C4-2713D048078C}" type="pres">
      <dgm:prSet presAssocID="{8140975D-A4DA-45DD-8684-88AEE5A98AA7}" presName="sibTrans" presStyleLbl="node1" presStyleIdx="2" presStyleCnt="3"/>
      <dgm:spPr/>
    </dgm:pt>
  </dgm:ptLst>
  <dgm:cxnLst>
    <dgm:cxn modelId="{7859E329-6A8D-479B-BD66-A8FD4E3245E9}" type="presOf" srcId="{6026E07C-5D55-43FF-8214-A3AF0DC11D32}" destId="{C2E7B664-30DE-4994-A39C-3FB3519DAD7F}" srcOrd="0" destOrd="0" presId="urn:microsoft.com/office/officeart/2005/8/layout/cycle1"/>
    <dgm:cxn modelId="{2B6E7F4D-5CC5-48C1-8EFA-461D791E0E23}" type="presOf" srcId="{DA6838B6-721E-436E-BDA4-6770F158E1C2}" destId="{70684DD9-A5F6-4A73-9752-646EE359DD72}" srcOrd="0" destOrd="0" presId="urn:microsoft.com/office/officeart/2005/8/layout/cycle1"/>
    <dgm:cxn modelId="{EDD2E96D-04B0-4083-B044-B5D597ECF1AC}" srcId="{116000D4-99CD-42AA-A5BE-3C55DD2EA918}" destId="{EBB70263-5784-461F-80D5-12CF933F8A1B}" srcOrd="0" destOrd="0" parTransId="{C4B0EBBB-86AC-4975-8549-0596AAB3DD22}" sibTransId="{6026E07C-5D55-43FF-8214-A3AF0DC11D32}"/>
    <dgm:cxn modelId="{2448FA70-76A9-4ED4-95B6-56476D991C8F}" type="presOf" srcId="{30F919B4-4F69-4765-85F5-139C9ADB4CD6}" destId="{83FD94D8-B26C-4B4C-8839-5B46EE4D237A}" srcOrd="0" destOrd="0" presId="urn:microsoft.com/office/officeart/2005/8/layout/cycle1"/>
    <dgm:cxn modelId="{96026485-925D-4821-AD0E-6677CDA3D15A}" type="presOf" srcId="{E58532CB-4F81-4A13-BA97-FD3E0F97041F}" destId="{4F133F0D-C2AF-49D2-8785-A42C9F96DEFF}" srcOrd="0" destOrd="0" presId="urn:microsoft.com/office/officeart/2005/8/layout/cycle1"/>
    <dgm:cxn modelId="{796DB1AF-405F-47CD-B5E9-47D6C65605CB}" srcId="{116000D4-99CD-42AA-A5BE-3C55DD2EA918}" destId="{DA6838B6-721E-436E-BDA4-6770F158E1C2}" srcOrd="1" destOrd="0" parTransId="{B6F22936-17F4-4478-92CC-6D986D2B76E5}" sibTransId="{30F919B4-4F69-4765-85F5-139C9ADB4CD6}"/>
    <dgm:cxn modelId="{C2155CB0-FF91-4A5D-968D-54A294168929}" srcId="{116000D4-99CD-42AA-A5BE-3C55DD2EA918}" destId="{E58532CB-4F81-4A13-BA97-FD3E0F97041F}" srcOrd="2" destOrd="0" parTransId="{3A647E2D-7E65-4FD6-B87D-34871279B908}" sibTransId="{8140975D-A4DA-45DD-8684-88AEE5A98AA7}"/>
    <dgm:cxn modelId="{94F38EB5-5DB9-4A58-BC3F-67E33C5FE25A}" type="presOf" srcId="{116000D4-99CD-42AA-A5BE-3C55DD2EA918}" destId="{7DC0F64A-8612-4244-848F-25632A4B5425}" srcOrd="0" destOrd="0" presId="urn:microsoft.com/office/officeart/2005/8/layout/cycle1"/>
    <dgm:cxn modelId="{9F646CBC-3517-489A-8836-2AF05428DCA5}" type="presOf" srcId="{8140975D-A4DA-45DD-8684-88AEE5A98AA7}" destId="{7D75D567-12EA-4B25-B5C4-2713D048078C}" srcOrd="0" destOrd="0" presId="urn:microsoft.com/office/officeart/2005/8/layout/cycle1"/>
    <dgm:cxn modelId="{D625D4E5-D2D0-4878-89C4-CA653340C27E}" type="presOf" srcId="{EBB70263-5784-461F-80D5-12CF933F8A1B}" destId="{30EBEA9A-A8FF-4313-92CA-F67E4599400E}" srcOrd="0" destOrd="0" presId="urn:microsoft.com/office/officeart/2005/8/layout/cycle1"/>
    <dgm:cxn modelId="{288B87B4-9A0E-4DB4-AD88-9A72B0B4DB63}" type="presParOf" srcId="{7DC0F64A-8612-4244-848F-25632A4B5425}" destId="{49052616-EC03-4C83-9DBF-61F3A24470BB}" srcOrd="0" destOrd="0" presId="urn:microsoft.com/office/officeart/2005/8/layout/cycle1"/>
    <dgm:cxn modelId="{5E654119-9807-46DE-8DB5-257C244BEF25}" type="presParOf" srcId="{7DC0F64A-8612-4244-848F-25632A4B5425}" destId="{30EBEA9A-A8FF-4313-92CA-F67E4599400E}" srcOrd="1" destOrd="0" presId="urn:microsoft.com/office/officeart/2005/8/layout/cycle1"/>
    <dgm:cxn modelId="{7AA986FE-D914-4E4A-8897-111672E57A28}" type="presParOf" srcId="{7DC0F64A-8612-4244-848F-25632A4B5425}" destId="{C2E7B664-30DE-4994-A39C-3FB3519DAD7F}" srcOrd="2" destOrd="0" presId="urn:microsoft.com/office/officeart/2005/8/layout/cycle1"/>
    <dgm:cxn modelId="{37131782-21A6-4D3E-AA14-FFCD36CB614F}" type="presParOf" srcId="{7DC0F64A-8612-4244-848F-25632A4B5425}" destId="{47C0C877-4D20-45E7-AF66-CC68AC4CFE79}" srcOrd="3" destOrd="0" presId="urn:microsoft.com/office/officeart/2005/8/layout/cycle1"/>
    <dgm:cxn modelId="{4660CC0C-B0A2-45B6-9FD7-9E0FDA93C8B9}" type="presParOf" srcId="{7DC0F64A-8612-4244-848F-25632A4B5425}" destId="{70684DD9-A5F6-4A73-9752-646EE359DD72}" srcOrd="4" destOrd="0" presId="urn:microsoft.com/office/officeart/2005/8/layout/cycle1"/>
    <dgm:cxn modelId="{9E181639-072A-485E-BB72-DF697081AB7B}" type="presParOf" srcId="{7DC0F64A-8612-4244-848F-25632A4B5425}" destId="{83FD94D8-B26C-4B4C-8839-5B46EE4D237A}" srcOrd="5" destOrd="0" presId="urn:microsoft.com/office/officeart/2005/8/layout/cycle1"/>
    <dgm:cxn modelId="{166056D0-AC04-4115-B66A-C9373A9D6D8A}" type="presParOf" srcId="{7DC0F64A-8612-4244-848F-25632A4B5425}" destId="{F8DD680D-B741-4D56-9992-CCC24CDBE5A2}" srcOrd="6" destOrd="0" presId="urn:microsoft.com/office/officeart/2005/8/layout/cycle1"/>
    <dgm:cxn modelId="{A8F5741F-2B9C-42C5-AF9E-EDDB82EA4E1B}" type="presParOf" srcId="{7DC0F64A-8612-4244-848F-25632A4B5425}" destId="{4F133F0D-C2AF-49D2-8785-A42C9F96DEFF}" srcOrd="7" destOrd="0" presId="urn:microsoft.com/office/officeart/2005/8/layout/cycle1"/>
    <dgm:cxn modelId="{4901AEEA-CA2F-494F-8067-91CC92B34BEE}" type="presParOf" srcId="{7DC0F64A-8612-4244-848F-25632A4B5425}" destId="{7D75D567-12EA-4B25-B5C4-2713D048078C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FC98FE-38CC-4E7B-9073-13432657DA1B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78BDA5BB-AD7D-4B44-9278-16C8B9896BFC}">
      <dgm:prSet/>
      <dgm:spPr/>
      <dgm:t>
        <a:bodyPr/>
        <a:lstStyle/>
        <a:p>
          <a:r>
            <a:rPr lang="en-US"/>
            <a:t>Scenarios and Role-Playing</a:t>
          </a:r>
        </a:p>
      </dgm:t>
    </dgm:pt>
    <dgm:pt modelId="{C99F2839-3E92-4CA4-A95E-154CECA4FEB2}" type="parTrans" cxnId="{92B9FEBE-8DA7-4EB1-9A83-F3EBE5160D1A}">
      <dgm:prSet/>
      <dgm:spPr/>
      <dgm:t>
        <a:bodyPr/>
        <a:lstStyle/>
        <a:p>
          <a:endParaRPr lang="en-US"/>
        </a:p>
      </dgm:t>
    </dgm:pt>
    <dgm:pt modelId="{421909E3-0916-4050-95AF-9CC7A574EF56}" type="sibTrans" cxnId="{92B9FEBE-8DA7-4EB1-9A83-F3EBE5160D1A}">
      <dgm:prSet/>
      <dgm:spPr/>
      <dgm:t>
        <a:bodyPr/>
        <a:lstStyle/>
        <a:p>
          <a:endParaRPr lang="en-US"/>
        </a:p>
      </dgm:t>
    </dgm:pt>
    <dgm:pt modelId="{A8AE0544-4BC2-40D0-ADFE-831212B2DAD5}">
      <dgm:prSet/>
      <dgm:spPr/>
      <dgm:t>
        <a:bodyPr/>
        <a:lstStyle/>
        <a:p>
          <a:r>
            <a:rPr lang="en-US"/>
            <a:t>Practice MI Techniques in real-life scenarios.</a:t>
          </a:r>
        </a:p>
      </dgm:t>
    </dgm:pt>
    <dgm:pt modelId="{F530262A-32A9-4929-AF20-C0375658382F}" type="parTrans" cxnId="{DB894740-1365-4223-907D-2A147D7A7118}">
      <dgm:prSet/>
      <dgm:spPr/>
      <dgm:t>
        <a:bodyPr/>
        <a:lstStyle/>
        <a:p>
          <a:endParaRPr lang="en-US"/>
        </a:p>
      </dgm:t>
    </dgm:pt>
    <dgm:pt modelId="{A09C6AB7-F5C6-4A34-8489-A33496357233}" type="sibTrans" cxnId="{DB894740-1365-4223-907D-2A147D7A7118}">
      <dgm:prSet/>
      <dgm:spPr/>
      <dgm:t>
        <a:bodyPr/>
        <a:lstStyle/>
        <a:p>
          <a:endParaRPr lang="en-US"/>
        </a:p>
      </dgm:t>
    </dgm:pt>
    <dgm:pt modelId="{8D6A535F-8AAD-4D89-B60B-510C18E5A93C}">
      <dgm:prSet/>
      <dgm:spPr/>
      <dgm:t>
        <a:bodyPr/>
        <a:lstStyle/>
        <a:p>
          <a:r>
            <a:rPr lang="en-US"/>
            <a:t>Case Studies</a:t>
          </a:r>
        </a:p>
      </dgm:t>
    </dgm:pt>
    <dgm:pt modelId="{C4623D2C-B0E1-4B01-9344-65ECB67E9CAF}" type="parTrans" cxnId="{84EEAC22-A3C2-49DB-9D70-FDDD06B1EAE6}">
      <dgm:prSet/>
      <dgm:spPr/>
      <dgm:t>
        <a:bodyPr/>
        <a:lstStyle/>
        <a:p>
          <a:endParaRPr lang="en-US"/>
        </a:p>
      </dgm:t>
    </dgm:pt>
    <dgm:pt modelId="{B2194DE8-5175-444D-AE30-6F764EE5EB33}" type="sibTrans" cxnId="{84EEAC22-A3C2-49DB-9D70-FDDD06B1EAE6}">
      <dgm:prSet/>
      <dgm:spPr/>
      <dgm:t>
        <a:bodyPr/>
        <a:lstStyle/>
        <a:p>
          <a:endParaRPr lang="en-US"/>
        </a:p>
      </dgm:t>
    </dgm:pt>
    <dgm:pt modelId="{77DED9E1-CE53-4529-8633-01B03C42A96D}">
      <dgm:prSet/>
      <dgm:spPr/>
      <dgm:t>
        <a:bodyPr/>
        <a:lstStyle/>
        <a:p>
          <a:r>
            <a:rPr lang="en-US"/>
            <a:t>Discussing successful motivational interviewing interventions</a:t>
          </a:r>
        </a:p>
      </dgm:t>
    </dgm:pt>
    <dgm:pt modelId="{7F975EA2-B5A5-4431-BBC2-39B89A69DE1D}" type="parTrans" cxnId="{3B3E7B10-D53D-4B71-900E-3B727CB824A9}">
      <dgm:prSet/>
      <dgm:spPr/>
      <dgm:t>
        <a:bodyPr/>
        <a:lstStyle/>
        <a:p>
          <a:endParaRPr lang="en-US"/>
        </a:p>
      </dgm:t>
    </dgm:pt>
    <dgm:pt modelId="{8596DE6C-915F-433B-9627-A202FC945ED4}" type="sibTrans" cxnId="{3B3E7B10-D53D-4B71-900E-3B727CB824A9}">
      <dgm:prSet/>
      <dgm:spPr/>
      <dgm:t>
        <a:bodyPr/>
        <a:lstStyle/>
        <a:p>
          <a:endParaRPr lang="en-US"/>
        </a:p>
      </dgm:t>
    </dgm:pt>
    <dgm:pt modelId="{877F45EE-5E07-4743-B814-9607A6689107}" type="pres">
      <dgm:prSet presAssocID="{51FC98FE-38CC-4E7B-9073-13432657DA1B}" presName="Name0" presStyleCnt="0">
        <dgm:presLayoutVars>
          <dgm:dir/>
          <dgm:animLvl val="lvl"/>
          <dgm:resizeHandles val="exact"/>
        </dgm:presLayoutVars>
      </dgm:prSet>
      <dgm:spPr/>
    </dgm:pt>
    <dgm:pt modelId="{7CAD1D0B-53E8-40A1-9E9F-84E5B525564E}" type="pres">
      <dgm:prSet presAssocID="{78BDA5BB-AD7D-4B44-9278-16C8B9896BFC}" presName="composite" presStyleCnt="0"/>
      <dgm:spPr/>
    </dgm:pt>
    <dgm:pt modelId="{9D100C54-F88A-4F23-B642-C092EEA21FB1}" type="pres">
      <dgm:prSet presAssocID="{78BDA5BB-AD7D-4B44-9278-16C8B9896BF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478EF39-510E-4A0A-96CE-D6AC97B196C6}" type="pres">
      <dgm:prSet presAssocID="{78BDA5BB-AD7D-4B44-9278-16C8B9896BFC}" presName="desTx" presStyleLbl="alignAccFollowNode1" presStyleIdx="0" presStyleCnt="2">
        <dgm:presLayoutVars>
          <dgm:bulletEnabled val="1"/>
        </dgm:presLayoutVars>
      </dgm:prSet>
      <dgm:spPr/>
    </dgm:pt>
    <dgm:pt modelId="{55DA7834-E076-4008-9D71-399AE253EDB5}" type="pres">
      <dgm:prSet presAssocID="{421909E3-0916-4050-95AF-9CC7A574EF56}" presName="space" presStyleCnt="0"/>
      <dgm:spPr/>
    </dgm:pt>
    <dgm:pt modelId="{A1BA86C4-46A1-446D-986F-712FC10FBFA2}" type="pres">
      <dgm:prSet presAssocID="{8D6A535F-8AAD-4D89-B60B-510C18E5A93C}" presName="composite" presStyleCnt="0"/>
      <dgm:spPr/>
    </dgm:pt>
    <dgm:pt modelId="{97218ABD-59CE-4F8D-A899-6C1C198F66F0}" type="pres">
      <dgm:prSet presAssocID="{8D6A535F-8AAD-4D89-B60B-510C18E5A93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860F088-A506-441C-BD3E-F75A9D296E7B}" type="pres">
      <dgm:prSet presAssocID="{8D6A535F-8AAD-4D89-B60B-510C18E5A93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3B3E7B10-D53D-4B71-900E-3B727CB824A9}" srcId="{8D6A535F-8AAD-4D89-B60B-510C18E5A93C}" destId="{77DED9E1-CE53-4529-8633-01B03C42A96D}" srcOrd="0" destOrd="0" parTransId="{7F975EA2-B5A5-4431-BBC2-39B89A69DE1D}" sibTransId="{8596DE6C-915F-433B-9627-A202FC945ED4}"/>
    <dgm:cxn modelId="{84EEAC22-A3C2-49DB-9D70-FDDD06B1EAE6}" srcId="{51FC98FE-38CC-4E7B-9073-13432657DA1B}" destId="{8D6A535F-8AAD-4D89-B60B-510C18E5A93C}" srcOrd="1" destOrd="0" parTransId="{C4623D2C-B0E1-4B01-9344-65ECB67E9CAF}" sibTransId="{B2194DE8-5175-444D-AE30-6F764EE5EB33}"/>
    <dgm:cxn modelId="{DB894740-1365-4223-907D-2A147D7A7118}" srcId="{78BDA5BB-AD7D-4B44-9278-16C8B9896BFC}" destId="{A8AE0544-4BC2-40D0-ADFE-831212B2DAD5}" srcOrd="0" destOrd="0" parTransId="{F530262A-32A9-4929-AF20-C0375658382F}" sibTransId="{A09C6AB7-F5C6-4A34-8489-A33496357233}"/>
    <dgm:cxn modelId="{F5602946-362D-4E66-B91F-66C0CD6FD724}" type="presOf" srcId="{A8AE0544-4BC2-40D0-ADFE-831212B2DAD5}" destId="{F478EF39-510E-4A0A-96CE-D6AC97B196C6}" srcOrd="0" destOrd="0" presId="urn:microsoft.com/office/officeart/2005/8/layout/hList1"/>
    <dgm:cxn modelId="{222E2049-80AD-4266-B50B-DFB64AE2BA9A}" type="presOf" srcId="{78BDA5BB-AD7D-4B44-9278-16C8B9896BFC}" destId="{9D100C54-F88A-4F23-B642-C092EEA21FB1}" srcOrd="0" destOrd="0" presId="urn:microsoft.com/office/officeart/2005/8/layout/hList1"/>
    <dgm:cxn modelId="{008A5F4A-B2CA-4849-813C-8AE277F31019}" type="presOf" srcId="{51FC98FE-38CC-4E7B-9073-13432657DA1B}" destId="{877F45EE-5E07-4743-B814-9607A6689107}" srcOrd="0" destOrd="0" presId="urn:microsoft.com/office/officeart/2005/8/layout/hList1"/>
    <dgm:cxn modelId="{604DC78F-5DA0-411F-A2F7-6AC22CFE4392}" type="presOf" srcId="{77DED9E1-CE53-4529-8633-01B03C42A96D}" destId="{6860F088-A506-441C-BD3E-F75A9D296E7B}" srcOrd="0" destOrd="0" presId="urn:microsoft.com/office/officeart/2005/8/layout/hList1"/>
    <dgm:cxn modelId="{92B9FEBE-8DA7-4EB1-9A83-F3EBE5160D1A}" srcId="{51FC98FE-38CC-4E7B-9073-13432657DA1B}" destId="{78BDA5BB-AD7D-4B44-9278-16C8B9896BFC}" srcOrd="0" destOrd="0" parTransId="{C99F2839-3E92-4CA4-A95E-154CECA4FEB2}" sibTransId="{421909E3-0916-4050-95AF-9CC7A574EF56}"/>
    <dgm:cxn modelId="{6F3934C4-4186-4B0D-984F-C4E61CA656FD}" type="presOf" srcId="{8D6A535F-8AAD-4D89-B60B-510C18E5A93C}" destId="{97218ABD-59CE-4F8D-A899-6C1C198F66F0}" srcOrd="0" destOrd="0" presId="urn:microsoft.com/office/officeart/2005/8/layout/hList1"/>
    <dgm:cxn modelId="{C8F62B90-F0A9-4A56-AC7A-3EBB46AE1264}" type="presParOf" srcId="{877F45EE-5E07-4743-B814-9607A6689107}" destId="{7CAD1D0B-53E8-40A1-9E9F-84E5B525564E}" srcOrd="0" destOrd="0" presId="urn:microsoft.com/office/officeart/2005/8/layout/hList1"/>
    <dgm:cxn modelId="{F09A9B73-19CC-446D-99A5-19D166B70027}" type="presParOf" srcId="{7CAD1D0B-53E8-40A1-9E9F-84E5B525564E}" destId="{9D100C54-F88A-4F23-B642-C092EEA21FB1}" srcOrd="0" destOrd="0" presId="urn:microsoft.com/office/officeart/2005/8/layout/hList1"/>
    <dgm:cxn modelId="{4D6C3C35-F48D-4C59-B3C7-CB5D8F5768CD}" type="presParOf" srcId="{7CAD1D0B-53E8-40A1-9E9F-84E5B525564E}" destId="{F478EF39-510E-4A0A-96CE-D6AC97B196C6}" srcOrd="1" destOrd="0" presId="urn:microsoft.com/office/officeart/2005/8/layout/hList1"/>
    <dgm:cxn modelId="{FDB2E571-CA2C-4ABE-9D73-6B6CF5648149}" type="presParOf" srcId="{877F45EE-5E07-4743-B814-9607A6689107}" destId="{55DA7834-E076-4008-9D71-399AE253EDB5}" srcOrd="1" destOrd="0" presId="urn:microsoft.com/office/officeart/2005/8/layout/hList1"/>
    <dgm:cxn modelId="{33D533D4-E7E8-4077-8440-D9E103E4ECC7}" type="presParOf" srcId="{877F45EE-5E07-4743-B814-9607A6689107}" destId="{A1BA86C4-46A1-446D-986F-712FC10FBFA2}" srcOrd="2" destOrd="0" presId="urn:microsoft.com/office/officeart/2005/8/layout/hList1"/>
    <dgm:cxn modelId="{839EDCE2-35C9-4F4B-BBEE-C19EF7D83B83}" type="presParOf" srcId="{A1BA86C4-46A1-446D-986F-712FC10FBFA2}" destId="{97218ABD-59CE-4F8D-A899-6C1C198F66F0}" srcOrd="0" destOrd="0" presId="urn:microsoft.com/office/officeart/2005/8/layout/hList1"/>
    <dgm:cxn modelId="{C6B1C484-6CB9-4382-B5AD-0994FE4136FA}" type="presParOf" srcId="{A1BA86C4-46A1-446D-986F-712FC10FBFA2}" destId="{6860F088-A506-441C-BD3E-F75A9D296E7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58761-A13E-43EE-A83A-1BF4B375A016}">
      <dsp:nvSpPr>
        <dsp:cNvPr id="0" name=""/>
        <dsp:cNvSpPr/>
      </dsp:nvSpPr>
      <dsp:spPr>
        <a:xfrm>
          <a:off x="3286" y="195118"/>
          <a:ext cx="3203971" cy="1008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Collaboration</a:t>
          </a:r>
        </a:p>
      </dsp:txBody>
      <dsp:txXfrm>
        <a:off x="3286" y="195118"/>
        <a:ext cx="3203971" cy="1008000"/>
      </dsp:txXfrm>
    </dsp:sp>
    <dsp:sp modelId="{2AE63851-7576-428F-9A34-28A491994313}">
      <dsp:nvSpPr>
        <dsp:cNvPr id="0" name=""/>
        <dsp:cNvSpPr/>
      </dsp:nvSpPr>
      <dsp:spPr>
        <a:xfrm>
          <a:off x="3286" y="1203118"/>
          <a:ext cx="3203971" cy="29543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Partnering with the client</a:t>
          </a:r>
        </a:p>
      </dsp:txBody>
      <dsp:txXfrm>
        <a:off x="3286" y="1203118"/>
        <a:ext cx="3203971" cy="2954306"/>
      </dsp:txXfrm>
    </dsp:sp>
    <dsp:sp modelId="{980A1E24-5139-4345-B0C7-B57D9909CB2A}">
      <dsp:nvSpPr>
        <dsp:cNvPr id="0" name=""/>
        <dsp:cNvSpPr/>
      </dsp:nvSpPr>
      <dsp:spPr>
        <a:xfrm>
          <a:off x="3655814" y="195118"/>
          <a:ext cx="3203971" cy="1008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Evocation</a:t>
          </a:r>
        </a:p>
      </dsp:txBody>
      <dsp:txXfrm>
        <a:off x="3655814" y="195118"/>
        <a:ext cx="3203971" cy="1008000"/>
      </dsp:txXfrm>
    </dsp:sp>
    <dsp:sp modelId="{20933C6A-1331-43C4-9EA2-65FDDF7ADC50}">
      <dsp:nvSpPr>
        <dsp:cNvPr id="0" name=""/>
        <dsp:cNvSpPr/>
      </dsp:nvSpPr>
      <dsp:spPr>
        <a:xfrm>
          <a:off x="3655814" y="1203118"/>
          <a:ext cx="3203971" cy="29543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Drawing out the client’s own motivations and skills.</a:t>
          </a:r>
        </a:p>
      </dsp:txBody>
      <dsp:txXfrm>
        <a:off x="3655814" y="1203118"/>
        <a:ext cx="3203971" cy="2954306"/>
      </dsp:txXfrm>
    </dsp:sp>
    <dsp:sp modelId="{578531D4-66FD-4955-A07B-B1A6F4290CEA}">
      <dsp:nvSpPr>
        <dsp:cNvPr id="0" name=""/>
        <dsp:cNvSpPr/>
      </dsp:nvSpPr>
      <dsp:spPr>
        <a:xfrm>
          <a:off x="7308342" y="195118"/>
          <a:ext cx="3203971" cy="1008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Autonomy</a:t>
          </a:r>
        </a:p>
      </dsp:txBody>
      <dsp:txXfrm>
        <a:off x="7308342" y="195118"/>
        <a:ext cx="3203971" cy="1008000"/>
      </dsp:txXfrm>
    </dsp:sp>
    <dsp:sp modelId="{102CD874-03E8-4583-8A79-6720B0B4B90B}">
      <dsp:nvSpPr>
        <dsp:cNvPr id="0" name=""/>
        <dsp:cNvSpPr/>
      </dsp:nvSpPr>
      <dsp:spPr>
        <a:xfrm>
          <a:off x="7308342" y="1203118"/>
          <a:ext cx="3203971" cy="29543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Respecting the client’s right to make their own decisions.</a:t>
          </a:r>
        </a:p>
      </dsp:txBody>
      <dsp:txXfrm>
        <a:off x="7308342" y="1203118"/>
        <a:ext cx="3203971" cy="29543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3FA48-9434-4C87-8CD6-CF8CF8DA6344}">
      <dsp:nvSpPr>
        <dsp:cNvPr id="0" name=""/>
        <dsp:cNvSpPr/>
      </dsp:nvSpPr>
      <dsp:spPr>
        <a:xfrm>
          <a:off x="0" y="394050"/>
          <a:ext cx="6900512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458216" rIns="53555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solidFill>
                <a:schemeClr val="tx1"/>
              </a:solidFill>
            </a:rPr>
            <a:t>Encourage students and families to talk more.</a:t>
          </a:r>
        </a:p>
      </dsp:txBody>
      <dsp:txXfrm>
        <a:off x="0" y="394050"/>
        <a:ext cx="6900512" cy="935550"/>
      </dsp:txXfrm>
    </dsp:sp>
    <dsp:sp modelId="{7C210F2F-4A66-41B0-A382-D1C3632DAB92}">
      <dsp:nvSpPr>
        <dsp:cNvPr id="0" name=""/>
        <dsp:cNvSpPr/>
      </dsp:nvSpPr>
      <dsp:spPr>
        <a:xfrm>
          <a:off x="345025" y="69330"/>
          <a:ext cx="4830358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Open-Ended Questions</a:t>
          </a:r>
        </a:p>
      </dsp:txBody>
      <dsp:txXfrm>
        <a:off x="376728" y="101033"/>
        <a:ext cx="4766952" cy="586034"/>
      </dsp:txXfrm>
    </dsp:sp>
    <dsp:sp modelId="{F57CB07E-B022-4DD4-9036-250CA732E934}">
      <dsp:nvSpPr>
        <dsp:cNvPr id="0" name=""/>
        <dsp:cNvSpPr/>
      </dsp:nvSpPr>
      <dsp:spPr>
        <a:xfrm>
          <a:off x="0" y="1773120"/>
          <a:ext cx="6900512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458216" rIns="53555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solidFill>
                <a:schemeClr val="tx1"/>
              </a:solidFill>
            </a:rPr>
            <a:t>Recognizing client strengths.</a:t>
          </a:r>
        </a:p>
      </dsp:txBody>
      <dsp:txXfrm>
        <a:off x="0" y="1773120"/>
        <a:ext cx="6900512" cy="935550"/>
      </dsp:txXfrm>
    </dsp:sp>
    <dsp:sp modelId="{7F0496EC-E084-4038-ACC4-450A53DC8C45}">
      <dsp:nvSpPr>
        <dsp:cNvPr id="0" name=""/>
        <dsp:cNvSpPr/>
      </dsp:nvSpPr>
      <dsp:spPr>
        <a:xfrm>
          <a:off x="345025" y="1448400"/>
          <a:ext cx="4830358" cy="649440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Affirmations</a:t>
          </a:r>
        </a:p>
      </dsp:txBody>
      <dsp:txXfrm>
        <a:off x="376728" y="1480103"/>
        <a:ext cx="4766952" cy="586034"/>
      </dsp:txXfrm>
    </dsp:sp>
    <dsp:sp modelId="{DCF9D469-55AC-4529-9C9F-92956AE04A48}">
      <dsp:nvSpPr>
        <dsp:cNvPr id="0" name=""/>
        <dsp:cNvSpPr/>
      </dsp:nvSpPr>
      <dsp:spPr>
        <a:xfrm>
          <a:off x="0" y="3152190"/>
          <a:ext cx="6900512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4295743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458216" rIns="53555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solidFill>
                <a:schemeClr val="tx1"/>
              </a:solidFill>
            </a:rPr>
            <a:t>Understanding and clarifying</a:t>
          </a:r>
        </a:p>
      </dsp:txBody>
      <dsp:txXfrm>
        <a:off x="0" y="3152190"/>
        <a:ext cx="6900512" cy="935550"/>
      </dsp:txXfrm>
    </dsp:sp>
    <dsp:sp modelId="{1F70647E-92DC-40B4-A0DB-92C8DA39508D}">
      <dsp:nvSpPr>
        <dsp:cNvPr id="0" name=""/>
        <dsp:cNvSpPr/>
      </dsp:nvSpPr>
      <dsp:spPr>
        <a:xfrm>
          <a:off x="345025" y="2827470"/>
          <a:ext cx="4830358" cy="649440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Reflective Listening</a:t>
          </a:r>
        </a:p>
      </dsp:txBody>
      <dsp:txXfrm>
        <a:off x="376728" y="2859173"/>
        <a:ext cx="4766952" cy="586034"/>
      </dsp:txXfrm>
    </dsp:sp>
    <dsp:sp modelId="{291F98C5-72A2-4B05-A1D6-65649FA37DC5}">
      <dsp:nvSpPr>
        <dsp:cNvPr id="0" name=""/>
        <dsp:cNvSpPr/>
      </dsp:nvSpPr>
      <dsp:spPr>
        <a:xfrm>
          <a:off x="0" y="4531260"/>
          <a:ext cx="6900512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556" tIns="458216" rIns="53555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solidFill>
                <a:schemeClr val="tx1"/>
              </a:solidFill>
            </a:rPr>
            <a:t>Reinforcing what has been said.</a:t>
          </a:r>
        </a:p>
      </dsp:txBody>
      <dsp:txXfrm>
        <a:off x="0" y="4531260"/>
        <a:ext cx="6900512" cy="935550"/>
      </dsp:txXfrm>
    </dsp:sp>
    <dsp:sp modelId="{E4638224-907C-4A28-B32C-1FB273147BA8}">
      <dsp:nvSpPr>
        <dsp:cNvPr id="0" name=""/>
        <dsp:cNvSpPr/>
      </dsp:nvSpPr>
      <dsp:spPr>
        <a:xfrm>
          <a:off x="345025" y="4206540"/>
          <a:ext cx="4830358" cy="64944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tx1"/>
              </a:solidFill>
            </a:rPr>
            <a:t>Summarizing</a:t>
          </a:r>
        </a:p>
      </dsp:txBody>
      <dsp:txXfrm>
        <a:off x="376728" y="4238243"/>
        <a:ext cx="4766952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045CD-5266-49B4-973D-D8D916B7407D}">
      <dsp:nvSpPr>
        <dsp:cNvPr id="0" name=""/>
        <dsp:cNvSpPr/>
      </dsp:nvSpPr>
      <dsp:spPr>
        <a:xfrm>
          <a:off x="1162225" y="499"/>
          <a:ext cx="4648902" cy="2755932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202" tIns="700007" rIns="90202" bIns="70000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Recognizing Change Talk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Statements indicating desire, ability, reasons, or need for change.</a:t>
          </a:r>
        </a:p>
      </dsp:txBody>
      <dsp:txXfrm>
        <a:off x="1162225" y="499"/>
        <a:ext cx="4648902" cy="2755932"/>
      </dsp:txXfrm>
    </dsp:sp>
    <dsp:sp modelId="{62C94E20-0507-4E75-B38C-E5844375FF01}">
      <dsp:nvSpPr>
        <dsp:cNvPr id="0" name=""/>
        <dsp:cNvSpPr/>
      </dsp:nvSpPr>
      <dsp:spPr>
        <a:xfrm>
          <a:off x="0" y="499"/>
          <a:ext cx="1162225" cy="2755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1" tIns="272225" rIns="61501" bIns="2722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Recognizing</a:t>
          </a:r>
        </a:p>
      </dsp:txBody>
      <dsp:txXfrm>
        <a:off x="0" y="499"/>
        <a:ext cx="1162225" cy="2755932"/>
      </dsp:txXfrm>
    </dsp:sp>
    <dsp:sp modelId="{900F93C5-6A63-45A9-BB84-21F8F077216B}">
      <dsp:nvSpPr>
        <dsp:cNvPr id="0" name=""/>
        <dsp:cNvSpPr/>
      </dsp:nvSpPr>
      <dsp:spPr>
        <a:xfrm>
          <a:off x="1162225" y="2921787"/>
          <a:ext cx="4648902" cy="2755932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202" tIns="700007" rIns="90202" bIns="700007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Eliciting Change Talk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Using strategic questions to encourage change talk.</a:t>
          </a:r>
        </a:p>
      </dsp:txBody>
      <dsp:txXfrm>
        <a:off x="1162225" y="2921787"/>
        <a:ext cx="4648902" cy="2755932"/>
      </dsp:txXfrm>
    </dsp:sp>
    <dsp:sp modelId="{EF6DA420-9032-4F93-ACE9-D534C9C83E98}">
      <dsp:nvSpPr>
        <dsp:cNvPr id="0" name=""/>
        <dsp:cNvSpPr/>
      </dsp:nvSpPr>
      <dsp:spPr>
        <a:xfrm>
          <a:off x="0" y="2921787"/>
          <a:ext cx="1162225" cy="2755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1" tIns="272225" rIns="61501" bIns="2722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Eliciting</a:t>
          </a:r>
        </a:p>
      </dsp:txBody>
      <dsp:txXfrm>
        <a:off x="0" y="2921787"/>
        <a:ext cx="1162225" cy="27559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BEA9A-A8FF-4313-92CA-F67E4599400E}">
      <dsp:nvSpPr>
        <dsp:cNvPr id="0" name=""/>
        <dsp:cNvSpPr/>
      </dsp:nvSpPr>
      <dsp:spPr>
        <a:xfrm>
          <a:off x="3129054" y="277826"/>
          <a:ext cx="1413349" cy="1413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Enhances motivation for change.</a:t>
          </a:r>
        </a:p>
      </dsp:txBody>
      <dsp:txXfrm>
        <a:off x="3129054" y="277826"/>
        <a:ext cx="1413349" cy="1413349"/>
      </dsp:txXfrm>
    </dsp:sp>
    <dsp:sp modelId="{C2E7B664-30DE-4994-A39C-3FB3519DAD7F}">
      <dsp:nvSpPr>
        <dsp:cNvPr id="0" name=""/>
        <dsp:cNvSpPr/>
      </dsp:nvSpPr>
      <dsp:spPr>
        <a:xfrm>
          <a:off x="973286" y="-1056"/>
          <a:ext cx="3345090" cy="3345090"/>
        </a:xfrm>
        <a:prstGeom prst="circularArrow">
          <a:avLst>
            <a:gd name="adj1" fmla="val 8239"/>
            <a:gd name="adj2" fmla="val 575314"/>
            <a:gd name="adj3" fmla="val 2967531"/>
            <a:gd name="adj4" fmla="val 49260"/>
            <a:gd name="adj5" fmla="val 961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684DD9-A5F6-4A73-9752-646EE359DD72}">
      <dsp:nvSpPr>
        <dsp:cNvPr id="0" name=""/>
        <dsp:cNvSpPr/>
      </dsp:nvSpPr>
      <dsp:spPr>
        <a:xfrm>
          <a:off x="1939156" y="2338789"/>
          <a:ext cx="1413349" cy="1413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Supports self-efficacy.</a:t>
          </a:r>
        </a:p>
      </dsp:txBody>
      <dsp:txXfrm>
        <a:off x="1939156" y="2338789"/>
        <a:ext cx="1413349" cy="1413349"/>
      </dsp:txXfrm>
    </dsp:sp>
    <dsp:sp modelId="{83FD94D8-B26C-4B4C-8839-5B46EE4D237A}">
      <dsp:nvSpPr>
        <dsp:cNvPr id="0" name=""/>
        <dsp:cNvSpPr/>
      </dsp:nvSpPr>
      <dsp:spPr>
        <a:xfrm>
          <a:off x="973286" y="-1056"/>
          <a:ext cx="3345090" cy="3345090"/>
        </a:xfrm>
        <a:prstGeom prst="circularArrow">
          <a:avLst>
            <a:gd name="adj1" fmla="val 8239"/>
            <a:gd name="adj2" fmla="val 575314"/>
            <a:gd name="adj3" fmla="val 10175426"/>
            <a:gd name="adj4" fmla="val 7257156"/>
            <a:gd name="adj5" fmla="val 961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133F0D-C2AF-49D2-8785-A42C9F96DEFF}">
      <dsp:nvSpPr>
        <dsp:cNvPr id="0" name=""/>
        <dsp:cNvSpPr/>
      </dsp:nvSpPr>
      <dsp:spPr>
        <a:xfrm>
          <a:off x="749259" y="277826"/>
          <a:ext cx="1413349" cy="1413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Encourages personal responsibility.</a:t>
          </a:r>
        </a:p>
      </dsp:txBody>
      <dsp:txXfrm>
        <a:off x="749259" y="277826"/>
        <a:ext cx="1413349" cy="1413349"/>
      </dsp:txXfrm>
    </dsp:sp>
    <dsp:sp modelId="{7D75D567-12EA-4B25-B5C4-2713D048078C}">
      <dsp:nvSpPr>
        <dsp:cNvPr id="0" name=""/>
        <dsp:cNvSpPr/>
      </dsp:nvSpPr>
      <dsp:spPr>
        <a:xfrm>
          <a:off x="973286" y="-1056"/>
          <a:ext cx="3345090" cy="3345090"/>
        </a:xfrm>
        <a:prstGeom prst="circularArrow">
          <a:avLst>
            <a:gd name="adj1" fmla="val 8239"/>
            <a:gd name="adj2" fmla="val 575314"/>
            <a:gd name="adj3" fmla="val 16860154"/>
            <a:gd name="adj4" fmla="val 14964532"/>
            <a:gd name="adj5" fmla="val 961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00C54-F88A-4F23-B642-C092EEA21FB1}">
      <dsp:nvSpPr>
        <dsp:cNvPr id="0" name=""/>
        <dsp:cNvSpPr/>
      </dsp:nvSpPr>
      <dsp:spPr>
        <a:xfrm>
          <a:off x="51" y="60468"/>
          <a:ext cx="4913783" cy="12773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Scenarios and Role-Playing</a:t>
          </a:r>
        </a:p>
      </dsp:txBody>
      <dsp:txXfrm>
        <a:off x="51" y="60468"/>
        <a:ext cx="4913783" cy="1277300"/>
      </dsp:txXfrm>
    </dsp:sp>
    <dsp:sp modelId="{F478EF39-510E-4A0A-96CE-D6AC97B196C6}">
      <dsp:nvSpPr>
        <dsp:cNvPr id="0" name=""/>
        <dsp:cNvSpPr/>
      </dsp:nvSpPr>
      <dsp:spPr>
        <a:xfrm>
          <a:off x="51" y="1337769"/>
          <a:ext cx="4913783" cy="29543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Practice MI Techniques in real-life scenarios.</a:t>
          </a:r>
        </a:p>
      </dsp:txBody>
      <dsp:txXfrm>
        <a:off x="51" y="1337769"/>
        <a:ext cx="4913783" cy="2954306"/>
      </dsp:txXfrm>
    </dsp:sp>
    <dsp:sp modelId="{97218ABD-59CE-4F8D-A899-6C1C198F66F0}">
      <dsp:nvSpPr>
        <dsp:cNvPr id="0" name=""/>
        <dsp:cNvSpPr/>
      </dsp:nvSpPr>
      <dsp:spPr>
        <a:xfrm>
          <a:off x="5601764" y="60468"/>
          <a:ext cx="4913783" cy="12773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Case Studies</a:t>
          </a:r>
        </a:p>
      </dsp:txBody>
      <dsp:txXfrm>
        <a:off x="5601764" y="60468"/>
        <a:ext cx="4913783" cy="1277300"/>
      </dsp:txXfrm>
    </dsp:sp>
    <dsp:sp modelId="{6860F088-A506-441C-BD3E-F75A9D296E7B}">
      <dsp:nvSpPr>
        <dsp:cNvPr id="0" name=""/>
        <dsp:cNvSpPr/>
      </dsp:nvSpPr>
      <dsp:spPr>
        <a:xfrm>
          <a:off x="5601764" y="1337769"/>
          <a:ext cx="4913783" cy="295430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248920" bIns="28003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Discussing successful motivational interviewing interventions</a:t>
          </a:r>
        </a:p>
      </dsp:txBody>
      <dsp:txXfrm>
        <a:off x="5601764" y="1337769"/>
        <a:ext cx="4913783" cy="2954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EAA40-8C57-4E6B-7DF1-4AFE82A54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D03C66-D0CF-89A3-7138-590341324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24D60-44CB-DE99-67A7-F119D22D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88781-579B-DBE5-7CD6-0F137BEB1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1A8D7-8FC0-905F-6CBF-EE7869D2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0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77EF6-A750-4531-48EC-61827F6D8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28609-FBC2-7B80-20A1-80662DBF0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EC6C0-D485-EF8E-98A4-D3A2565EE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E6EDB-F273-CA15-389C-2D874C7F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B6447-2A43-07BD-737B-8DE25D55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3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6E5B59-E08B-7112-1DE9-6B6974D976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58DA3C-9C20-65D2-8F47-646748EA2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C1104-D5A2-4CB4-2DEF-66665734B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D6F2E-F893-D98A-8D6B-5B4F4D5B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E10F2-1CEF-BA59-678B-90492AB1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4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01BC5-540C-3403-7A91-1808D1B6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B1CF2-5161-2F2D-9647-F407783A5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B38FE-1957-652A-224F-B2EF979B1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EEEAA-49E4-F3D5-A5AE-8AB81A75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3A5E1-058A-BF28-3FA1-DBF576C1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8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B294C-3033-BD24-66CD-9A4D60B1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82399-86B5-E66B-D0A5-D7DD1311A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9D5AB-B249-AE94-85F7-7221146B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AF975-2926-CBFC-41C2-DB00D848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16EA2-885D-AED4-117A-2D18ACE5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0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5AD4-8877-2045-C5D2-D59D634A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E0214-7077-71EB-6440-165113E2B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CB417-A916-3016-8F6D-9ECC97805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AF5AB-A94E-023D-A0BF-3862B7786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2146C-A434-0D73-F1E7-0678F541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C8BF6-DBAC-A199-B916-1D7785B8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F9EEE-9060-2B65-2E62-3CACE8B20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DC1D1-9696-4A8E-8E63-11C9E1505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16B7F-AA0F-CD34-66FD-4F0FACDC8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7D637-E8CC-ADCE-34E0-214703957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3BF9F-55A1-BE79-636C-B25F0DA2D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FEA08F-280B-48AD-0A7B-16FF529D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6A0D54-3B14-E9E2-99D7-6DFACC7F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F0AC93-D35A-234B-7641-FB298D94A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1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D310D-6BBE-7B12-67FC-9E075ADFB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1B52C-1B31-DB1D-614D-8D6B41F1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DCE8C-6300-58D8-C53C-75CC2EBEF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0E49F-3B6F-1218-9E06-989061BC0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4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09D325-F1DF-33B4-8C7D-7919DDF4A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26EB8-183F-A79E-38C0-807F0EB5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01056-5D97-0B0C-AA40-D80B9BA5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01FAC-77CD-0A23-AAA5-351F3522A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E0FC6-3F4C-5FBF-D1DC-55AAC8644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F7577-94BE-A24A-5A25-5827778DE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A2BAF-B326-DFA6-104D-E360EC849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BCA524-B58D-EAE0-4256-0CEBF92C9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98710-F41D-9CDC-5474-1F82617D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9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8F961-D1FB-D057-DF03-6883387B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DC41ED-955C-3B5A-32FF-67530295F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6FD8D-32C0-DFCC-3E4B-5AB6F1C0D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DDC13-34F5-2B45-6ACB-24FB9A17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BA7E9-A77B-17B7-E317-5FF181E1C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F2F6E-7E7A-C34F-F0D2-3C3F6B12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6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63FB8E-12DE-07AA-D432-01CB642DA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76FFA-6BD0-18C2-F747-FA89E6DD3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3397C-4C7C-7DD7-9824-A6AF48C64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D2AB6A-7D63-42F3-A554-174ADABDBA0C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DB4EF-8E0D-C179-77E0-9F6B5DF9A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A7788-3BB5-A7B4-9F03-0C6FA0428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572A30-5959-4D1E-9526-ED6D0601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rywellmind.com/what-is-motivational-interviewing-2237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PPoKvTPho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535F75-9344-3901-C332-07B0D9F81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965580"/>
            <a:ext cx="5204489" cy="316059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Board Member Training Motivational Interviewing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4B561-5070-B1A0-2295-27C48EA7EF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0817" y="4409960"/>
            <a:ext cx="4508641" cy="1116414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A Collaborative Approach to Change</a:t>
            </a:r>
          </a:p>
        </p:txBody>
      </p:sp>
      <p:sp>
        <p:nvSpPr>
          <p:cNvPr id="199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00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01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8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85181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98164-CBD5-91C8-9273-129F0AB6B4B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417733" y="490537"/>
            <a:ext cx="5291663" cy="1628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Benefits of Motivational Interviewing</a:t>
            </a:r>
          </a:p>
        </p:txBody>
      </p:sp>
      <p:pic>
        <p:nvPicPr>
          <p:cNvPr id="15" name="Picture 14" descr="Decorative image ">
            <a:extLst>
              <a:ext uri="{FF2B5EF4-FFF2-40B4-BE49-F238E27FC236}">
                <a16:creationId xmlns:a16="http://schemas.microsoft.com/office/drawing/2014/main" id="{06F8FED3-8CFC-1CE3-4962-41B97DD014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654" r="-2" b="-2"/>
          <a:stretch/>
        </p:blipFill>
        <p:spPr>
          <a:xfrm>
            <a:off x="2" y="1587"/>
            <a:ext cx="6095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graphicFrame>
        <p:nvGraphicFramePr>
          <p:cNvPr id="14" name="TextBox 2" descr="Image of the cycle of the benefits of motivational interviewing: personal responsility and supports self-efficacy. ">
            <a:extLst>
              <a:ext uri="{FF2B5EF4-FFF2-40B4-BE49-F238E27FC236}">
                <a16:creationId xmlns:a16="http://schemas.microsoft.com/office/drawing/2014/main" id="{390C5B5D-FDDA-13D2-356A-BC2B6B2613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7045849"/>
              </p:ext>
            </p:extLst>
          </p:nvPr>
        </p:nvGraphicFramePr>
        <p:xfrm>
          <a:off x="6417734" y="2614612"/>
          <a:ext cx="5291663" cy="3752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9808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28D992-45CA-1384-3519-BFC233A4438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401221"/>
            <a:ext cx="10515600" cy="13480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Handling Resistance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4FB106-6528-FE16-B0CE-D920485D0FC4}"/>
              </a:ext>
            </a:extLst>
          </p:cNvPr>
          <p:cNvSpPr txBox="1"/>
          <p:nvPr/>
        </p:nvSpPr>
        <p:spPr>
          <a:xfrm>
            <a:off x="838200" y="2586789"/>
            <a:ext cx="10515600" cy="359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Strategies for Managing Resistance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Simple reflection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Amplified reflection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Double-sided reflection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Shifting focus</a:t>
            </a:r>
          </a:p>
        </p:txBody>
      </p:sp>
    </p:spTree>
    <p:extLst>
      <p:ext uri="{BB962C8B-B14F-4D97-AF65-F5344CB8AC3E}">
        <p14:creationId xmlns:p14="http://schemas.microsoft.com/office/powerpoint/2010/main" val="2728456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C0F3F2-FE15-32B6-4770-26E521E8C98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557188"/>
            <a:ext cx="10515600" cy="113349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Practical Applications</a:t>
            </a:r>
          </a:p>
        </p:txBody>
      </p:sp>
      <p:graphicFrame>
        <p:nvGraphicFramePr>
          <p:cNvPr id="5" name="TextBox 2" descr="Scenarios and Role-Playing and Case Studies. ">
            <a:extLst>
              <a:ext uri="{FF2B5EF4-FFF2-40B4-BE49-F238E27FC236}">
                <a16:creationId xmlns:a16="http://schemas.microsoft.com/office/drawing/2014/main" id="{4A02C48F-1C7E-2EE2-9F26-2323AB2F12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0235390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995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CC17E3-2BB8-6D39-E76E-C7C3DF6462C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04988" y="1442172"/>
            <a:ext cx="8582025" cy="217732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 descr="Conclusion Text box ">
            <a:extLst>
              <a:ext uri="{FF2B5EF4-FFF2-40B4-BE49-F238E27FC236}">
                <a16:creationId xmlns:a16="http://schemas.microsoft.com/office/drawing/2014/main" id="{79BA2DCB-AF4C-0BD1-DFD4-75E1075B751E}"/>
              </a:ext>
            </a:extLst>
          </p:cNvPr>
          <p:cNvSpPr txBox="1"/>
          <p:nvPr/>
        </p:nvSpPr>
        <p:spPr>
          <a:xfrm>
            <a:off x="2399234" y="1369077"/>
            <a:ext cx="6935759" cy="2201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20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610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6DE52-049F-5C57-F8ED-CDADB878D4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Motivational Interviewing: Definition, Techniques, and Efficacy (verywellmind.com)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86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90943-20D1-E0D5-C8F6-2A370D9CA45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ai35948v6_mb_vsquiz-quiz-16x9-adapt-dt35352v5_lofi_visa_xxdrpi (1).mp4 (youtube.com)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93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Colourful carved figures of humans">
            <a:extLst>
              <a:ext uri="{FF2B5EF4-FFF2-40B4-BE49-F238E27FC236}">
                <a16:creationId xmlns:a16="http://schemas.microsoft.com/office/drawing/2014/main" id="{AA9806EF-CC7D-148B-CA4D-3D777600892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486" r="18253" b="-1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5D340-CC8C-FB0A-5E50-5894D8D0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328512"/>
            <a:ext cx="4778387" cy="16289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What is Motivational Interviewing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FB1B-AD61-5138-DEB6-0416AC041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2884929"/>
            <a:ext cx="4659756" cy="33741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 kern="1200">
                <a:latin typeface="+mn-lt"/>
                <a:ea typeface="+mn-ea"/>
                <a:cs typeface="+mn-cs"/>
              </a:rPr>
              <a:t>A collaborative, person-centered form of guiding to elicit and strengthen motivation for change.</a:t>
            </a:r>
          </a:p>
        </p:txBody>
      </p:sp>
    </p:spTree>
    <p:extLst>
      <p:ext uri="{BB962C8B-B14F-4D97-AF65-F5344CB8AC3E}">
        <p14:creationId xmlns:p14="http://schemas.microsoft.com/office/powerpoint/2010/main" val="244803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Drawings on colourful paper">
            <a:extLst>
              <a:ext uri="{FF2B5EF4-FFF2-40B4-BE49-F238E27FC236}">
                <a16:creationId xmlns:a16="http://schemas.microsoft.com/office/drawing/2014/main" id="{B55ACDE9-8764-A383-6630-5B04B3B1D6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542" r="33799" b="-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95F9E1-772C-1684-2910-44B47B6C0871}"/>
              </a:ext>
            </a:extLst>
          </p:cNvPr>
          <p:cNvSpPr txBox="1"/>
          <p:nvPr/>
        </p:nvSpPr>
        <p:spPr>
          <a:xfrm>
            <a:off x="6115317" y="405685"/>
            <a:ext cx="5464968" cy="1559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>
                <a:latin typeface="+mj-lt"/>
                <a:ea typeface="+mj-ea"/>
                <a:cs typeface="+mj-cs"/>
              </a:rPr>
              <a:t>Core Principles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0985DA-07A2-E66F-65B5-C3214B284225}"/>
              </a:ext>
            </a:extLst>
          </p:cNvPr>
          <p:cNvSpPr txBox="1"/>
          <p:nvPr/>
        </p:nvSpPr>
        <p:spPr>
          <a:xfrm>
            <a:off x="6115317" y="2743200"/>
            <a:ext cx="5247340" cy="3496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Express Empathy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Understanding the client’s perspective.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Develop Discrepancy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Highlighting the difference between current behavior and future goals.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Roll with Resistance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Avoiding direct confrontation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Support Self-Efficacy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Encouraging belief in the possibility of change.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2637597-282E-0C95-C156-2948BF7450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Core Principles</a:t>
            </a:r>
          </a:p>
        </p:txBody>
      </p:sp>
    </p:spTree>
    <p:extLst>
      <p:ext uri="{BB962C8B-B14F-4D97-AF65-F5344CB8AC3E}">
        <p14:creationId xmlns:p14="http://schemas.microsoft.com/office/powerpoint/2010/main" val="383508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26AC75-C852-1477-B1A0-F02DEC56EA6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557188"/>
            <a:ext cx="10515600" cy="113349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Spirit of Motivational Interviewing</a:t>
            </a:r>
          </a:p>
        </p:txBody>
      </p:sp>
      <p:graphicFrame>
        <p:nvGraphicFramePr>
          <p:cNvPr id="5" name="TextBox 2" descr="Collaboration, Evocation, and Autonomy. ">
            <a:extLst>
              <a:ext uri="{FF2B5EF4-FFF2-40B4-BE49-F238E27FC236}">
                <a16:creationId xmlns:a16="http://schemas.microsoft.com/office/drawing/2014/main" id="{AB00F195-DC24-EF90-BA91-BA56DC3BED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456592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606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030C23-3612-7DE6-FF7D-7A2CDF628F5F}"/>
              </a:ext>
            </a:extLst>
          </p:cNvPr>
          <p:cNvSpPr txBox="1"/>
          <p:nvPr/>
        </p:nvSpPr>
        <p:spPr>
          <a:xfrm>
            <a:off x="841246" y="673770"/>
            <a:ext cx="3644489" cy="24144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Four Processes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728BEF-BADF-F09D-25A5-414440C2F5C5}"/>
              </a:ext>
            </a:extLst>
          </p:cNvPr>
          <p:cNvSpPr txBox="1"/>
          <p:nvPr/>
        </p:nvSpPr>
        <p:spPr>
          <a:xfrm>
            <a:off x="6095999" y="882315"/>
            <a:ext cx="5254754" cy="529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Engaging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Building a trusting relationship.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Focusing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Narrowing down on the specific.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Evoking 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Eliciting the client’s own motivations for change.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Planning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Developing a commitment to change and formulating a plan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1F556F-EA8E-CE53-966C-82C97DEDDA9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The Four Processes</a:t>
            </a:r>
          </a:p>
        </p:txBody>
      </p:sp>
    </p:spTree>
    <p:extLst>
      <p:ext uri="{BB962C8B-B14F-4D97-AF65-F5344CB8AC3E}">
        <p14:creationId xmlns:p14="http://schemas.microsoft.com/office/powerpoint/2010/main" val="399696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92D9AA-2E59-3696-B0DF-ED983C6B142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35000" y="640823"/>
            <a:ext cx="3418659" cy="558314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OARS Technique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extBox 2" descr="Open Ended Question, Affirmations, Reflective Listening, and Summarizing. ">
            <a:extLst>
              <a:ext uri="{FF2B5EF4-FFF2-40B4-BE49-F238E27FC236}">
                <a16:creationId xmlns:a16="http://schemas.microsoft.com/office/drawing/2014/main" id="{3AB9355B-07CD-3220-C549-0ED2FF8BA2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353093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98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DF8920-7748-6231-9349-F5755FB9EB5F}"/>
              </a:ext>
            </a:extLst>
          </p:cNvPr>
          <p:cNvSpPr txBox="1"/>
          <p:nvPr/>
        </p:nvSpPr>
        <p:spPr>
          <a:xfrm>
            <a:off x="838200" y="673770"/>
            <a:ext cx="3220329" cy="20272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Change Talk</a:t>
            </a:r>
          </a:p>
        </p:txBody>
      </p:sp>
      <p:graphicFrame>
        <p:nvGraphicFramePr>
          <p:cNvPr id="14" name="TextBox 2" descr="Recognizing Change Talk and Eliciting Change Talk ">
            <a:extLst>
              <a:ext uri="{FF2B5EF4-FFF2-40B4-BE49-F238E27FC236}">
                <a16:creationId xmlns:a16="http://schemas.microsoft.com/office/drawing/2014/main" id="{C1F87B5D-43AE-37A6-9F24-DB175B5826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1789451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45008789-5BA2-FF08-A7E4-3CCE5196FAA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Change Talk</a:t>
            </a:r>
          </a:p>
        </p:txBody>
      </p:sp>
    </p:spTree>
    <p:extLst>
      <p:ext uri="{BB962C8B-B14F-4D97-AF65-F5344CB8AC3E}">
        <p14:creationId xmlns:p14="http://schemas.microsoft.com/office/powerpoint/2010/main" val="456462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2c4224-de1c-4a2c-b66b-587e5e8149bd" xsi:nil="true"/>
    <lcf76f155ced4ddcb4097134ff3c332f xmlns="5688438d-f8f0-4fd1-827e-90554813cb2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5EA2E7942EFA46913577103858EA00" ma:contentTypeVersion="18" ma:contentTypeDescription="Create a new document." ma:contentTypeScope="" ma:versionID="d47ec675d7c640be365ef9c5f9939c48">
  <xsd:schema xmlns:xsd="http://www.w3.org/2001/XMLSchema" xmlns:xs="http://www.w3.org/2001/XMLSchema" xmlns:p="http://schemas.microsoft.com/office/2006/metadata/properties" xmlns:ns2="5688438d-f8f0-4fd1-827e-90554813cb2b" xmlns:ns3="502c4224-de1c-4a2c-b66b-587e5e8149bd" targetNamespace="http://schemas.microsoft.com/office/2006/metadata/properties" ma:root="true" ma:fieldsID="9c105281d514cfdba01a7d9216a35016" ns2:_="" ns3:_="">
    <xsd:import namespace="5688438d-f8f0-4fd1-827e-90554813cb2b"/>
    <xsd:import namespace="502c4224-de1c-4a2c-b66b-587e5e8149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88438d-f8f0-4fd1-827e-90554813cb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1e96cc0-46bd-46ca-9217-af340b20b2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c4224-de1c-4a2c-b66b-587e5e8149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b7e577-97b8-4aa5-9ea0-9a5657f749ca}" ma:internalName="TaxCatchAll" ma:showField="CatchAllData" ma:web="502c4224-de1c-4a2c-b66b-587e5e8149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ED5E80-FF54-4FDE-9B9A-67EDEE2BFEF7}">
  <ds:schemaRefs>
    <ds:schemaRef ds:uri="http://www.w3.org/XML/1998/namespace"/>
    <ds:schemaRef ds:uri="http://purl.org/dc/dcmitype/"/>
    <ds:schemaRef ds:uri="http://schemas.microsoft.com/office/infopath/2007/PartnerControls"/>
    <ds:schemaRef ds:uri="5688438d-f8f0-4fd1-827e-90554813cb2b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02c4224-de1c-4a2c-b66b-587e5e8149b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232D9B9-5DAD-49C8-9686-688CE59B51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88438d-f8f0-4fd1-827e-90554813cb2b"/>
    <ds:schemaRef ds:uri="502c4224-de1c-4a2c-b66b-587e5e814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01E848-88E8-4A9A-A7C0-9FBA0A5A33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283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Board Member Training Motivational Interviewing</vt:lpstr>
      <vt:lpstr>Motivational Interviewing: Definition, Techniques, and Efficacy (verywellmind.com)</vt:lpstr>
      <vt:lpstr>ai35948v6_mb_vsquiz-quiz-16x9-adapt-dt35352v5_lofi_visa_xxdrpi (1).mp4 (youtube.com)</vt:lpstr>
      <vt:lpstr>What is Motivational Interviewing</vt:lpstr>
      <vt:lpstr>Core Principles</vt:lpstr>
      <vt:lpstr>The Spirit of Motivational Interviewing</vt:lpstr>
      <vt:lpstr>The Four Processes</vt:lpstr>
      <vt:lpstr>OARS Technique</vt:lpstr>
      <vt:lpstr>Change Talk</vt:lpstr>
      <vt:lpstr>Benefits of Motivational Interviewing</vt:lpstr>
      <vt:lpstr>Handling Resistance</vt:lpstr>
      <vt:lpstr>Practical Applications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Member Training Motivational Interviewing</dc:title>
  <dc:creator>Vicki Wood</dc:creator>
  <cp:lastModifiedBy>Jenna Millett</cp:lastModifiedBy>
  <cp:revision>3</cp:revision>
  <dcterms:created xsi:type="dcterms:W3CDTF">2024-09-05T21:57:24Z</dcterms:created>
  <dcterms:modified xsi:type="dcterms:W3CDTF">2025-05-31T17:17:45Z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145f431-4c8c-42c6-a5a5-ba6d3bdea585_Enabled">
    <vt:lpwstr>true</vt:lpwstr>
  </property>
  <property fmtid="{D5CDD505-2E9C-101B-9397-08002B2CF9AE}" pid="3" name="MSIP_Label_9145f431-4c8c-42c6-a5a5-ba6d3bdea585_SetDate">
    <vt:lpwstr>2024-09-05T23:35:04Z</vt:lpwstr>
  </property>
  <property fmtid="{D5CDD505-2E9C-101B-9397-08002B2CF9AE}" pid="4" name="MSIP_Label_9145f431-4c8c-42c6-a5a5-ba6d3bdea585_Method">
    <vt:lpwstr>Standard</vt:lpwstr>
  </property>
  <property fmtid="{D5CDD505-2E9C-101B-9397-08002B2CF9AE}" pid="5" name="MSIP_Label_9145f431-4c8c-42c6-a5a5-ba6d3bdea585_Name">
    <vt:lpwstr>defa4170-0d19-0005-0004-bc88714345d2</vt:lpwstr>
  </property>
  <property fmtid="{D5CDD505-2E9C-101B-9397-08002B2CF9AE}" pid="6" name="MSIP_Label_9145f431-4c8c-42c6-a5a5-ba6d3bdea585_SiteId">
    <vt:lpwstr>b2fe5ccf-10a5-46fe-ae45-a0267412af7a</vt:lpwstr>
  </property>
  <property fmtid="{D5CDD505-2E9C-101B-9397-08002B2CF9AE}" pid="7" name="MSIP_Label_9145f431-4c8c-42c6-a5a5-ba6d3bdea585_ActionId">
    <vt:lpwstr>3ff84d4f-a7b0-4e54-95a6-f79384336652</vt:lpwstr>
  </property>
  <property fmtid="{D5CDD505-2E9C-101B-9397-08002B2CF9AE}" pid="8" name="MSIP_Label_9145f431-4c8c-42c6-a5a5-ba6d3bdea585_ContentBits">
    <vt:lpwstr>0</vt:lpwstr>
  </property>
  <property fmtid="{D5CDD505-2E9C-101B-9397-08002B2CF9AE}" pid="9" name="ContentTypeId">
    <vt:lpwstr>0x0101004B5EA2E7942EFA46913577103858EA00</vt:lpwstr>
  </property>
</Properties>
</file>