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2"/>
  </p:notesMasterIdLst>
  <p:sldIdLst>
    <p:sldId id="256" r:id="rId5"/>
    <p:sldId id="257" r:id="rId6"/>
    <p:sldId id="258" r:id="rId7"/>
    <p:sldId id="262" r:id="rId8"/>
    <p:sldId id="259" r:id="rId9"/>
    <p:sldId id="260" r:id="rId10"/>
    <p:sldId id="26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F498306-D3A5-4E4A-9DF9-BF9742B58A63}" v="4" dt="2024-09-06T18:50:50.67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10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diagrams/_rels/data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rawing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8413C5D-0224-4944-BA17-D535B9050DD3}" type="doc">
      <dgm:prSet loTypeId="urn:microsoft.com/office/officeart/2005/8/layout/hierarchy1" loCatId="hierarchy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77B66FE1-EE1E-450A-8491-9F68B0F80A3D}">
      <dgm:prSet/>
      <dgm:spPr/>
      <dgm:t>
        <a:bodyPr/>
        <a:lstStyle/>
        <a:p>
          <a:r>
            <a:rPr lang="en-US"/>
            <a:t>Understanding FERPA</a:t>
          </a:r>
        </a:p>
      </dgm:t>
    </dgm:pt>
    <dgm:pt modelId="{17CB3F14-BE7F-468E-8E41-2730BDBA4407}" type="parTrans" cxnId="{6A06C07B-687F-4B25-B284-187241F7E8FE}">
      <dgm:prSet/>
      <dgm:spPr/>
      <dgm:t>
        <a:bodyPr/>
        <a:lstStyle/>
        <a:p>
          <a:endParaRPr lang="en-US"/>
        </a:p>
      </dgm:t>
    </dgm:pt>
    <dgm:pt modelId="{305D6577-CB17-490A-BE6A-54026B19CCEB}" type="sibTrans" cxnId="{6A06C07B-687F-4B25-B284-187241F7E8FE}">
      <dgm:prSet/>
      <dgm:spPr/>
      <dgm:t>
        <a:bodyPr/>
        <a:lstStyle/>
        <a:p>
          <a:endParaRPr lang="en-US"/>
        </a:p>
      </dgm:t>
    </dgm:pt>
    <dgm:pt modelId="{8A48A744-C3C4-48FD-A845-2D3ACE6258DA}">
      <dgm:prSet/>
      <dgm:spPr/>
      <dgm:t>
        <a:bodyPr/>
        <a:lstStyle/>
        <a:p>
          <a:r>
            <a:rPr lang="en-US"/>
            <a:t>Importance of Student Confidentiality</a:t>
          </a:r>
        </a:p>
      </dgm:t>
    </dgm:pt>
    <dgm:pt modelId="{293AB80F-1878-4215-9B6D-3A017058EE29}" type="parTrans" cxnId="{848978F5-6A25-4A4C-9EB6-8C5B138EA973}">
      <dgm:prSet/>
      <dgm:spPr/>
      <dgm:t>
        <a:bodyPr/>
        <a:lstStyle/>
        <a:p>
          <a:endParaRPr lang="en-US"/>
        </a:p>
      </dgm:t>
    </dgm:pt>
    <dgm:pt modelId="{527A1A2B-EC3F-4A2F-8E04-1EF1288D121F}" type="sibTrans" cxnId="{848978F5-6A25-4A4C-9EB6-8C5B138EA973}">
      <dgm:prSet/>
      <dgm:spPr/>
      <dgm:t>
        <a:bodyPr/>
        <a:lstStyle/>
        <a:p>
          <a:endParaRPr lang="en-US"/>
        </a:p>
      </dgm:t>
    </dgm:pt>
    <dgm:pt modelId="{48E08D32-91E6-4DDB-A89D-3E6D0A35271F}" type="pres">
      <dgm:prSet presAssocID="{A8413C5D-0224-4944-BA17-D535B9050DD3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AA19E3D4-695C-4AA6-BEA6-35F1E55E7397}" type="pres">
      <dgm:prSet presAssocID="{77B66FE1-EE1E-450A-8491-9F68B0F80A3D}" presName="hierRoot1" presStyleCnt="0"/>
      <dgm:spPr/>
    </dgm:pt>
    <dgm:pt modelId="{39D88166-8C12-4903-B3DA-295D47E9A980}" type="pres">
      <dgm:prSet presAssocID="{77B66FE1-EE1E-450A-8491-9F68B0F80A3D}" presName="composite" presStyleCnt="0"/>
      <dgm:spPr/>
    </dgm:pt>
    <dgm:pt modelId="{1B36BAEA-6EEE-48F6-8971-0EF219073D03}" type="pres">
      <dgm:prSet presAssocID="{77B66FE1-EE1E-450A-8491-9F68B0F80A3D}" presName="background" presStyleLbl="node0" presStyleIdx="0" presStyleCnt="2"/>
      <dgm:spPr/>
    </dgm:pt>
    <dgm:pt modelId="{E17EA3BA-15B2-400C-990C-7497528986C9}" type="pres">
      <dgm:prSet presAssocID="{77B66FE1-EE1E-450A-8491-9F68B0F80A3D}" presName="text" presStyleLbl="fgAcc0" presStyleIdx="0" presStyleCnt="2">
        <dgm:presLayoutVars>
          <dgm:chPref val="3"/>
        </dgm:presLayoutVars>
      </dgm:prSet>
      <dgm:spPr/>
    </dgm:pt>
    <dgm:pt modelId="{FFFA7D32-0B24-4395-A664-3086D2496BC8}" type="pres">
      <dgm:prSet presAssocID="{77B66FE1-EE1E-450A-8491-9F68B0F80A3D}" presName="hierChild2" presStyleCnt="0"/>
      <dgm:spPr/>
    </dgm:pt>
    <dgm:pt modelId="{13319030-6CE4-4530-8593-B142907CBD7C}" type="pres">
      <dgm:prSet presAssocID="{8A48A744-C3C4-48FD-A845-2D3ACE6258DA}" presName="hierRoot1" presStyleCnt="0"/>
      <dgm:spPr/>
    </dgm:pt>
    <dgm:pt modelId="{F9255A78-6D52-400F-9CB8-532AB849BB75}" type="pres">
      <dgm:prSet presAssocID="{8A48A744-C3C4-48FD-A845-2D3ACE6258DA}" presName="composite" presStyleCnt="0"/>
      <dgm:spPr/>
    </dgm:pt>
    <dgm:pt modelId="{3A43EECE-6069-4004-8387-8AA4DC2E7872}" type="pres">
      <dgm:prSet presAssocID="{8A48A744-C3C4-48FD-A845-2D3ACE6258DA}" presName="background" presStyleLbl="node0" presStyleIdx="1" presStyleCnt="2"/>
      <dgm:spPr/>
    </dgm:pt>
    <dgm:pt modelId="{A23DF608-63E6-452B-B35D-925BF0D74077}" type="pres">
      <dgm:prSet presAssocID="{8A48A744-C3C4-48FD-A845-2D3ACE6258DA}" presName="text" presStyleLbl="fgAcc0" presStyleIdx="1" presStyleCnt="2">
        <dgm:presLayoutVars>
          <dgm:chPref val="3"/>
        </dgm:presLayoutVars>
      </dgm:prSet>
      <dgm:spPr/>
    </dgm:pt>
    <dgm:pt modelId="{675129BA-E690-4388-856B-83D660501E7F}" type="pres">
      <dgm:prSet presAssocID="{8A48A744-C3C4-48FD-A845-2D3ACE6258DA}" presName="hierChild2" presStyleCnt="0"/>
      <dgm:spPr/>
    </dgm:pt>
  </dgm:ptLst>
  <dgm:cxnLst>
    <dgm:cxn modelId="{81FA8E20-F9F4-4DFD-BBD7-73B48A16BDF1}" type="presOf" srcId="{77B66FE1-EE1E-450A-8491-9F68B0F80A3D}" destId="{E17EA3BA-15B2-400C-990C-7497528986C9}" srcOrd="0" destOrd="0" presId="urn:microsoft.com/office/officeart/2005/8/layout/hierarchy1"/>
    <dgm:cxn modelId="{E7986830-BC94-4E76-B1E7-EB323AEBD299}" type="presOf" srcId="{8A48A744-C3C4-48FD-A845-2D3ACE6258DA}" destId="{A23DF608-63E6-452B-B35D-925BF0D74077}" srcOrd="0" destOrd="0" presId="urn:microsoft.com/office/officeart/2005/8/layout/hierarchy1"/>
    <dgm:cxn modelId="{6A06C07B-687F-4B25-B284-187241F7E8FE}" srcId="{A8413C5D-0224-4944-BA17-D535B9050DD3}" destId="{77B66FE1-EE1E-450A-8491-9F68B0F80A3D}" srcOrd="0" destOrd="0" parTransId="{17CB3F14-BE7F-468E-8E41-2730BDBA4407}" sibTransId="{305D6577-CB17-490A-BE6A-54026B19CCEB}"/>
    <dgm:cxn modelId="{3CCC1298-2178-4354-8F03-75A00AE32A61}" type="presOf" srcId="{A8413C5D-0224-4944-BA17-D535B9050DD3}" destId="{48E08D32-91E6-4DDB-A89D-3E6D0A35271F}" srcOrd="0" destOrd="0" presId="urn:microsoft.com/office/officeart/2005/8/layout/hierarchy1"/>
    <dgm:cxn modelId="{848978F5-6A25-4A4C-9EB6-8C5B138EA973}" srcId="{A8413C5D-0224-4944-BA17-D535B9050DD3}" destId="{8A48A744-C3C4-48FD-A845-2D3ACE6258DA}" srcOrd="1" destOrd="0" parTransId="{293AB80F-1878-4215-9B6D-3A017058EE29}" sibTransId="{527A1A2B-EC3F-4A2F-8E04-1EF1288D121F}"/>
    <dgm:cxn modelId="{4A99DAF5-885C-4A81-AF93-4D03E9FC7577}" type="presParOf" srcId="{48E08D32-91E6-4DDB-A89D-3E6D0A35271F}" destId="{AA19E3D4-695C-4AA6-BEA6-35F1E55E7397}" srcOrd="0" destOrd="0" presId="urn:microsoft.com/office/officeart/2005/8/layout/hierarchy1"/>
    <dgm:cxn modelId="{8A093AB0-F87F-4BE1-9FA0-D255C4722B45}" type="presParOf" srcId="{AA19E3D4-695C-4AA6-BEA6-35F1E55E7397}" destId="{39D88166-8C12-4903-B3DA-295D47E9A980}" srcOrd="0" destOrd="0" presId="urn:microsoft.com/office/officeart/2005/8/layout/hierarchy1"/>
    <dgm:cxn modelId="{2D195A59-8257-4F8F-A536-90A56F9E1143}" type="presParOf" srcId="{39D88166-8C12-4903-B3DA-295D47E9A980}" destId="{1B36BAEA-6EEE-48F6-8971-0EF219073D03}" srcOrd="0" destOrd="0" presId="urn:microsoft.com/office/officeart/2005/8/layout/hierarchy1"/>
    <dgm:cxn modelId="{6DBAD1C7-FCC1-46CA-9484-FDAF727E971F}" type="presParOf" srcId="{39D88166-8C12-4903-B3DA-295D47E9A980}" destId="{E17EA3BA-15B2-400C-990C-7497528986C9}" srcOrd="1" destOrd="0" presId="urn:microsoft.com/office/officeart/2005/8/layout/hierarchy1"/>
    <dgm:cxn modelId="{A988F25B-A9DC-4E45-8D5F-FED4C9790C63}" type="presParOf" srcId="{AA19E3D4-695C-4AA6-BEA6-35F1E55E7397}" destId="{FFFA7D32-0B24-4395-A664-3086D2496BC8}" srcOrd="1" destOrd="0" presId="urn:microsoft.com/office/officeart/2005/8/layout/hierarchy1"/>
    <dgm:cxn modelId="{30115F6A-9A98-4B57-BDC9-637578088AAA}" type="presParOf" srcId="{48E08D32-91E6-4DDB-A89D-3E6D0A35271F}" destId="{13319030-6CE4-4530-8593-B142907CBD7C}" srcOrd="1" destOrd="0" presId="urn:microsoft.com/office/officeart/2005/8/layout/hierarchy1"/>
    <dgm:cxn modelId="{0AF8C5CC-A0DB-4984-8982-9A58E373A076}" type="presParOf" srcId="{13319030-6CE4-4530-8593-B142907CBD7C}" destId="{F9255A78-6D52-400F-9CB8-532AB849BB75}" srcOrd="0" destOrd="0" presId="urn:microsoft.com/office/officeart/2005/8/layout/hierarchy1"/>
    <dgm:cxn modelId="{85CB633C-B7C1-4FF5-87E2-762D9191EECA}" type="presParOf" srcId="{F9255A78-6D52-400F-9CB8-532AB849BB75}" destId="{3A43EECE-6069-4004-8387-8AA4DC2E7872}" srcOrd="0" destOrd="0" presId="urn:microsoft.com/office/officeart/2005/8/layout/hierarchy1"/>
    <dgm:cxn modelId="{B228EE9F-7E0F-410B-9E15-46F384925562}" type="presParOf" srcId="{F9255A78-6D52-400F-9CB8-532AB849BB75}" destId="{A23DF608-63E6-452B-B35D-925BF0D74077}" srcOrd="1" destOrd="0" presId="urn:microsoft.com/office/officeart/2005/8/layout/hierarchy1"/>
    <dgm:cxn modelId="{A103EC3D-82DA-4619-A8EE-E969CE047A6F}" type="presParOf" srcId="{13319030-6CE4-4530-8593-B142907CBD7C}" destId="{675129BA-E690-4388-856B-83D660501E7F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A12FA9-1635-47FE-93A3-56A3800DF585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33DC7A3A-C6EE-4833-9F01-A379E072BE1F}">
      <dgm:prSet/>
      <dgm:spPr/>
      <dgm:t>
        <a:bodyPr/>
        <a:lstStyle/>
        <a:p>
          <a:r>
            <a:rPr lang="en-US"/>
            <a:t>Family Educational Rights and Privacy Act (FERPA)</a:t>
          </a:r>
        </a:p>
      </dgm:t>
    </dgm:pt>
    <dgm:pt modelId="{6CE5290C-9C29-4A1A-A589-6B37D059AB5F}" type="parTrans" cxnId="{286DD12C-5346-4518-B71A-44D71B1BD6D0}">
      <dgm:prSet/>
      <dgm:spPr/>
      <dgm:t>
        <a:bodyPr/>
        <a:lstStyle/>
        <a:p>
          <a:endParaRPr lang="en-US"/>
        </a:p>
      </dgm:t>
    </dgm:pt>
    <dgm:pt modelId="{B14C4967-5AAF-4583-B532-F3F335F33FAD}" type="sibTrans" cxnId="{286DD12C-5346-4518-B71A-44D71B1BD6D0}">
      <dgm:prSet/>
      <dgm:spPr/>
      <dgm:t>
        <a:bodyPr/>
        <a:lstStyle/>
        <a:p>
          <a:endParaRPr lang="en-US"/>
        </a:p>
      </dgm:t>
    </dgm:pt>
    <dgm:pt modelId="{81F68781-1010-4E28-AF78-C51F6971F035}">
      <dgm:prSet/>
      <dgm:spPr/>
      <dgm:t>
        <a:bodyPr/>
        <a:lstStyle/>
        <a:p>
          <a:r>
            <a:rPr lang="en-US"/>
            <a:t>Protects the privacy of student education records</a:t>
          </a:r>
        </a:p>
      </dgm:t>
    </dgm:pt>
    <dgm:pt modelId="{29E22ADC-0EE2-4868-97F5-DAB1D8493D2C}" type="parTrans" cxnId="{6AAB4AB0-D5A6-4B9C-892C-2A706D0DB359}">
      <dgm:prSet/>
      <dgm:spPr/>
      <dgm:t>
        <a:bodyPr/>
        <a:lstStyle/>
        <a:p>
          <a:endParaRPr lang="en-US"/>
        </a:p>
      </dgm:t>
    </dgm:pt>
    <dgm:pt modelId="{7F460755-F897-4684-88C2-C9E72759C6C5}" type="sibTrans" cxnId="{6AAB4AB0-D5A6-4B9C-892C-2A706D0DB359}">
      <dgm:prSet/>
      <dgm:spPr/>
      <dgm:t>
        <a:bodyPr/>
        <a:lstStyle/>
        <a:p>
          <a:endParaRPr lang="en-US"/>
        </a:p>
      </dgm:t>
    </dgm:pt>
    <dgm:pt modelId="{86F8249F-73D7-45BF-BE90-9647F7BED9B9}">
      <dgm:prSet/>
      <dgm:spPr/>
      <dgm:t>
        <a:bodyPr/>
        <a:lstStyle/>
        <a:p>
          <a:r>
            <a:rPr lang="en-US"/>
            <a:t>All schools receiving funds from the U.S. Department of Education must honor FERPA Laws.</a:t>
          </a:r>
        </a:p>
      </dgm:t>
    </dgm:pt>
    <dgm:pt modelId="{03DE4CDD-33A0-4712-8BEC-67291979D5FC}" type="parTrans" cxnId="{7A4D7FF3-9704-470D-8E15-07A0915C3FBB}">
      <dgm:prSet/>
      <dgm:spPr/>
      <dgm:t>
        <a:bodyPr/>
        <a:lstStyle/>
        <a:p>
          <a:endParaRPr lang="en-US"/>
        </a:p>
      </dgm:t>
    </dgm:pt>
    <dgm:pt modelId="{75FC5553-8F05-47CB-A920-549694B05D89}" type="sibTrans" cxnId="{7A4D7FF3-9704-470D-8E15-07A0915C3FBB}">
      <dgm:prSet/>
      <dgm:spPr/>
      <dgm:t>
        <a:bodyPr/>
        <a:lstStyle/>
        <a:p>
          <a:endParaRPr lang="en-US"/>
        </a:p>
      </dgm:t>
    </dgm:pt>
    <dgm:pt modelId="{138CCABD-EEC1-46AA-BA3B-69CCB8392EFD}" type="pres">
      <dgm:prSet presAssocID="{59A12FA9-1635-47FE-93A3-56A3800DF585}" presName="linear" presStyleCnt="0">
        <dgm:presLayoutVars>
          <dgm:animLvl val="lvl"/>
          <dgm:resizeHandles val="exact"/>
        </dgm:presLayoutVars>
      </dgm:prSet>
      <dgm:spPr/>
    </dgm:pt>
    <dgm:pt modelId="{4020D2F6-68F5-4819-8E7D-087389056CD4}" type="pres">
      <dgm:prSet presAssocID="{33DC7A3A-C6EE-4833-9F01-A379E072BE1F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55EC0276-89BD-4700-B46E-C04385D83E11}" type="pres">
      <dgm:prSet presAssocID="{B14C4967-5AAF-4583-B532-F3F335F33FAD}" presName="spacer" presStyleCnt="0"/>
      <dgm:spPr/>
    </dgm:pt>
    <dgm:pt modelId="{5A82CBC9-18C0-4152-BA12-6431E2C50BF8}" type="pres">
      <dgm:prSet presAssocID="{81F68781-1010-4E28-AF78-C51F6971F035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A85B3680-FE55-47FB-8352-42693E0EBC2F}" type="pres">
      <dgm:prSet presAssocID="{7F460755-F897-4684-88C2-C9E72759C6C5}" presName="spacer" presStyleCnt="0"/>
      <dgm:spPr/>
    </dgm:pt>
    <dgm:pt modelId="{2D429E54-C1B2-4965-A1CF-1D1226B3EE50}" type="pres">
      <dgm:prSet presAssocID="{86F8249F-73D7-45BF-BE90-9647F7BED9B9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286DD12C-5346-4518-B71A-44D71B1BD6D0}" srcId="{59A12FA9-1635-47FE-93A3-56A3800DF585}" destId="{33DC7A3A-C6EE-4833-9F01-A379E072BE1F}" srcOrd="0" destOrd="0" parTransId="{6CE5290C-9C29-4A1A-A589-6B37D059AB5F}" sibTransId="{B14C4967-5AAF-4583-B532-F3F335F33FAD}"/>
    <dgm:cxn modelId="{86E5A82F-5255-44EA-A0B9-4BA860D45D0A}" type="presOf" srcId="{33DC7A3A-C6EE-4833-9F01-A379E072BE1F}" destId="{4020D2F6-68F5-4819-8E7D-087389056CD4}" srcOrd="0" destOrd="0" presId="urn:microsoft.com/office/officeart/2005/8/layout/vList2"/>
    <dgm:cxn modelId="{B152CE5D-EC7B-45D5-B657-1C1EA5CDA6C9}" type="presOf" srcId="{59A12FA9-1635-47FE-93A3-56A3800DF585}" destId="{138CCABD-EEC1-46AA-BA3B-69CCB8392EFD}" srcOrd="0" destOrd="0" presId="urn:microsoft.com/office/officeart/2005/8/layout/vList2"/>
    <dgm:cxn modelId="{E8BA3386-A972-4E0D-A58C-932D800BD7E7}" type="presOf" srcId="{81F68781-1010-4E28-AF78-C51F6971F035}" destId="{5A82CBC9-18C0-4152-BA12-6431E2C50BF8}" srcOrd="0" destOrd="0" presId="urn:microsoft.com/office/officeart/2005/8/layout/vList2"/>
    <dgm:cxn modelId="{4C0EE78F-204B-4F94-9009-4DBA9081F92A}" type="presOf" srcId="{86F8249F-73D7-45BF-BE90-9647F7BED9B9}" destId="{2D429E54-C1B2-4965-A1CF-1D1226B3EE50}" srcOrd="0" destOrd="0" presId="urn:microsoft.com/office/officeart/2005/8/layout/vList2"/>
    <dgm:cxn modelId="{6AAB4AB0-D5A6-4B9C-892C-2A706D0DB359}" srcId="{59A12FA9-1635-47FE-93A3-56A3800DF585}" destId="{81F68781-1010-4E28-AF78-C51F6971F035}" srcOrd="1" destOrd="0" parTransId="{29E22ADC-0EE2-4868-97F5-DAB1D8493D2C}" sibTransId="{7F460755-F897-4684-88C2-C9E72759C6C5}"/>
    <dgm:cxn modelId="{7A4D7FF3-9704-470D-8E15-07A0915C3FBB}" srcId="{59A12FA9-1635-47FE-93A3-56A3800DF585}" destId="{86F8249F-73D7-45BF-BE90-9647F7BED9B9}" srcOrd="2" destOrd="0" parTransId="{03DE4CDD-33A0-4712-8BEC-67291979D5FC}" sibTransId="{75FC5553-8F05-47CB-A920-549694B05D89}"/>
    <dgm:cxn modelId="{DA036520-75AD-4913-9C42-E57DC37EA091}" type="presParOf" srcId="{138CCABD-EEC1-46AA-BA3B-69CCB8392EFD}" destId="{4020D2F6-68F5-4819-8E7D-087389056CD4}" srcOrd="0" destOrd="0" presId="urn:microsoft.com/office/officeart/2005/8/layout/vList2"/>
    <dgm:cxn modelId="{4EDB7BBE-2276-4014-95E7-CA987FB7B465}" type="presParOf" srcId="{138CCABD-EEC1-46AA-BA3B-69CCB8392EFD}" destId="{55EC0276-89BD-4700-B46E-C04385D83E11}" srcOrd="1" destOrd="0" presId="urn:microsoft.com/office/officeart/2005/8/layout/vList2"/>
    <dgm:cxn modelId="{E4A196EA-0B3C-4E18-B101-42913F04E922}" type="presParOf" srcId="{138CCABD-EEC1-46AA-BA3B-69CCB8392EFD}" destId="{5A82CBC9-18C0-4152-BA12-6431E2C50BF8}" srcOrd="2" destOrd="0" presId="urn:microsoft.com/office/officeart/2005/8/layout/vList2"/>
    <dgm:cxn modelId="{B4CF6F75-73FB-4E95-93DC-5BB6F002BB02}" type="presParOf" srcId="{138CCABD-EEC1-46AA-BA3B-69CCB8392EFD}" destId="{A85B3680-FE55-47FB-8352-42693E0EBC2F}" srcOrd="3" destOrd="0" presId="urn:microsoft.com/office/officeart/2005/8/layout/vList2"/>
    <dgm:cxn modelId="{AF96A1F5-44F3-4423-A650-3C4DAC46A78F}" type="presParOf" srcId="{138CCABD-EEC1-46AA-BA3B-69CCB8392EFD}" destId="{2D429E54-C1B2-4965-A1CF-1D1226B3EE50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5A25327-BE56-4A73-A6F4-F239A306E236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E30B9FB3-01DF-484D-BB88-BBD6991DE08A}">
      <dgm:prSet/>
      <dgm:spPr/>
      <dgm:t>
        <a:bodyPr/>
        <a:lstStyle/>
        <a:p>
          <a:r>
            <a:rPr lang="en-US"/>
            <a:t>Parents and eligible students can inspect and review education records</a:t>
          </a:r>
        </a:p>
      </dgm:t>
    </dgm:pt>
    <dgm:pt modelId="{8D7C01EA-54F5-4633-AA8A-5A07EF9A2C66}" type="parTrans" cxnId="{7C391F61-1E75-4670-9BE1-8E9DC787F1EE}">
      <dgm:prSet/>
      <dgm:spPr/>
      <dgm:t>
        <a:bodyPr/>
        <a:lstStyle/>
        <a:p>
          <a:endParaRPr lang="en-US"/>
        </a:p>
      </dgm:t>
    </dgm:pt>
    <dgm:pt modelId="{CD414D09-7073-4D5B-B9A9-EA4C42CF44DC}" type="sibTrans" cxnId="{7C391F61-1E75-4670-9BE1-8E9DC787F1EE}">
      <dgm:prSet/>
      <dgm:spPr/>
      <dgm:t>
        <a:bodyPr/>
        <a:lstStyle/>
        <a:p>
          <a:endParaRPr lang="en-US"/>
        </a:p>
      </dgm:t>
    </dgm:pt>
    <dgm:pt modelId="{BDEC791F-3A54-4EDD-8007-D42F51105E2B}">
      <dgm:prSet/>
      <dgm:spPr/>
      <dgm:t>
        <a:bodyPr/>
        <a:lstStyle/>
        <a:p>
          <a:r>
            <a:rPr lang="en-US"/>
            <a:t>Correct records believed to be inaccurate or misleading</a:t>
          </a:r>
        </a:p>
      </dgm:t>
    </dgm:pt>
    <dgm:pt modelId="{AAF39ED8-E27B-4D5B-9080-12E57FFB080F}" type="parTrans" cxnId="{6B758EFE-99E4-40D9-BF52-B19543F625DD}">
      <dgm:prSet/>
      <dgm:spPr/>
      <dgm:t>
        <a:bodyPr/>
        <a:lstStyle/>
        <a:p>
          <a:endParaRPr lang="en-US"/>
        </a:p>
      </dgm:t>
    </dgm:pt>
    <dgm:pt modelId="{A54A750A-2949-448F-9A00-30ED07E2283A}" type="sibTrans" cxnId="{6B758EFE-99E4-40D9-BF52-B19543F625DD}">
      <dgm:prSet/>
      <dgm:spPr/>
      <dgm:t>
        <a:bodyPr/>
        <a:lstStyle/>
        <a:p>
          <a:endParaRPr lang="en-US"/>
        </a:p>
      </dgm:t>
    </dgm:pt>
    <dgm:pt modelId="{9EDE548A-6665-4CA6-B023-A7C545D4D178}">
      <dgm:prSet/>
      <dgm:spPr/>
      <dgm:t>
        <a:bodyPr/>
        <a:lstStyle/>
        <a:p>
          <a:r>
            <a:rPr lang="en-US"/>
            <a:t>Written permission required to release information</a:t>
          </a:r>
        </a:p>
      </dgm:t>
    </dgm:pt>
    <dgm:pt modelId="{87704534-AD4E-4F84-9703-7BFC41BC5C91}" type="parTrans" cxnId="{67E00D72-2042-47D3-AA49-17540154FBB4}">
      <dgm:prSet/>
      <dgm:spPr/>
      <dgm:t>
        <a:bodyPr/>
        <a:lstStyle/>
        <a:p>
          <a:endParaRPr lang="en-US"/>
        </a:p>
      </dgm:t>
    </dgm:pt>
    <dgm:pt modelId="{962127D3-9904-409B-802E-09810E0D70C8}" type="sibTrans" cxnId="{67E00D72-2042-47D3-AA49-17540154FBB4}">
      <dgm:prSet/>
      <dgm:spPr/>
      <dgm:t>
        <a:bodyPr/>
        <a:lstStyle/>
        <a:p>
          <a:endParaRPr lang="en-US"/>
        </a:p>
      </dgm:t>
    </dgm:pt>
    <dgm:pt modelId="{16DFC95D-78D9-46B7-80F2-32B34FB35207}" type="pres">
      <dgm:prSet presAssocID="{35A25327-BE56-4A73-A6F4-F239A306E236}" presName="linear" presStyleCnt="0">
        <dgm:presLayoutVars>
          <dgm:animLvl val="lvl"/>
          <dgm:resizeHandles val="exact"/>
        </dgm:presLayoutVars>
      </dgm:prSet>
      <dgm:spPr/>
    </dgm:pt>
    <dgm:pt modelId="{B0C8A194-72E8-40A5-8F83-3454BE175CDD}" type="pres">
      <dgm:prSet presAssocID="{E30B9FB3-01DF-484D-BB88-BBD6991DE08A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B1F84EE2-C2F8-4D75-9D86-EE92DD77C4E6}" type="pres">
      <dgm:prSet presAssocID="{CD414D09-7073-4D5B-B9A9-EA4C42CF44DC}" presName="spacer" presStyleCnt="0"/>
      <dgm:spPr/>
    </dgm:pt>
    <dgm:pt modelId="{6AE983DF-400A-45EC-8869-FF6C5D3EC4DA}" type="pres">
      <dgm:prSet presAssocID="{BDEC791F-3A54-4EDD-8007-D42F51105E2B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576A9E70-242E-4BD5-8AB9-64E1768FF027}" type="pres">
      <dgm:prSet presAssocID="{A54A750A-2949-448F-9A00-30ED07E2283A}" presName="spacer" presStyleCnt="0"/>
      <dgm:spPr/>
    </dgm:pt>
    <dgm:pt modelId="{9B9BC9B3-E41A-44F7-AA2A-7D8A9A59EB62}" type="pres">
      <dgm:prSet presAssocID="{9EDE548A-6665-4CA6-B023-A7C545D4D178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7C391F61-1E75-4670-9BE1-8E9DC787F1EE}" srcId="{35A25327-BE56-4A73-A6F4-F239A306E236}" destId="{E30B9FB3-01DF-484D-BB88-BBD6991DE08A}" srcOrd="0" destOrd="0" parTransId="{8D7C01EA-54F5-4633-AA8A-5A07EF9A2C66}" sibTransId="{CD414D09-7073-4D5B-B9A9-EA4C42CF44DC}"/>
    <dgm:cxn modelId="{67E00D72-2042-47D3-AA49-17540154FBB4}" srcId="{35A25327-BE56-4A73-A6F4-F239A306E236}" destId="{9EDE548A-6665-4CA6-B023-A7C545D4D178}" srcOrd="2" destOrd="0" parTransId="{87704534-AD4E-4F84-9703-7BFC41BC5C91}" sibTransId="{962127D3-9904-409B-802E-09810E0D70C8}"/>
    <dgm:cxn modelId="{E11DB676-13E4-4043-9C6B-EC11FBF50F95}" type="presOf" srcId="{35A25327-BE56-4A73-A6F4-F239A306E236}" destId="{16DFC95D-78D9-46B7-80F2-32B34FB35207}" srcOrd="0" destOrd="0" presId="urn:microsoft.com/office/officeart/2005/8/layout/vList2"/>
    <dgm:cxn modelId="{5D6294D0-9078-4B6F-A24A-BF9D97A2D397}" type="presOf" srcId="{E30B9FB3-01DF-484D-BB88-BBD6991DE08A}" destId="{B0C8A194-72E8-40A5-8F83-3454BE175CDD}" srcOrd="0" destOrd="0" presId="urn:microsoft.com/office/officeart/2005/8/layout/vList2"/>
    <dgm:cxn modelId="{24BF30DC-833E-4FBD-85DE-BBFE47787F2A}" type="presOf" srcId="{9EDE548A-6665-4CA6-B023-A7C545D4D178}" destId="{9B9BC9B3-E41A-44F7-AA2A-7D8A9A59EB62}" srcOrd="0" destOrd="0" presId="urn:microsoft.com/office/officeart/2005/8/layout/vList2"/>
    <dgm:cxn modelId="{A583FFEB-3D2C-4513-A7D1-62D5B44D03E0}" type="presOf" srcId="{BDEC791F-3A54-4EDD-8007-D42F51105E2B}" destId="{6AE983DF-400A-45EC-8869-FF6C5D3EC4DA}" srcOrd="0" destOrd="0" presId="urn:microsoft.com/office/officeart/2005/8/layout/vList2"/>
    <dgm:cxn modelId="{6B758EFE-99E4-40D9-BF52-B19543F625DD}" srcId="{35A25327-BE56-4A73-A6F4-F239A306E236}" destId="{BDEC791F-3A54-4EDD-8007-D42F51105E2B}" srcOrd="1" destOrd="0" parTransId="{AAF39ED8-E27B-4D5B-9080-12E57FFB080F}" sibTransId="{A54A750A-2949-448F-9A00-30ED07E2283A}"/>
    <dgm:cxn modelId="{E3C55429-8797-49B8-A522-963C0733E5C3}" type="presParOf" srcId="{16DFC95D-78D9-46B7-80F2-32B34FB35207}" destId="{B0C8A194-72E8-40A5-8F83-3454BE175CDD}" srcOrd="0" destOrd="0" presId="urn:microsoft.com/office/officeart/2005/8/layout/vList2"/>
    <dgm:cxn modelId="{7D276BDE-9B46-4378-B5C3-BB140FBC99D8}" type="presParOf" srcId="{16DFC95D-78D9-46B7-80F2-32B34FB35207}" destId="{B1F84EE2-C2F8-4D75-9D86-EE92DD77C4E6}" srcOrd="1" destOrd="0" presId="urn:microsoft.com/office/officeart/2005/8/layout/vList2"/>
    <dgm:cxn modelId="{2E740316-9039-4168-A203-F5370D275AAD}" type="presParOf" srcId="{16DFC95D-78D9-46B7-80F2-32B34FB35207}" destId="{6AE983DF-400A-45EC-8869-FF6C5D3EC4DA}" srcOrd="2" destOrd="0" presId="urn:microsoft.com/office/officeart/2005/8/layout/vList2"/>
    <dgm:cxn modelId="{EB08FC6F-B737-49CD-B3A2-48307266B707}" type="presParOf" srcId="{16DFC95D-78D9-46B7-80F2-32B34FB35207}" destId="{576A9E70-242E-4BD5-8AB9-64E1768FF027}" srcOrd="3" destOrd="0" presId="urn:microsoft.com/office/officeart/2005/8/layout/vList2"/>
    <dgm:cxn modelId="{856022D9-802D-47A7-984F-B2A95ABB70C5}" type="presParOf" srcId="{16DFC95D-78D9-46B7-80F2-32B34FB35207}" destId="{9B9BC9B3-E41A-44F7-AA2A-7D8A9A59EB62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347140B-E973-4B78-8BFE-6F5B0407AA7F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CA70FF88-CC64-49A1-B5EE-E75BFE933C14}">
      <dgm:prSet/>
      <dgm:spPr/>
      <dgm:t>
        <a:bodyPr/>
        <a:lstStyle/>
        <a:p>
          <a:r>
            <a:rPr lang="en-US"/>
            <a:t>Return all agendas and any student information at end of Community Engagement Board.</a:t>
          </a:r>
        </a:p>
      </dgm:t>
    </dgm:pt>
    <dgm:pt modelId="{7E9208CE-94D5-4DE5-B5C3-A0025E670613}" type="parTrans" cxnId="{B6EB6057-E33C-4255-B7CF-FEF4A875F663}">
      <dgm:prSet/>
      <dgm:spPr/>
      <dgm:t>
        <a:bodyPr/>
        <a:lstStyle/>
        <a:p>
          <a:endParaRPr lang="en-US"/>
        </a:p>
      </dgm:t>
    </dgm:pt>
    <dgm:pt modelId="{4D867E09-E137-4AF9-90FF-776BF062F5ED}" type="sibTrans" cxnId="{B6EB6057-E33C-4255-B7CF-FEF4A875F663}">
      <dgm:prSet/>
      <dgm:spPr/>
      <dgm:t>
        <a:bodyPr/>
        <a:lstStyle/>
        <a:p>
          <a:endParaRPr lang="en-US"/>
        </a:p>
      </dgm:t>
    </dgm:pt>
    <dgm:pt modelId="{BFA05D66-AFEC-4AF8-BF52-1B5D8AE05683}">
      <dgm:prSet/>
      <dgm:spPr/>
      <dgm:t>
        <a:bodyPr/>
        <a:lstStyle/>
        <a:p>
          <a:r>
            <a:rPr lang="en-US"/>
            <a:t>Share information only with authorized personnel.</a:t>
          </a:r>
        </a:p>
      </dgm:t>
    </dgm:pt>
    <dgm:pt modelId="{B48545A9-2B27-4CF0-ACD7-DBF598A1BDC0}" type="parTrans" cxnId="{A633BC3E-1924-4F67-B21D-CDDAE251713E}">
      <dgm:prSet/>
      <dgm:spPr/>
      <dgm:t>
        <a:bodyPr/>
        <a:lstStyle/>
        <a:p>
          <a:endParaRPr lang="en-US"/>
        </a:p>
      </dgm:t>
    </dgm:pt>
    <dgm:pt modelId="{2A464CD6-5068-4794-89A9-497AE22B364B}" type="sibTrans" cxnId="{A633BC3E-1924-4F67-B21D-CDDAE251713E}">
      <dgm:prSet/>
      <dgm:spPr/>
      <dgm:t>
        <a:bodyPr/>
        <a:lstStyle/>
        <a:p>
          <a:endParaRPr lang="en-US"/>
        </a:p>
      </dgm:t>
    </dgm:pt>
    <dgm:pt modelId="{4288E7AD-60A7-48C6-8025-B7266A58D34C}">
      <dgm:prSet/>
      <dgm:spPr/>
      <dgm:t>
        <a:bodyPr/>
        <a:lstStyle/>
        <a:p>
          <a:r>
            <a:rPr lang="en-US"/>
            <a:t>Avoid discussing student information outside of Community Engagement Board.</a:t>
          </a:r>
        </a:p>
      </dgm:t>
    </dgm:pt>
    <dgm:pt modelId="{0AFAF583-9057-4CB4-AF9B-F73E8AA79365}" type="parTrans" cxnId="{8FC86D0B-A697-42A1-88F0-F60E122831C9}">
      <dgm:prSet/>
      <dgm:spPr/>
      <dgm:t>
        <a:bodyPr/>
        <a:lstStyle/>
        <a:p>
          <a:endParaRPr lang="en-US"/>
        </a:p>
      </dgm:t>
    </dgm:pt>
    <dgm:pt modelId="{2BC491AA-3AFF-427A-B972-0AD8A275BA15}" type="sibTrans" cxnId="{8FC86D0B-A697-42A1-88F0-F60E122831C9}">
      <dgm:prSet/>
      <dgm:spPr/>
      <dgm:t>
        <a:bodyPr/>
        <a:lstStyle/>
        <a:p>
          <a:endParaRPr lang="en-US"/>
        </a:p>
      </dgm:t>
    </dgm:pt>
    <dgm:pt modelId="{B4473B1F-0231-4B83-8316-747F8E5DB8AA}">
      <dgm:prSet/>
      <dgm:spPr/>
      <dgm:t>
        <a:bodyPr/>
        <a:lstStyle/>
        <a:p>
          <a:r>
            <a:rPr lang="en-US" dirty="0"/>
            <a:t>Notify Community Engagement Board lead if confidentiality is compromised.</a:t>
          </a:r>
        </a:p>
      </dgm:t>
    </dgm:pt>
    <dgm:pt modelId="{84BC22B8-962D-4AF6-8DA9-2922213E68B3}" type="parTrans" cxnId="{A8D04241-3066-4018-BCB4-D6F9744D745F}">
      <dgm:prSet/>
      <dgm:spPr/>
      <dgm:t>
        <a:bodyPr/>
        <a:lstStyle/>
        <a:p>
          <a:endParaRPr lang="en-US"/>
        </a:p>
      </dgm:t>
    </dgm:pt>
    <dgm:pt modelId="{7B5B9576-AEE2-4049-BE8D-2578CD6BCA24}" type="sibTrans" cxnId="{A8D04241-3066-4018-BCB4-D6F9744D745F}">
      <dgm:prSet/>
      <dgm:spPr/>
      <dgm:t>
        <a:bodyPr/>
        <a:lstStyle/>
        <a:p>
          <a:endParaRPr lang="en-US"/>
        </a:p>
      </dgm:t>
    </dgm:pt>
    <dgm:pt modelId="{5E5DD91B-4780-413A-96D5-EAC2A4932F7E}" type="pres">
      <dgm:prSet presAssocID="{3347140B-E973-4B78-8BFE-6F5B0407AA7F}" presName="root" presStyleCnt="0">
        <dgm:presLayoutVars>
          <dgm:dir/>
          <dgm:resizeHandles val="exact"/>
        </dgm:presLayoutVars>
      </dgm:prSet>
      <dgm:spPr/>
    </dgm:pt>
    <dgm:pt modelId="{B159AA8D-E9BA-48AE-BE92-974F5256FACA}" type="pres">
      <dgm:prSet presAssocID="{CA70FF88-CC64-49A1-B5EE-E75BFE933C14}" presName="compNode" presStyleCnt="0"/>
      <dgm:spPr/>
    </dgm:pt>
    <dgm:pt modelId="{A1020CC7-4123-4F64-9161-3CA4B203CF0A}" type="pres">
      <dgm:prSet presAssocID="{CA70FF88-CC64-49A1-B5EE-E75BFE933C14}" presName="bgRect" presStyleLbl="bgShp" presStyleIdx="0" presStyleCnt="4"/>
      <dgm:spPr/>
    </dgm:pt>
    <dgm:pt modelId="{53E7E394-1531-4BEC-A3AA-89CD7DB987A7}" type="pres">
      <dgm:prSet presAssocID="{CA70FF88-CC64-49A1-B5EE-E75BFE933C14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eting"/>
        </a:ext>
      </dgm:extLst>
    </dgm:pt>
    <dgm:pt modelId="{E26126AE-F654-4009-9AEE-E3705BDC02F5}" type="pres">
      <dgm:prSet presAssocID="{CA70FF88-CC64-49A1-B5EE-E75BFE933C14}" presName="spaceRect" presStyleCnt="0"/>
      <dgm:spPr/>
    </dgm:pt>
    <dgm:pt modelId="{67F31D0A-4A75-4641-8EAE-D07ED737C55E}" type="pres">
      <dgm:prSet presAssocID="{CA70FF88-CC64-49A1-B5EE-E75BFE933C14}" presName="parTx" presStyleLbl="revTx" presStyleIdx="0" presStyleCnt="4">
        <dgm:presLayoutVars>
          <dgm:chMax val="0"/>
          <dgm:chPref val="0"/>
        </dgm:presLayoutVars>
      </dgm:prSet>
      <dgm:spPr/>
    </dgm:pt>
    <dgm:pt modelId="{643DB316-6FA4-41A9-B637-166073748AD0}" type="pres">
      <dgm:prSet presAssocID="{4D867E09-E137-4AF9-90FF-776BF062F5ED}" presName="sibTrans" presStyleCnt="0"/>
      <dgm:spPr/>
    </dgm:pt>
    <dgm:pt modelId="{2580A3D5-493D-4930-97BF-823CF55864F3}" type="pres">
      <dgm:prSet presAssocID="{BFA05D66-AFEC-4AF8-BF52-1B5D8AE05683}" presName="compNode" presStyleCnt="0"/>
      <dgm:spPr/>
    </dgm:pt>
    <dgm:pt modelId="{D129F3CF-B629-4CE5-A386-3BA798FDA607}" type="pres">
      <dgm:prSet presAssocID="{BFA05D66-AFEC-4AF8-BF52-1B5D8AE05683}" presName="bgRect" presStyleLbl="bgShp" presStyleIdx="1" presStyleCnt="4"/>
      <dgm:spPr/>
    </dgm:pt>
    <dgm:pt modelId="{1BF44177-E7B1-44E9-8ECB-2ADFACEE2A14}" type="pres">
      <dgm:prSet presAssocID="{BFA05D66-AFEC-4AF8-BF52-1B5D8AE05683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ecurity Camera Sign"/>
        </a:ext>
      </dgm:extLst>
    </dgm:pt>
    <dgm:pt modelId="{D397B1D1-CFB2-4955-84C1-A7A9616C461B}" type="pres">
      <dgm:prSet presAssocID="{BFA05D66-AFEC-4AF8-BF52-1B5D8AE05683}" presName="spaceRect" presStyleCnt="0"/>
      <dgm:spPr/>
    </dgm:pt>
    <dgm:pt modelId="{73BB9FA2-B7D9-4D0B-9128-AC0274087CB7}" type="pres">
      <dgm:prSet presAssocID="{BFA05D66-AFEC-4AF8-BF52-1B5D8AE05683}" presName="parTx" presStyleLbl="revTx" presStyleIdx="1" presStyleCnt="4">
        <dgm:presLayoutVars>
          <dgm:chMax val="0"/>
          <dgm:chPref val="0"/>
        </dgm:presLayoutVars>
      </dgm:prSet>
      <dgm:spPr/>
    </dgm:pt>
    <dgm:pt modelId="{1FC35308-19A4-40A3-8939-C87483C6B608}" type="pres">
      <dgm:prSet presAssocID="{2A464CD6-5068-4794-89A9-497AE22B364B}" presName="sibTrans" presStyleCnt="0"/>
      <dgm:spPr/>
    </dgm:pt>
    <dgm:pt modelId="{3290ADE7-D681-410F-80F5-5E242AE708F7}" type="pres">
      <dgm:prSet presAssocID="{4288E7AD-60A7-48C6-8025-B7266A58D34C}" presName="compNode" presStyleCnt="0"/>
      <dgm:spPr/>
    </dgm:pt>
    <dgm:pt modelId="{92021BAF-F3E1-47CB-8E7E-09AC679FF4D8}" type="pres">
      <dgm:prSet presAssocID="{4288E7AD-60A7-48C6-8025-B7266A58D34C}" presName="bgRect" presStyleLbl="bgShp" presStyleIdx="2" presStyleCnt="4"/>
      <dgm:spPr/>
    </dgm:pt>
    <dgm:pt modelId="{7802B8D1-5823-4038-A0C2-9DDFFB1901A5}" type="pres">
      <dgm:prSet presAssocID="{4288E7AD-60A7-48C6-8025-B7266A58D34C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ard Room"/>
        </a:ext>
      </dgm:extLst>
    </dgm:pt>
    <dgm:pt modelId="{A2BA1663-AAF3-40F6-8734-55BFD5FA3685}" type="pres">
      <dgm:prSet presAssocID="{4288E7AD-60A7-48C6-8025-B7266A58D34C}" presName="spaceRect" presStyleCnt="0"/>
      <dgm:spPr/>
    </dgm:pt>
    <dgm:pt modelId="{1A8C8F01-E78F-42FE-A81B-59C330037F2B}" type="pres">
      <dgm:prSet presAssocID="{4288E7AD-60A7-48C6-8025-B7266A58D34C}" presName="parTx" presStyleLbl="revTx" presStyleIdx="2" presStyleCnt="4">
        <dgm:presLayoutVars>
          <dgm:chMax val="0"/>
          <dgm:chPref val="0"/>
        </dgm:presLayoutVars>
      </dgm:prSet>
      <dgm:spPr/>
    </dgm:pt>
    <dgm:pt modelId="{285BCFCA-DAC9-4661-96FE-5A86BBE9C6E4}" type="pres">
      <dgm:prSet presAssocID="{2BC491AA-3AFF-427A-B972-0AD8A275BA15}" presName="sibTrans" presStyleCnt="0"/>
      <dgm:spPr/>
    </dgm:pt>
    <dgm:pt modelId="{1CD42668-BE49-4E5E-9BCD-D5C37108404B}" type="pres">
      <dgm:prSet presAssocID="{B4473B1F-0231-4B83-8316-747F8E5DB8AA}" presName="compNode" presStyleCnt="0"/>
      <dgm:spPr/>
    </dgm:pt>
    <dgm:pt modelId="{8009CFA8-852C-4D0F-93B5-F6A0CB604361}" type="pres">
      <dgm:prSet presAssocID="{B4473B1F-0231-4B83-8316-747F8E5DB8AA}" presName="bgRect" presStyleLbl="bgShp" presStyleIdx="3" presStyleCnt="4"/>
      <dgm:spPr/>
    </dgm:pt>
    <dgm:pt modelId="{0940E03C-5956-45A5-BEDD-ABD8B6091167}" type="pres">
      <dgm:prSet presAssocID="{B4473B1F-0231-4B83-8316-747F8E5DB8AA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ock"/>
        </a:ext>
      </dgm:extLst>
    </dgm:pt>
    <dgm:pt modelId="{CD39F91D-23EB-4531-98D8-11D841096738}" type="pres">
      <dgm:prSet presAssocID="{B4473B1F-0231-4B83-8316-747F8E5DB8AA}" presName="spaceRect" presStyleCnt="0"/>
      <dgm:spPr/>
    </dgm:pt>
    <dgm:pt modelId="{9C7ACBB6-97DF-4D54-A603-15A78D9A96A2}" type="pres">
      <dgm:prSet presAssocID="{B4473B1F-0231-4B83-8316-747F8E5DB8AA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8FC86D0B-A697-42A1-88F0-F60E122831C9}" srcId="{3347140B-E973-4B78-8BFE-6F5B0407AA7F}" destId="{4288E7AD-60A7-48C6-8025-B7266A58D34C}" srcOrd="2" destOrd="0" parTransId="{0AFAF583-9057-4CB4-AF9B-F73E8AA79365}" sibTransId="{2BC491AA-3AFF-427A-B972-0AD8A275BA15}"/>
    <dgm:cxn modelId="{A633BC3E-1924-4F67-B21D-CDDAE251713E}" srcId="{3347140B-E973-4B78-8BFE-6F5B0407AA7F}" destId="{BFA05D66-AFEC-4AF8-BF52-1B5D8AE05683}" srcOrd="1" destOrd="0" parTransId="{B48545A9-2B27-4CF0-ACD7-DBF598A1BDC0}" sibTransId="{2A464CD6-5068-4794-89A9-497AE22B364B}"/>
    <dgm:cxn modelId="{A8D04241-3066-4018-BCB4-D6F9744D745F}" srcId="{3347140B-E973-4B78-8BFE-6F5B0407AA7F}" destId="{B4473B1F-0231-4B83-8316-747F8E5DB8AA}" srcOrd="3" destOrd="0" parTransId="{84BC22B8-962D-4AF6-8DA9-2922213E68B3}" sibTransId="{7B5B9576-AEE2-4049-BE8D-2578CD6BCA24}"/>
    <dgm:cxn modelId="{2F7E976B-4693-4597-BD1E-67755D0D6010}" type="presOf" srcId="{CA70FF88-CC64-49A1-B5EE-E75BFE933C14}" destId="{67F31D0A-4A75-4641-8EAE-D07ED737C55E}" srcOrd="0" destOrd="0" presId="urn:microsoft.com/office/officeart/2018/2/layout/IconVerticalSolidList"/>
    <dgm:cxn modelId="{B6EB6057-E33C-4255-B7CF-FEF4A875F663}" srcId="{3347140B-E973-4B78-8BFE-6F5B0407AA7F}" destId="{CA70FF88-CC64-49A1-B5EE-E75BFE933C14}" srcOrd="0" destOrd="0" parTransId="{7E9208CE-94D5-4DE5-B5C3-A0025E670613}" sibTransId="{4D867E09-E137-4AF9-90FF-776BF062F5ED}"/>
    <dgm:cxn modelId="{8866A67E-E323-4E33-AE35-973188D1AC18}" type="presOf" srcId="{BFA05D66-AFEC-4AF8-BF52-1B5D8AE05683}" destId="{73BB9FA2-B7D9-4D0B-9128-AC0274087CB7}" srcOrd="0" destOrd="0" presId="urn:microsoft.com/office/officeart/2018/2/layout/IconVerticalSolidList"/>
    <dgm:cxn modelId="{608DDA7E-7DE0-4FF1-BE58-4BB769185069}" type="presOf" srcId="{3347140B-E973-4B78-8BFE-6F5B0407AA7F}" destId="{5E5DD91B-4780-413A-96D5-EAC2A4932F7E}" srcOrd="0" destOrd="0" presId="urn:microsoft.com/office/officeart/2018/2/layout/IconVerticalSolidList"/>
    <dgm:cxn modelId="{02D8AE89-AD5A-4A85-90FA-9890D4953376}" type="presOf" srcId="{B4473B1F-0231-4B83-8316-747F8E5DB8AA}" destId="{9C7ACBB6-97DF-4D54-A603-15A78D9A96A2}" srcOrd="0" destOrd="0" presId="urn:microsoft.com/office/officeart/2018/2/layout/IconVerticalSolidList"/>
    <dgm:cxn modelId="{F6F4F1B5-48B7-4B44-85C0-F8A4188069A0}" type="presOf" srcId="{4288E7AD-60A7-48C6-8025-B7266A58D34C}" destId="{1A8C8F01-E78F-42FE-A81B-59C330037F2B}" srcOrd="0" destOrd="0" presId="urn:microsoft.com/office/officeart/2018/2/layout/IconVerticalSolidList"/>
    <dgm:cxn modelId="{0889E236-B3FF-489B-BB6C-CC40BB46334F}" type="presParOf" srcId="{5E5DD91B-4780-413A-96D5-EAC2A4932F7E}" destId="{B159AA8D-E9BA-48AE-BE92-974F5256FACA}" srcOrd="0" destOrd="0" presId="urn:microsoft.com/office/officeart/2018/2/layout/IconVerticalSolidList"/>
    <dgm:cxn modelId="{3F71245F-4A6A-4608-BF67-C711D636A72A}" type="presParOf" srcId="{B159AA8D-E9BA-48AE-BE92-974F5256FACA}" destId="{A1020CC7-4123-4F64-9161-3CA4B203CF0A}" srcOrd="0" destOrd="0" presId="urn:microsoft.com/office/officeart/2018/2/layout/IconVerticalSolidList"/>
    <dgm:cxn modelId="{ACD8D255-5329-424A-BCB1-681A45E30E2F}" type="presParOf" srcId="{B159AA8D-E9BA-48AE-BE92-974F5256FACA}" destId="{53E7E394-1531-4BEC-A3AA-89CD7DB987A7}" srcOrd="1" destOrd="0" presId="urn:microsoft.com/office/officeart/2018/2/layout/IconVerticalSolidList"/>
    <dgm:cxn modelId="{1F7EB925-34B8-438F-93CF-31A1257B6D79}" type="presParOf" srcId="{B159AA8D-E9BA-48AE-BE92-974F5256FACA}" destId="{E26126AE-F654-4009-9AEE-E3705BDC02F5}" srcOrd="2" destOrd="0" presId="urn:microsoft.com/office/officeart/2018/2/layout/IconVerticalSolidList"/>
    <dgm:cxn modelId="{D5EC7063-EB2D-48C6-B568-B8B494177F14}" type="presParOf" srcId="{B159AA8D-E9BA-48AE-BE92-974F5256FACA}" destId="{67F31D0A-4A75-4641-8EAE-D07ED737C55E}" srcOrd="3" destOrd="0" presId="urn:microsoft.com/office/officeart/2018/2/layout/IconVerticalSolidList"/>
    <dgm:cxn modelId="{1EE51E63-DC7B-40FC-A081-691A807B6E2B}" type="presParOf" srcId="{5E5DD91B-4780-413A-96D5-EAC2A4932F7E}" destId="{643DB316-6FA4-41A9-B637-166073748AD0}" srcOrd="1" destOrd="0" presId="urn:microsoft.com/office/officeart/2018/2/layout/IconVerticalSolidList"/>
    <dgm:cxn modelId="{CD3D344D-A459-4FA8-B25C-F245C0F8CC64}" type="presParOf" srcId="{5E5DD91B-4780-413A-96D5-EAC2A4932F7E}" destId="{2580A3D5-493D-4930-97BF-823CF55864F3}" srcOrd="2" destOrd="0" presId="urn:microsoft.com/office/officeart/2018/2/layout/IconVerticalSolidList"/>
    <dgm:cxn modelId="{00AB1105-3CE6-447B-96F9-7B769B82BACA}" type="presParOf" srcId="{2580A3D5-493D-4930-97BF-823CF55864F3}" destId="{D129F3CF-B629-4CE5-A386-3BA798FDA607}" srcOrd="0" destOrd="0" presId="urn:microsoft.com/office/officeart/2018/2/layout/IconVerticalSolidList"/>
    <dgm:cxn modelId="{94FB92FB-BD5A-41E4-824C-BBF09FD14EB9}" type="presParOf" srcId="{2580A3D5-493D-4930-97BF-823CF55864F3}" destId="{1BF44177-E7B1-44E9-8ECB-2ADFACEE2A14}" srcOrd="1" destOrd="0" presId="urn:microsoft.com/office/officeart/2018/2/layout/IconVerticalSolidList"/>
    <dgm:cxn modelId="{B3EC6608-FC57-41FA-9049-C3837924523E}" type="presParOf" srcId="{2580A3D5-493D-4930-97BF-823CF55864F3}" destId="{D397B1D1-CFB2-4955-84C1-A7A9616C461B}" srcOrd="2" destOrd="0" presId="urn:microsoft.com/office/officeart/2018/2/layout/IconVerticalSolidList"/>
    <dgm:cxn modelId="{15B5A23B-B12C-4C3C-881D-6259CDD6350D}" type="presParOf" srcId="{2580A3D5-493D-4930-97BF-823CF55864F3}" destId="{73BB9FA2-B7D9-4D0B-9128-AC0274087CB7}" srcOrd="3" destOrd="0" presId="urn:microsoft.com/office/officeart/2018/2/layout/IconVerticalSolidList"/>
    <dgm:cxn modelId="{49C667DA-0804-4FEA-8647-98CC4AD8CD4A}" type="presParOf" srcId="{5E5DD91B-4780-413A-96D5-EAC2A4932F7E}" destId="{1FC35308-19A4-40A3-8939-C87483C6B608}" srcOrd="3" destOrd="0" presId="urn:microsoft.com/office/officeart/2018/2/layout/IconVerticalSolidList"/>
    <dgm:cxn modelId="{F7E5717D-88A1-4287-953A-30B7AE8A181A}" type="presParOf" srcId="{5E5DD91B-4780-413A-96D5-EAC2A4932F7E}" destId="{3290ADE7-D681-410F-80F5-5E242AE708F7}" srcOrd="4" destOrd="0" presId="urn:microsoft.com/office/officeart/2018/2/layout/IconVerticalSolidList"/>
    <dgm:cxn modelId="{DF185602-51E4-482E-B6A8-873D582BB9EE}" type="presParOf" srcId="{3290ADE7-D681-410F-80F5-5E242AE708F7}" destId="{92021BAF-F3E1-47CB-8E7E-09AC679FF4D8}" srcOrd="0" destOrd="0" presId="urn:microsoft.com/office/officeart/2018/2/layout/IconVerticalSolidList"/>
    <dgm:cxn modelId="{5C25EAE3-24DB-4BC1-89E6-DB0968ECBFB9}" type="presParOf" srcId="{3290ADE7-D681-410F-80F5-5E242AE708F7}" destId="{7802B8D1-5823-4038-A0C2-9DDFFB1901A5}" srcOrd="1" destOrd="0" presId="urn:microsoft.com/office/officeart/2018/2/layout/IconVerticalSolidList"/>
    <dgm:cxn modelId="{5727F4B3-4F21-4AF2-9A8B-EEBCDF332F1D}" type="presParOf" srcId="{3290ADE7-D681-410F-80F5-5E242AE708F7}" destId="{A2BA1663-AAF3-40F6-8734-55BFD5FA3685}" srcOrd="2" destOrd="0" presId="urn:microsoft.com/office/officeart/2018/2/layout/IconVerticalSolidList"/>
    <dgm:cxn modelId="{0E6E4CFC-A998-45E2-852A-C33FB08DC552}" type="presParOf" srcId="{3290ADE7-D681-410F-80F5-5E242AE708F7}" destId="{1A8C8F01-E78F-42FE-A81B-59C330037F2B}" srcOrd="3" destOrd="0" presId="urn:microsoft.com/office/officeart/2018/2/layout/IconVerticalSolidList"/>
    <dgm:cxn modelId="{813CE577-2194-446B-BBE9-DB462CCA0803}" type="presParOf" srcId="{5E5DD91B-4780-413A-96D5-EAC2A4932F7E}" destId="{285BCFCA-DAC9-4661-96FE-5A86BBE9C6E4}" srcOrd="5" destOrd="0" presId="urn:microsoft.com/office/officeart/2018/2/layout/IconVerticalSolidList"/>
    <dgm:cxn modelId="{43746412-9954-48CC-AD5D-B06DAD741909}" type="presParOf" srcId="{5E5DD91B-4780-413A-96D5-EAC2A4932F7E}" destId="{1CD42668-BE49-4E5E-9BCD-D5C37108404B}" srcOrd="6" destOrd="0" presId="urn:microsoft.com/office/officeart/2018/2/layout/IconVerticalSolidList"/>
    <dgm:cxn modelId="{067EF503-AC1F-47F4-9811-5C98D5D829B8}" type="presParOf" srcId="{1CD42668-BE49-4E5E-9BCD-D5C37108404B}" destId="{8009CFA8-852C-4D0F-93B5-F6A0CB604361}" srcOrd="0" destOrd="0" presId="urn:microsoft.com/office/officeart/2018/2/layout/IconVerticalSolidList"/>
    <dgm:cxn modelId="{59A62AAD-3D6B-43E1-987E-25B0A78D7B62}" type="presParOf" srcId="{1CD42668-BE49-4E5E-9BCD-D5C37108404B}" destId="{0940E03C-5956-45A5-BEDD-ABD8B6091167}" srcOrd="1" destOrd="0" presId="urn:microsoft.com/office/officeart/2018/2/layout/IconVerticalSolidList"/>
    <dgm:cxn modelId="{FD49D7DF-952A-4713-892C-0CA0D8836C21}" type="presParOf" srcId="{1CD42668-BE49-4E5E-9BCD-D5C37108404B}" destId="{CD39F91D-23EB-4531-98D8-11D841096738}" srcOrd="2" destOrd="0" presId="urn:microsoft.com/office/officeart/2018/2/layout/IconVerticalSolidList"/>
    <dgm:cxn modelId="{6A5683E1-18F9-499B-96D6-A880CFB559B5}" type="presParOf" srcId="{1CD42668-BE49-4E5E-9BCD-D5C37108404B}" destId="{9C7ACBB6-97DF-4D54-A603-15A78D9A96A2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36BAEA-6EEE-48F6-8971-0EF219073D03}">
      <dsp:nvSpPr>
        <dsp:cNvPr id="0" name=""/>
        <dsp:cNvSpPr/>
      </dsp:nvSpPr>
      <dsp:spPr>
        <a:xfrm>
          <a:off x="86794" y="606"/>
          <a:ext cx="4686893" cy="29761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17EA3BA-15B2-400C-990C-7497528986C9}">
      <dsp:nvSpPr>
        <dsp:cNvPr id="0" name=""/>
        <dsp:cNvSpPr/>
      </dsp:nvSpPr>
      <dsp:spPr>
        <a:xfrm>
          <a:off x="607560" y="495334"/>
          <a:ext cx="4686893" cy="29761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Understanding FERPA</a:t>
          </a:r>
        </a:p>
      </dsp:txBody>
      <dsp:txXfrm>
        <a:off x="694729" y="582503"/>
        <a:ext cx="4512555" cy="2801839"/>
      </dsp:txXfrm>
    </dsp:sp>
    <dsp:sp modelId="{3A43EECE-6069-4004-8387-8AA4DC2E7872}">
      <dsp:nvSpPr>
        <dsp:cNvPr id="0" name=""/>
        <dsp:cNvSpPr/>
      </dsp:nvSpPr>
      <dsp:spPr>
        <a:xfrm>
          <a:off x="5815219" y="606"/>
          <a:ext cx="4686893" cy="29761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23DF608-63E6-452B-B35D-925BF0D74077}">
      <dsp:nvSpPr>
        <dsp:cNvPr id="0" name=""/>
        <dsp:cNvSpPr/>
      </dsp:nvSpPr>
      <dsp:spPr>
        <a:xfrm>
          <a:off x="6335985" y="495334"/>
          <a:ext cx="4686893" cy="29761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Importance of Student Confidentiality</a:t>
          </a:r>
        </a:p>
      </dsp:txBody>
      <dsp:txXfrm>
        <a:off x="6423154" y="582503"/>
        <a:ext cx="4512555" cy="280183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20D2F6-68F5-4819-8E7D-087389056CD4}">
      <dsp:nvSpPr>
        <dsp:cNvPr id="0" name=""/>
        <dsp:cNvSpPr/>
      </dsp:nvSpPr>
      <dsp:spPr>
        <a:xfrm>
          <a:off x="0" y="171359"/>
          <a:ext cx="6669431" cy="175032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Family Educational Rights and Privacy Act (FERPA)</a:t>
          </a:r>
        </a:p>
      </dsp:txBody>
      <dsp:txXfrm>
        <a:off x="85444" y="256803"/>
        <a:ext cx="6498543" cy="1579432"/>
      </dsp:txXfrm>
    </dsp:sp>
    <dsp:sp modelId="{5A82CBC9-18C0-4152-BA12-6431E2C50BF8}">
      <dsp:nvSpPr>
        <dsp:cNvPr id="0" name=""/>
        <dsp:cNvSpPr/>
      </dsp:nvSpPr>
      <dsp:spPr>
        <a:xfrm>
          <a:off x="0" y="2013840"/>
          <a:ext cx="6669431" cy="1750320"/>
        </a:xfrm>
        <a:prstGeom prst="roundRect">
          <a:avLst/>
        </a:prstGeom>
        <a:solidFill>
          <a:schemeClr val="accent2">
            <a:hueOff val="-757357"/>
            <a:satOff val="5364"/>
            <a:lumOff val="78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Protects the privacy of student education records</a:t>
          </a:r>
        </a:p>
      </dsp:txBody>
      <dsp:txXfrm>
        <a:off x="85444" y="2099284"/>
        <a:ext cx="6498543" cy="1579432"/>
      </dsp:txXfrm>
    </dsp:sp>
    <dsp:sp modelId="{2D429E54-C1B2-4965-A1CF-1D1226B3EE50}">
      <dsp:nvSpPr>
        <dsp:cNvPr id="0" name=""/>
        <dsp:cNvSpPr/>
      </dsp:nvSpPr>
      <dsp:spPr>
        <a:xfrm>
          <a:off x="0" y="3856320"/>
          <a:ext cx="6669431" cy="1750320"/>
        </a:xfrm>
        <a:prstGeom prst="roundRect">
          <a:avLst/>
        </a:prstGeom>
        <a:solidFill>
          <a:schemeClr val="accent2">
            <a:hueOff val="-1514713"/>
            <a:satOff val="10727"/>
            <a:lumOff val="1567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All schools receiving funds from the U.S. Department of Education must honor FERPA Laws.</a:t>
          </a:r>
        </a:p>
      </dsp:txBody>
      <dsp:txXfrm>
        <a:off x="85444" y="3941764"/>
        <a:ext cx="6498543" cy="157943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C8A194-72E8-40A5-8F83-3454BE175CDD}">
      <dsp:nvSpPr>
        <dsp:cNvPr id="0" name=""/>
        <dsp:cNvSpPr/>
      </dsp:nvSpPr>
      <dsp:spPr>
        <a:xfrm>
          <a:off x="0" y="71954"/>
          <a:ext cx="6669431" cy="181467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Parents and eligible students can inspect and review education records</a:t>
          </a:r>
        </a:p>
      </dsp:txBody>
      <dsp:txXfrm>
        <a:off x="88585" y="160539"/>
        <a:ext cx="6492261" cy="1637500"/>
      </dsp:txXfrm>
    </dsp:sp>
    <dsp:sp modelId="{6AE983DF-400A-45EC-8869-FF6C5D3EC4DA}">
      <dsp:nvSpPr>
        <dsp:cNvPr id="0" name=""/>
        <dsp:cNvSpPr/>
      </dsp:nvSpPr>
      <dsp:spPr>
        <a:xfrm>
          <a:off x="0" y="1981664"/>
          <a:ext cx="6669431" cy="1814670"/>
        </a:xfrm>
        <a:prstGeom prst="roundRect">
          <a:avLst/>
        </a:prstGeom>
        <a:solidFill>
          <a:schemeClr val="accent2">
            <a:hueOff val="-757357"/>
            <a:satOff val="5364"/>
            <a:lumOff val="78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Correct records believed to be inaccurate or misleading</a:t>
          </a:r>
        </a:p>
      </dsp:txBody>
      <dsp:txXfrm>
        <a:off x="88585" y="2070249"/>
        <a:ext cx="6492261" cy="1637500"/>
      </dsp:txXfrm>
    </dsp:sp>
    <dsp:sp modelId="{9B9BC9B3-E41A-44F7-AA2A-7D8A9A59EB62}">
      <dsp:nvSpPr>
        <dsp:cNvPr id="0" name=""/>
        <dsp:cNvSpPr/>
      </dsp:nvSpPr>
      <dsp:spPr>
        <a:xfrm>
          <a:off x="0" y="3891375"/>
          <a:ext cx="6669431" cy="1814670"/>
        </a:xfrm>
        <a:prstGeom prst="roundRect">
          <a:avLst/>
        </a:prstGeom>
        <a:solidFill>
          <a:schemeClr val="accent2">
            <a:hueOff val="-1514713"/>
            <a:satOff val="10727"/>
            <a:lumOff val="1567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Written permission required to release information</a:t>
          </a:r>
        </a:p>
      </dsp:txBody>
      <dsp:txXfrm>
        <a:off x="88585" y="3979960"/>
        <a:ext cx="6492261" cy="16375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020CC7-4123-4F64-9161-3CA4B203CF0A}">
      <dsp:nvSpPr>
        <dsp:cNvPr id="0" name=""/>
        <dsp:cNvSpPr/>
      </dsp:nvSpPr>
      <dsp:spPr>
        <a:xfrm>
          <a:off x="0" y="2398"/>
          <a:ext cx="6669431" cy="121541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3E7E394-1531-4BEC-A3AA-89CD7DB987A7}">
      <dsp:nvSpPr>
        <dsp:cNvPr id="0" name=""/>
        <dsp:cNvSpPr/>
      </dsp:nvSpPr>
      <dsp:spPr>
        <a:xfrm>
          <a:off x="367661" y="275865"/>
          <a:ext cx="668476" cy="66847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F31D0A-4A75-4641-8EAE-D07ED737C55E}">
      <dsp:nvSpPr>
        <dsp:cNvPr id="0" name=""/>
        <dsp:cNvSpPr/>
      </dsp:nvSpPr>
      <dsp:spPr>
        <a:xfrm>
          <a:off x="1403800" y="2398"/>
          <a:ext cx="5265630" cy="12154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631" tIns="128631" rIns="128631" bIns="128631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Return all agendas and any student information at end of Community Engagement Board.</a:t>
          </a:r>
        </a:p>
      </dsp:txBody>
      <dsp:txXfrm>
        <a:off x="1403800" y="2398"/>
        <a:ext cx="5265630" cy="1215411"/>
      </dsp:txXfrm>
    </dsp:sp>
    <dsp:sp modelId="{D129F3CF-B629-4CE5-A386-3BA798FDA607}">
      <dsp:nvSpPr>
        <dsp:cNvPr id="0" name=""/>
        <dsp:cNvSpPr/>
      </dsp:nvSpPr>
      <dsp:spPr>
        <a:xfrm>
          <a:off x="0" y="1521662"/>
          <a:ext cx="6669431" cy="1215411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BF44177-E7B1-44E9-8ECB-2ADFACEE2A14}">
      <dsp:nvSpPr>
        <dsp:cNvPr id="0" name=""/>
        <dsp:cNvSpPr/>
      </dsp:nvSpPr>
      <dsp:spPr>
        <a:xfrm>
          <a:off x="367661" y="1795129"/>
          <a:ext cx="668476" cy="66847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BB9FA2-B7D9-4D0B-9128-AC0274087CB7}">
      <dsp:nvSpPr>
        <dsp:cNvPr id="0" name=""/>
        <dsp:cNvSpPr/>
      </dsp:nvSpPr>
      <dsp:spPr>
        <a:xfrm>
          <a:off x="1403800" y="1521662"/>
          <a:ext cx="5265630" cy="12154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631" tIns="128631" rIns="128631" bIns="128631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Share information only with authorized personnel.</a:t>
          </a:r>
        </a:p>
      </dsp:txBody>
      <dsp:txXfrm>
        <a:off x="1403800" y="1521662"/>
        <a:ext cx="5265630" cy="1215411"/>
      </dsp:txXfrm>
    </dsp:sp>
    <dsp:sp modelId="{92021BAF-F3E1-47CB-8E7E-09AC679FF4D8}">
      <dsp:nvSpPr>
        <dsp:cNvPr id="0" name=""/>
        <dsp:cNvSpPr/>
      </dsp:nvSpPr>
      <dsp:spPr>
        <a:xfrm>
          <a:off x="0" y="3040926"/>
          <a:ext cx="6669431" cy="121541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802B8D1-5823-4038-A0C2-9DDFFB1901A5}">
      <dsp:nvSpPr>
        <dsp:cNvPr id="0" name=""/>
        <dsp:cNvSpPr/>
      </dsp:nvSpPr>
      <dsp:spPr>
        <a:xfrm>
          <a:off x="367661" y="3314393"/>
          <a:ext cx="668476" cy="66847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8C8F01-E78F-42FE-A81B-59C330037F2B}">
      <dsp:nvSpPr>
        <dsp:cNvPr id="0" name=""/>
        <dsp:cNvSpPr/>
      </dsp:nvSpPr>
      <dsp:spPr>
        <a:xfrm>
          <a:off x="1403800" y="3040926"/>
          <a:ext cx="5265630" cy="12154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631" tIns="128631" rIns="128631" bIns="128631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Avoid discussing student information outside of Community Engagement Board.</a:t>
          </a:r>
        </a:p>
      </dsp:txBody>
      <dsp:txXfrm>
        <a:off x="1403800" y="3040926"/>
        <a:ext cx="5265630" cy="1215411"/>
      </dsp:txXfrm>
    </dsp:sp>
    <dsp:sp modelId="{8009CFA8-852C-4D0F-93B5-F6A0CB604361}">
      <dsp:nvSpPr>
        <dsp:cNvPr id="0" name=""/>
        <dsp:cNvSpPr/>
      </dsp:nvSpPr>
      <dsp:spPr>
        <a:xfrm>
          <a:off x="0" y="4560190"/>
          <a:ext cx="6669431" cy="1215411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40E03C-5956-45A5-BEDD-ABD8B6091167}">
      <dsp:nvSpPr>
        <dsp:cNvPr id="0" name=""/>
        <dsp:cNvSpPr/>
      </dsp:nvSpPr>
      <dsp:spPr>
        <a:xfrm>
          <a:off x="367661" y="4833658"/>
          <a:ext cx="668476" cy="668476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7ACBB6-97DF-4D54-A603-15A78D9A96A2}">
      <dsp:nvSpPr>
        <dsp:cNvPr id="0" name=""/>
        <dsp:cNvSpPr/>
      </dsp:nvSpPr>
      <dsp:spPr>
        <a:xfrm>
          <a:off x="1403800" y="4560190"/>
          <a:ext cx="5265630" cy="12154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631" tIns="128631" rIns="128631" bIns="128631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Notify Community Engagement Board lead if confidentiality is compromised.</a:t>
          </a:r>
        </a:p>
      </dsp:txBody>
      <dsp:txXfrm>
        <a:off x="1403800" y="4560190"/>
        <a:ext cx="5265630" cy="121541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7A2C07-3DBD-4D9D-89A0-DF54ABF2C846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AFCB87-1F6E-4933-A144-54502D0164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985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Hold Control Key and click on picture </a:t>
            </a:r>
            <a:r>
              <a:rPr lang="en-US"/>
              <a:t>to start the video.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AFCB87-1F6E-4933-A144-54502D0164D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3976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AFCB87-1F6E-4933-A144-54502D0164D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2628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29798E-90C4-48E6-B39B-37FF65347A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97100" y="1079500"/>
            <a:ext cx="7797799" cy="2138400"/>
          </a:xfrm>
        </p:spPr>
        <p:txBody>
          <a:bodyPr anchor="b">
            <a:normAutofit/>
          </a:bodyPr>
          <a:lstStyle>
            <a:lvl1pPr algn="ctr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D95C8C-0A7F-40D9-A690-3D5898EFFE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08350" y="4113213"/>
            <a:ext cx="5575300" cy="1655762"/>
          </a:xfrm>
        </p:spPr>
        <p:txBody>
          <a:bodyPr/>
          <a:lstStyle>
            <a:lvl1pPr marL="0" indent="0" algn="ctr">
              <a:buNone/>
              <a:defRPr sz="2400" i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1322F3-E47A-4D6E-96A8-AB5C73BA99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11/20/2024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7BF5CE-9E66-4FD5-949F-34E11607C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EDAB7A-4032-416A-B04E-1F4878912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01C0CAB-6A03-4C6A-9FAA-219847753628}"/>
              </a:ext>
            </a:extLst>
          </p:cNvPr>
          <p:cNvCxnSpPr>
            <a:cxnSpLocks/>
          </p:cNvCxnSpPr>
          <p:nvPr/>
        </p:nvCxnSpPr>
        <p:spPr>
          <a:xfrm>
            <a:off x="5826000" y="3690871"/>
            <a:ext cx="540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>
            <a:extLst>
              <a:ext uri="{FF2B5EF4-FFF2-40B4-BE49-F238E27FC236}">
                <a16:creationId xmlns:a16="http://schemas.microsoft.com/office/drawing/2014/main" id="{F982E0B2-AA9C-441C-A08E-A9DF9CF12116}"/>
              </a:ext>
            </a:extLst>
          </p:cNvPr>
          <p:cNvGrpSpPr/>
          <p:nvPr/>
        </p:nvGrpSpPr>
        <p:grpSpPr>
          <a:xfrm>
            <a:off x="9728046" y="4869342"/>
            <a:ext cx="1623711" cy="630920"/>
            <a:chOff x="9588346" y="4824892"/>
            <a:chExt cx="1623711" cy="630920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A4A2E074-C10D-4C57-AB72-B631E4D77102}"/>
                </a:ext>
              </a:extLst>
            </p:cNvPr>
            <p:cNvSpPr/>
            <p:nvPr/>
          </p:nvSpPr>
          <p:spPr>
            <a:xfrm rot="2700000" flipH="1">
              <a:off x="10267789" y="4452443"/>
              <a:ext cx="571820" cy="1316717"/>
            </a:xfrm>
            <a:custGeom>
              <a:avLst/>
              <a:gdLst>
                <a:gd name="connsiteX0" fmla="*/ 282417 w 571820"/>
                <a:gd name="connsiteY0" fmla="*/ 0 h 1316717"/>
                <a:gd name="connsiteX1" fmla="*/ 285910 w 571820"/>
                <a:gd name="connsiteY1" fmla="*/ 3175 h 1316717"/>
                <a:gd name="connsiteX2" fmla="*/ 287393 w 571820"/>
                <a:gd name="connsiteY2" fmla="*/ 1827 h 1316717"/>
                <a:gd name="connsiteX3" fmla="*/ 289403 w 571820"/>
                <a:gd name="connsiteY3" fmla="*/ 0 h 1316717"/>
                <a:gd name="connsiteX4" fmla="*/ 289403 w 571820"/>
                <a:gd name="connsiteY4" fmla="*/ 6349 h 1316717"/>
                <a:gd name="connsiteX5" fmla="*/ 309203 w 571820"/>
                <a:gd name="connsiteY5" fmla="*/ 24345 h 1316717"/>
                <a:gd name="connsiteX6" fmla="*/ 571820 w 571820"/>
                <a:gd name="connsiteY6" fmla="*/ 658359 h 1316717"/>
                <a:gd name="connsiteX7" fmla="*/ 309203 w 571820"/>
                <a:gd name="connsiteY7" fmla="*/ 1292372 h 1316717"/>
                <a:gd name="connsiteX8" fmla="*/ 289403 w 571820"/>
                <a:gd name="connsiteY8" fmla="*/ 1310368 h 1316717"/>
                <a:gd name="connsiteX9" fmla="*/ 289403 w 571820"/>
                <a:gd name="connsiteY9" fmla="*/ 1316717 h 1316717"/>
                <a:gd name="connsiteX10" fmla="*/ 287393 w 571820"/>
                <a:gd name="connsiteY10" fmla="*/ 1314890 h 1316717"/>
                <a:gd name="connsiteX11" fmla="*/ 285910 w 571820"/>
                <a:gd name="connsiteY11" fmla="*/ 1313542 h 1316717"/>
                <a:gd name="connsiteX12" fmla="*/ 282417 w 571820"/>
                <a:gd name="connsiteY12" fmla="*/ 1316717 h 1316717"/>
                <a:gd name="connsiteX13" fmla="*/ 282417 w 571820"/>
                <a:gd name="connsiteY13" fmla="*/ 1310367 h 1316717"/>
                <a:gd name="connsiteX14" fmla="*/ 262617 w 571820"/>
                <a:gd name="connsiteY14" fmla="*/ 1292372 h 1316717"/>
                <a:gd name="connsiteX15" fmla="*/ 0 w 571820"/>
                <a:gd name="connsiteY15" fmla="*/ 658358 h 1316717"/>
                <a:gd name="connsiteX16" fmla="*/ 262617 w 571820"/>
                <a:gd name="connsiteY16" fmla="*/ 24345 h 1316717"/>
                <a:gd name="connsiteX17" fmla="*/ 282417 w 571820"/>
                <a:gd name="connsiteY17" fmla="*/ 6349 h 13167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571820" h="1316717">
                  <a:moveTo>
                    <a:pt x="282417" y="0"/>
                  </a:moveTo>
                  <a:lnTo>
                    <a:pt x="285910" y="3175"/>
                  </a:lnTo>
                  <a:lnTo>
                    <a:pt x="287393" y="1827"/>
                  </a:lnTo>
                  <a:lnTo>
                    <a:pt x="289403" y="0"/>
                  </a:lnTo>
                  <a:lnTo>
                    <a:pt x="289403" y="6349"/>
                  </a:lnTo>
                  <a:lnTo>
                    <a:pt x="309203" y="24345"/>
                  </a:lnTo>
                  <a:cubicBezTo>
                    <a:pt x="471461" y="186603"/>
                    <a:pt x="571820" y="410761"/>
                    <a:pt x="571820" y="658359"/>
                  </a:cubicBezTo>
                  <a:cubicBezTo>
                    <a:pt x="571820" y="905956"/>
                    <a:pt x="471461" y="1130114"/>
                    <a:pt x="309203" y="1292372"/>
                  </a:cubicBezTo>
                  <a:lnTo>
                    <a:pt x="289403" y="1310368"/>
                  </a:lnTo>
                  <a:lnTo>
                    <a:pt x="289403" y="1316717"/>
                  </a:lnTo>
                  <a:lnTo>
                    <a:pt x="287393" y="1314890"/>
                  </a:lnTo>
                  <a:lnTo>
                    <a:pt x="285910" y="1313542"/>
                  </a:lnTo>
                  <a:lnTo>
                    <a:pt x="282417" y="1316717"/>
                  </a:lnTo>
                  <a:lnTo>
                    <a:pt x="282417" y="1310367"/>
                  </a:lnTo>
                  <a:lnTo>
                    <a:pt x="262617" y="1292372"/>
                  </a:lnTo>
                  <a:cubicBezTo>
                    <a:pt x="100359" y="1130113"/>
                    <a:pt x="0" y="905956"/>
                    <a:pt x="0" y="658358"/>
                  </a:cubicBezTo>
                  <a:cubicBezTo>
                    <a:pt x="0" y="410761"/>
                    <a:pt x="100359" y="186603"/>
                    <a:pt x="262617" y="24345"/>
                  </a:cubicBezTo>
                  <a:lnTo>
                    <a:pt x="282417" y="6349"/>
                  </a:lnTo>
                  <a:close/>
                </a:path>
              </a:pathLst>
            </a:custGeom>
            <a:solidFill>
              <a:schemeClr val="accent4">
                <a:alpha val="4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0B037EB3-1772-4BA8-A95A-E5DBDFEA32B0}"/>
                </a:ext>
              </a:extLst>
            </p:cNvPr>
            <p:cNvGrpSpPr/>
            <p:nvPr/>
          </p:nvGrpSpPr>
          <p:grpSpPr>
            <a:xfrm rot="2700000" flipH="1">
              <a:off x="10112436" y="4359902"/>
              <a:ext cx="571820" cy="1620000"/>
              <a:chOff x="8482785" y="4330454"/>
              <a:chExt cx="571820" cy="1620000"/>
            </a:xfrm>
          </p:grpSpPr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A1F47AC1-63D0-47F3-9728-1A0A0543494B}"/>
                  </a:ext>
                </a:extLst>
              </p:cNvPr>
              <p:cNvSpPr/>
              <p:nvPr/>
            </p:nvSpPr>
            <p:spPr>
              <a:xfrm>
                <a:off x="8482785" y="4333632"/>
                <a:ext cx="571820" cy="1311956"/>
              </a:xfrm>
              <a:custGeom>
                <a:avLst/>
                <a:gdLst>
                  <a:gd name="connsiteX0" fmla="*/ 282417 w 571820"/>
                  <a:gd name="connsiteY0" fmla="*/ 0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289403 w 571820"/>
                  <a:gd name="connsiteY4" fmla="*/ 6349 h 1316717"/>
                  <a:gd name="connsiteX5" fmla="*/ 309203 w 571820"/>
                  <a:gd name="connsiteY5" fmla="*/ 24345 h 1316717"/>
                  <a:gd name="connsiteX6" fmla="*/ 571820 w 571820"/>
                  <a:gd name="connsiteY6" fmla="*/ 658359 h 1316717"/>
                  <a:gd name="connsiteX7" fmla="*/ 309203 w 571820"/>
                  <a:gd name="connsiteY7" fmla="*/ 1292372 h 1316717"/>
                  <a:gd name="connsiteX8" fmla="*/ 289403 w 571820"/>
                  <a:gd name="connsiteY8" fmla="*/ 1310368 h 1316717"/>
                  <a:gd name="connsiteX9" fmla="*/ 289403 w 571820"/>
                  <a:gd name="connsiteY9" fmla="*/ 1316717 h 1316717"/>
                  <a:gd name="connsiteX10" fmla="*/ 287393 w 571820"/>
                  <a:gd name="connsiteY10" fmla="*/ 1314890 h 1316717"/>
                  <a:gd name="connsiteX11" fmla="*/ 285910 w 571820"/>
                  <a:gd name="connsiteY11" fmla="*/ 1313542 h 1316717"/>
                  <a:gd name="connsiteX12" fmla="*/ 282417 w 571820"/>
                  <a:gd name="connsiteY12" fmla="*/ 1316717 h 1316717"/>
                  <a:gd name="connsiteX13" fmla="*/ 282417 w 571820"/>
                  <a:gd name="connsiteY13" fmla="*/ 1310367 h 1316717"/>
                  <a:gd name="connsiteX14" fmla="*/ 262617 w 571820"/>
                  <a:gd name="connsiteY14" fmla="*/ 1292372 h 1316717"/>
                  <a:gd name="connsiteX15" fmla="*/ 0 w 571820"/>
                  <a:gd name="connsiteY15" fmla="*/ 658358 h 1316717"/>
                  <a:gd name="connsiteX16" fmla="*/ 262617 w 571820"/>
                  <a:gd name="connsiteY16" fmla="*/ 24345 h 1316717"/>
                  <a:gd name="connsiteX17" fmla="*/ 282417 w 571820"/>
                  <a:gd name="connsiteY17" fmla="*/ 6349 h 1316717"/>
                  <a:gd name="connsiteX0" fmla="*/ 282417 w 571820"/>
                  <a:gd name="connsiteY0" fmla="*/ 6349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289403 w 571820"/>
                  <a:gd name="connsiteY4" fmla="*/ 6349 h 1316717"/>
                  <a:gd name="connsiteX5" fmla="*/ 309203 w 571820"/>
                  <a:gd name="connsiteY5" fmla="*/ 24345 h 1316717"/>
                  <a:gd name="connsiteX6" fmla="*/ 571820 w 571820"/>
                  <a:gd name="connsiteY6" fmla="*/ 658359 h 1316717"/>
                  <a:gd name="connsiteX7" fmla="*/ 309203 w 571820"/>
                  <a:gd name="connsiteY7" fmla="*/ 1292372 h 1316717"/>
                  <a:gd name="connsiteX8" fmla="*/ 289403 w 571820"/>
                  <a:gd name="connsiteY8" fmla="*/ 1310368 h 1316717"/>
                  <a:gd name="connsiteX9" fmla="*/ 289403 w 571820"/>
                  <a:gd name="connsiteY9" fmla="*/ 1316717 h 1316717"/>
                  <a:gd name="connsiteX10" fmla="*/ 287393 w 571820"/>
                  <a:gd name="connsiteY10" fmla="*/ 1314890 h 1316717"/>
                  <a:gd name="connsiteX11" fmla="*/ 285910 w 571820"/>
                  <a:gd name="connsiteY11" fmla="*/ 1313542 h 1316717"/>
                  <a:gd name="connsiteX12" fmla="*/ 282417 w 571820"/>
                  <a:gd name="connsiteY12" fmla="*/ 1316717 h 1316717"/>
                  <a:gd name="connsiteX13" fmla="*/ 282417 w 571820"/>
                  <a:gd name="connsiteY13" fmla="*/ 1310367 h 1316717"/>
                  <a:gd name="connsiteX14" fmla="*/ 262617 w 571820"/>
                  <a:gd name="connsiteY14" fmla="*/ 1292372 h 1316717"/>
                  <a:gd name="connsiteX15" fmla="*/ 0 w 571820"/>
                  <a:gd name="connsiteY15" fmla="*/ 658358 h 1316717"/>
                  <a:gd name="connsiteX16" fmla="*/ 262617 w 571820"/>
                  <a:gd name="connsiteY16" fmla="*/ 24345 h 1316717"/>
                  <a:gd name="connsiteX17" fmla="*/ 282417 w 571820"/>
                  <a:gd name="connsiteY17" fmla="*/ 6349 h 1316717"/>
                  <a:gd name="connsiteX0" fmla="*/ 262617 w 571820"/>
                  <a:gd name="connsiteY0" fmla="*/ 24345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289403 w 571820"/>
                  <a:gd name="connsiteY4" fmla="*/ 6349 h 1316717"/>
                  <a:gd name="connsiteX5" fmla="*/ 309203 w 571820"/>
                  <a:gd name="connsiteY5" fmla="*/ 24345 h 1316717"/>
                  <a:gd name="connsiteX6" fmla="*/ 571820 w 571820"/>
                  <a:gd name="connsiteY6" fmla="*/ 658359 h 1316717"/>
                  <a:gd name="connsiteX7" fmla="*/ 309203 w 571820"/>
                  <a:gd name="connsiteY7" fmla="*/ 1292372 h 1316717"/>
                  <a:gd name="connsiteX8" fmla="*/ 289403 w 571820"/>
                  <a:gd name="connsiteY8" fmla="*/ 1310368 h 1316717"/>
                  <a:gd name="connsiteX9" fmla="*/ 289403 w 571820"/>
                  <a:gd name="connsiteY9" fmla="*/ 1316717 h 1316717"/>
                  <a:gd name="connsiteX10" fmla="*/ 287393 w 571820"/>
                  <a:gd name="connsiteY10" fmla="*/ 1314890 h 1316717"/>
                  <a:gd name="connsiteX11" fmla="*/ 285910 w 571820"/>
                  <a:gd name="connsiteY11" fmla="*/ 1313542 h 1316717"/>
                  <a:gd name="connsiteX12" fmla="*/ 282417 w 571820"/>
                  <a:gd name="connsiteY12" fmla="*/ 1316717 h 1316717"/>
                  <a:gd name="connsiteX13" fmla="*/ 282417 w 571820"/>
                  <a:gd name="connsiteY13" fmla="*/ 1310367 h 1316717"/>
                  <a:gd name="connsiteX14" fmla="*/ 262617 w 571820"/>
                  <a:gd name="connsiteY14" fmla="*/ 1292372 h 1316717"/>
                  <a:gd name="connsiteX15" fmla="*/ 0 w 571820"/>
                  <a:gd name="connsiteY15" fmla="*/ 658358 h 1316717"/>
                  <a:gd name="connsiteX16" fmla="*/ 262617 w 571820"/>
                  <a:gd name="connsiteY16" fmla="*/ 24345 h 1316717"/>
                  <a:gd name="connsiteX0" fmla="*/ 262617 w 571820"/>
                  <a:gd name="connsiteY0" fmla="*/ 24345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309203 w 571820"/>
                  <a:gd name="connsiteY4" fmla="*/ 24345 h 1316717"/>
                  <a:gd name="connsiteX5" fmla="*/ 571820 w 571820"/>
                  <a:gd name="connsiteY5" fmla="*/ 658359 h 1316717"/>
                  <a:gd name="connsiteX6" fmla="*/ 309203 w 571820"/>
                  <a:gd name="connsiteY6" fmla="*/ 1292372 h 1316717"/>
                  <a:gd name="connsiteX7" fmla="*/ 289403 w 571820"/>
                  <a:gd name="connsiteY7" fmla="*/ 1310368 h 1316717"/>
                  <a:gd name="connsiteX8" fmla="*/ 289403 w 571820"/>
                  <a:gd name="connsiteY8" fmla="*/ 1316717 h 1316717"/>
                  <a:gd name="connsiteX9" fmla="*/ 287393 w 571820"/>
                  <a:gd name="connsiteY9" fmla="*/ 1314890 h 1316717"/>
                  <a:gd name="connsiteX10" fmla="*/ 285910 w 571820"/>
                  <a:gd name="connsiteY10" fmla="*/ 1313542 h 1316717"/>
                  <a:gd name="connsiteX11" fmla="*/ 282417 w 571820"/>
                  <a:gd name="connsiteY11" fmla="*/ 1316717 h 1316717"/>
                  <a:gd name="connsiteX12" fmla="*/ 282417 w 571820"/>
                  <a:gd name="connsiteY12" fmla="*/ 1310367 h 1316717"/>
                  <a:gd name="connsiteX13" fmla="*/ 262617 w 571820"/>
                  <a:gd name="connsiteY13" fmla="*/ 1292372 h 1316717"/>
                  <a:gd name="connsiteX14" fmla="*/ 0 w 571820"/>
                  <a:gd name="connsiteY14" fmla="*/ 658358 h 1316717"/>
                  <a:gd name="connsiteX15" fmla="*/ 262617 w 571820"/>
                  <a:gd name="connsiteY15" fmla="*/ 24345 h 1316717"/>
                  <a:gd name="connsiteX0" fmla="*/ 262617 w 571820"/>
                  <a:gd name="connsiteY0" fmla="*/ 22518 h 1314890"/>
                  <a:gd name="connsiteX1" fmla="*/ 285910 w 571820"/>
                  <a:gd name="connsiteY1" fmla="*/ 1348 h 1314890"/>
                  <a:gd name="connsiteX2" fmla="*/ 287393 w 571820"/>
                  <a:gd name="connsiteY2" fmla="*/ 0 h 1314890"/>
                  <a:gd name="connsiteX3" fmla="*/ 309203 w 571820"/>
                  <a:gd name="connsiteY3" fmla="*/ 22518 h 1314890"/>
                  <a:gd name="connsiteX4" fmla="*/ 571820 w 571820"/>
                  <a:gd name="connsiteY4" fmla="*/ 656532 h 1314890"/>
                  <a:gd name="connsiteX5" fmla="*/ 309203 w 571820"/>
                  <a:gd name="connsiteY5" fmla="*/ 1290545 h 1314890"/>
                  <a:gd name="connsiteX6" fmla="*/ 289403 w 571820"/>
                  <a:gd name="connsiteY6" fmla="*/ 1308541 h 1314890"/>
                  <a:gd name="connsiteX7" fmla="*/ 289403 w 571820"/>
                  <a:gd name="connsiteY7" fmla="*/ 1314890 h 1314890"/>
                  <a:gd name="connsiteX8" fmla="*/ 287393 w 571820"/>
                  <a:gd name="connsiteY8" fmla="*/ 1313063 h 1314890"/>
                  <a:gd name="connsiteX9" fmla="*/ 285910 w 571820"/>
                  <a:gd name="connsiteY9" fmla="*/ 1311715 h 1314890"/>
                  <a:gd name="connsiteX10" fmla="*/ 282417 w 571820"/>
                  <a:gd name="connsiteY10" fmla="*/ 1314890 h 1314890"/>
                  <a:gd name="connsiteX11" fmla="*/ 282417 w 571820"/>
                  <a:gd name="connsiteY11" fmla="*/ 1308540 h 1314890"/>
                  <a:gd name="connsiteX12" fmla="*/ 262617 w 571820"/>
                  <a:gd name="connsiteY12" fmla="*/ 1290545 h 1314890"/>
                  <a:gd name="connsiteX13" fmla="*/ 0 w 571820"/>
                  <a:gd name="connsiteY13" fmla="*/ 656531 h 1314890"/>
                  <a:gd name="connsiteX14" fmla="*/ 262617 w 571820"/>
                  <a:gd name="connsiteY14" fmla="*/ 22518 h 1314890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85910 w 571820"/>
                  <a:gd name="connsiteY8" fmla="*/ 1310367 h 1313542"/>
                  <a:gd name="connsiteX9" fmla="*/ 282417 w 571820"/>
                  <a:gd name="connsiteY9" fmla="*/ 1313542 h 1313542"/>
                  <a:gd name="connsiteX10" fmla="*/ 282417 w 571820"/>
                  <a:gd name="connsiteY10" fmla="*/ 1307192 h 1313542"/>
                  <a:gd name="connsiteX11" fmla="*/ 262617 w 571820"/>
                  <a:gd name="connsiteY11" fmla="*/ 1289197 h 1313542"/>
                  <a:gd name="connsiteX12" fmla="*/ 0 w 571820"/>
                  <a:gd name="connsiteY12" fmla="*/ 655183 h 1313542"/>
                  <a:gd name="connsiteX13" fmla="*/ 262617 w 571820"/>
                  <a:gd name="connsiteY13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85910 w 571820"/>
                  <a:gd name="connsiteY8" fmla="*/ 1310367 h 1313542"/>
                  <a:gd name="connsiteX9" fmla="*/ 282417 w 571820"/>
                  <a:gd name="connsiteY9" fmla="*/ 1313542 h 1313542"/>
                  <a:gd name="connsiteX10" fmla="*/ 262617 w 571820"/>
                  <a:gd name="connsiteY10" fmla="*/ 1289197 h 1313542"/>
                  <a:gd name="connsiteX11" fmla="*/ 0 w 571820"/>
                  <a:gd name="connsiteY11" fmla="*/ 655183 h 1313542"/>
                  <a:gd name="connsiteX12" fmla="*/ 262617 w 571820"/>
                  <a:gd name="connsiteY12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85910 w 571820"/>
                  <a:gd name="connsiteY8" fmla="*/ 1310367 h 1313542"/>
                  <a:gd name="connsiteX9" fmla="*/ 262617 w 571820"/>
                  <a:gd name="connsiteY9" fmla="*/ 1289197 h 1313542"/>
                  <a:gd name="connsiteX10" fmla="*/ 0 w 571820"/>
                  <a:gd name="connsiteY10" fmla="*/ 655183 h 1313542"/>
                  <a:gd name="connsiteX11" fmla="*/ 262617 w 571820"/>
                  <a:gd name="connsiteY11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62617 w 571820"/>
                  <a:gd name="connsiteY8" fmla="*/ 1289197 h 1313542"/>
                  <a:gd name="connsiteX9" fmla="*/ 0 w 571820"/>
                  <a:gd name="connsiteY9" fmla="*/ 655183 h 1313542"/>
                  <a:gd name="connsiteX10" fmla="*/ 262617 w 571820"/>
                  <a:gd name="connsiteY10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62617 w 571820"/>
                  <a:gd name="connsiteY7" fmla="*/ 1289197 h 1313542"/>
                  <a:gd name="connsiteX8" fmla="*/ 0 w 571820"/>
                  <a:gd name="connsiteY8" fmla="*/ 655183 h 1313542"/>
                  <a:gd name="connsiteX9" fmla="*/ 262617 w 571820"/>
                  <a:gd name="connsiteY9" fmla="*/ 21170 h 1313542"/>
                  <a:gd name="connsiteX0" fmla="*/ 262617 w 571820"/>
                  <a:gd name="connsiteY0" fmla="*/ 21170 h 1364739"/>
                  <a:gd name="connsiteX1" fmla="*/ 285910 w 571820"/>
                  <a:gd name="connsiteY1" fmla="*/ 0 h 1364739"/>
                  <a:gd name="connsiteX2" fmla="*/ 309203 w 571820"/>
                  <a:gd name="connsiteY2" fmla="*/ 21170 h 1364739"/>
                  <a:gd name="connsiteX3" fmla="*/ 571820 w 571820"/>
                  <a:gd name="connsiteY3" fmla="*/ 655184 h 1364739"/>
                  <a:gd name="connsiteX4" fmla="*/ 309203 w 571820"/>
                  <a:gd name="connsiteY4" fmla="*/ 1289197 h 1364739"/>
                  <a:gd name="connsiteX5" fmla="*/ 289403 w 571820"/>
                  <a:gd name="connsiteY5" fmla="*/ 1307193 h 1364739"/>
                  <a:gd name="connsiteX6" fmla="*/ 177485 w 571820"/>
                  <a:gd name="connsiteY6" fmla="*/ 1364739 h 1364739"/>
                  <a:gd name="connsiteX7" fmla="*/ 262617 w 571820"/>
                  <a:gd name="connsiteY7" fmla="*/ 1289197 h 1364739"/>
                  <a:gd name="connsiteX8" fmla="*/ 0 w 571820"/>
                  <a:gd name="connsiteY8" fmla="*/ 655183 h 1364739"/>
                  <a:gd name="connsiteX9" fmla="*/ 262617 w 571820"/>
                  <a:gd name="connsiteY9" fmla="*/ 21170 h 1364739"/>
                  <a:gd name="connsiteX0" fmla="*/ 262617 w 571820"/>
                  <a:gd name="connsiteY0" fmla="*/ 21170 h 1364739"/>
                  <a:gd name="connsiteX1" fmla="*/ 285910 w 571820"/>
                  <a:gd name="connsiteY1" fmla="*/ 0 h 1364739"/>
                  <a:gd name="connsiteX2" fmla="*/ 309203 w 571820"/>
                  <a:gd name="connsiteY2" fmla="*/ 21170 h 1364739"/>
                  <a:gd name="connsiteX3" fmla="*/ 571820 w 571820"/>
                  <a:gd name="connsiteY3" fmla="*/ 655184 h 1364739"/>
                  <a:gd name="connsiteX4" fmla="*/ 309203 w 571820"/>
                  <a:gd name="connsiteY4" fmla="*/ 1289197 h 1364739"/>
                  <a:gd name="connsiteX5" fmla="*/ 285832 w 571820"/>
                  <a:gd name="connsiteY5" fmla="*/ 1311956 h 1364739"/>
                  <a:gd name="connsiteX6" fmla="*/ 177485 w 571820"/>
                  <a:gd name="connsiteY6" fmla="*/ 1364739 h 1364739"/>
                  <a:gd name="connsiteX7" fmla="*/ 262617 w 571820"/>
                  <a:gd name="connsiteY7" fmla="*/ 1289197 h 1364739"/>
                  <a:gd name="connsiteX8" fmla="*/ 0 w 571820"/>
                  <a:gd name="connsiteY8" fmla="*/ 655183 h 1364739"/>
                  <a:gd name="connsiteX9" fmla="*/ 262617 w 571820"/>
                  <a:gd name="connsiteY9" fmla="*/ 21170 h 1364739"/>
                  <a:gd name="connsiteX0" fmla="*/ 262617 w 571820"/>
                  <a:gd name="connsiteY0" fmla="*/ 21170 h 1311956"/>
                  <a:gd name="connsiteX1" fmla="*/ 285910 w 571820"/>
                  <a:gd name="connsiteY1" fmla="*/ 0 h 1311956"/>
                  <a:gd name="connsiteX2" fmla="*/ 309203 w 571820"/>
                  <a:gd name="connsiteY2" fmla="*/ 21170 h 1311956"/>
                  <a:gd name="connsiteX3" fmla="*/ 571820 w 571820"/>
                  <a:gd name="connsiteY3" fmla="*/ 655184 h 1311956"/>
                  <a:gd name="connsiteX4" fmla="*/ 309203 w 571820"/>
                  <a:gd name="connsiteY4" fmla="*/ 1289197 h 1311956"/>
                  <a:gd name="connsiteX5" fmla="*/ 285832 w 571820"/>
                  <a:gd name="connsiteY5" fmla="*/ 1311956 h 1311956"/>
                  <a:gd name="connsiteX6" fmla="*/ 262617 w 571820"/>
                  <a:gd name="connsiteY6" fmla="*/ 1289197 h 1311956"/>
                  <a:gd name="connsiteX7" fmla="*/ 0 w 571820"/>
                  <a:gd name="connsiteY7" fmla="*/ 655183 h 1311956"/>
                  <a:gd name="connsiteX8" fmla="*/ 262617 w 571820"/>
                  <a:gd name="connsiteY8" fmla="*/ 21170 h 13119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71820" h="1311956">
                    <a:moveTo>
                      <a:pt x="262617" y="21170"/>
                    </a:moveTo>
                    <a:lnTo>
                      <a:pt x="285910" y="0"/>
                    </a:lnTo>
                    <a:lnTo>
                      <a:pt x="309203" y="21170"/>
                    </a:lnTo>
                    <a:cubicBezTo>
                      <a:pt x="471461" y="183428"/>
                      <a:pt x="571820" y="407586"/>
                      <a:pt x="571820" y="655184"/>
                    </a:cubicBezTo>
                    <a:cubicBezTo>
                      <a:pt x="571820" y="902781"/>
                      <a:pt x="471461" y="1126939"/>
                      <a:pt x="309203" y="1289197"/>
                    </a:cubicBezTo>
                    <a:lnTo>
                      <a:pt x="285832" y="1311956"/>
                    </a:lnTo>
                    <a:lnTo>
                      <a:pt x="262617" y="1289197"/>
                    </a:lnTo>
                    <a:cubicBezTo>
                      <a:pt x="100359" y="1126938"/>
                      <a:pt x="0" y="902781"/>
                      <a:pt x="0" y="655183"/>
                    </a:cubicBezTo>
                    <a:cubicBezTo>
                      <a:pt x="0" y="407586"/>
                      <a:pt x="100359" y="183428"/>
                      <a:pt x="262617" y="21170"/>
                    </a:cubicBez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9" name="Straight Connector 18">
                <a:extLst>
                  <a:ext uri="{FF2B5EF4-FFF2-40B4-BE49-F238E27FC236}">
                    <a16:creationId xmlns:a16="http://schemas.microsoft.com/office/drawing/2014/main" id="{803A57D6-0C36-4560-A08A-16768551EF6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768695" y="4330454"/>
                <a:ext cx="0" cy="162000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2217140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AB794F-0C7D-47A6-A355-9B54F3A082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18BEFC-5F95-43C3-A662-CF24426CB3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79500" y="1790700"/>
            <a:ext cx="10026650" cy="39782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020A41-C226-41AB-8766-C9BF3E9BF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7795E9-017B-4505-810D-A5F553A56B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26A1BD-3429-4C11-B230-8AD083EC3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5622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EA11CA2-18BF-408B-A40C-B43A0A7B80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899079" y="1079500"/>
            <a:ext cx="1292662" cy="4689476"/>
          </a:xfrm>
        </p:spPr>
        <p:txBody>
          <a:bodyPr vert="eaVer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E424B6-12FC-41A1-AF7C-7E3931D972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79499" y="1079500"/>
            <a:ext cx="8495943" cy="468947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5CF957-F921-48CF-97FE-91190C1AE9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53F49D-6E0C-47F7-BAAD-A427913DC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38A122-F390-46CF-BECF-3AE05CA58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617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EA217A-A229-4751-8D09-0CAD914F6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9DEA33-60C3-4B28-B3EF-E93D6D46A3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7D3B28-C66B-4279-AB67-2BC1D01239A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28FF39-A0DA-4F77-9297-B83C86B57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D7D65A-9D4E-42F6-A8BF-1EEAFB180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170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3017BB-B242-4CC6-887C-83E08CE2D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500" y="2252663"/>
            <a:ext cx="4457700" cy="2349500"/>
          </a:xfrm>
        </p:spPr>
        <p:txBody>
          <a:bodyPr anchor="ctr" anchorCtr="0">
            <a:normAutofit/>
          </a:bodyPr>
          <a:lstStyle>
            <a:lvl1pPr algn="ctr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695823-EA83-493F-8FEC-C72B5B9CF2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654800" y="2252664"/>
            <a:ext cx="4451348" cy="2349500"/>
          </a:xfrm>
        </p:spPr>
        <p:txBody>
          <a:bodyPr anchor="ctr" anchorCtr="0"/>
          <a:lstStyle>
            <a:lvl1pPr marL="0" indent="0">
              <a:buNone/>
              <a:defRPr sz="2400" i="1">
                <a:solidFill>
                  <a:schemeClr val="tx1">
                    <a:alpha val="7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E08E54-36BB-4AB4-BE1F-5FA8207BEAF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453A6A-C55A-40A1-A3BB-DB417047F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D6E656-7AC0-4BD3-AFE5-4B5122E2F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E9ABE19D-0B51-4388-93D1-0CD6B767115D}"/>
              </a:ext>
            </a:extLst>
          </p:cNvPr>
          <p:cNvGrpSpPr/>
          <p:nvPr/>
        </p:nvGrpSpPr>
        <p:grpSpPr>
          <a:xfrm>
            <a:off x="999771" y="932104"/>
            <a:ext cx="913428" cy="1032464"/>
            <a:chOff x="999771" y="932104"/>
            <a:chExt cx="913428" cy="1032464"/>
          </a:xfrm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46226ED6-7133-4222-9552-0EA4B1B3C9FB}"/>
                </a:ext>
              </a:extLst>
            </p:cNvPr>
            <p:cNvGrpSpPr/>
            <p:nvPr/>
          </p:nvGrpSpPr>
          <p:grpSpPr>
            <a:xfrm rot="8100000" flipV="1">
              <a:off x="1047457" y="1290386"/>
              <a:ext cx="865742" cy="628383"/>
              <a:chOff x="558167" y="958515"/>
              <a:chExt cx="865742" cy="628383"/>
            </a:xfrm>
            <a:solidFill>
              <a:schemeClr val="accent3"/>
            </a:solidFill>
          </p:grpSpPr>
          <p:sp>
            <p:nvSpPr>
              <p:cNvPr id="28" name="Freeform: Shape 27">
                <a:extLst>
                  <a:ext uri="{FF2B5EF4-FFF2-40B4-BE49-F238E27FC236}">
                    <a16:creationId xmlns:a16="http://schemas.microsoft.com/office/drawing/2014/main" id="{BE810E40-D42F-4034-93BA-54446465D20B}"/>
                  </a:ext>
                </a:extLst>
              </p:cNvPr>
              <p:cNvSpPr/>
              <p:nvPr/>
            </p:nvSpPr>
            <p:spPr>
              <a:xfrm rot="8100000" flipH="1">
                <a:off x="558167" y="1122160"/>
                <a:ext cx="464738" cy="464738"/>
              </a:xfrm>
              <a:custGeom>
                <a:avLst/>
                <a:gdLst>
                  <a:gd name="connsiteX0" fmla="*/ 446142 w 464738"/>
                  <a:gd name="connsiteY0" fmla="*/ 464738 h 464738"/>
                  <a:gd name="connsiteX1" fmla="*/ 130673 w 464738"/>
                  <a:gd name="connsiteY1" fmla="*/ 334066 h 464738"/>
                  <a:gd name="connsiteX2" fmla="*/ 0 w 464738"/>
                  <a:gd name="connsiteY2" fmla="*/ 18596 h 464738"/>
                  <a:gd name="connsiteX3" fmla="*/ 836 w 464738"/>
                  <a:gd name="connsiteY3" fmla="*/ 1089 h 464738"/>
                  <a:gd name="connsiteX4" fmla="*/ 606 w 464738"/>
                  <a:gd name="connsiteY4" fmla="*/ 859 h 464738"/>
                  <a:gd name="connsiteX5" fmla="*/ 848 w 464738"/>
                  <a:gd name="connsiteY5" fmla="*/ 848 h 464738"/>
                  <a:gd name="connsiteX6" fmla="*/ 859 w 464738"/>
                  <a:gd name="connsiteY6" fmla="*/ 606 h 464738"/>
                  <a:gd name="connsiteX7" fmla="*/ 1089 w 464738"/>
                  <a:gd name="connsiteY7" fmla="*/ 836 h 464738"/>
                  <a:gd name="connsiteX8" fmla="*/ 18596 w 464738"/>
                  <a:gd name="connsiteY8" fmla="*/ 0 h 464738"/>
                  <a:gd name="connsiteX9" fmla="*/ 334066 w 464738"/>
                  <a:gd name="connsiteY9" fmla="*/ 130672 h 464738"/>
                  <a:gd name="connsiteX10" fmla="*/ 464738 w 464738"/>
                  <a:gd name="connsiteY10" fmla="*/ 446142 h 464738"/>
                  <a:gd name="connsiteX11" fmla="*/ 463902 w 464738"/>
                  <a:gd name="connsiteY11" fmla="*/ 463650 h 464738"/>
                  <a:gd name="connsiteX12" fmla="*/ 464132 w 464738"/>
                  <a:gd name="connsiteY12" fmla="*/ 463880 h 464738"/>
                  <a:gd name="connsiteX13" fmla="*/ 463891 w 464738"/>
                  <a:gd name="connsiteY13" fmla="*/ 463892 h 464738"/>
                  <a:gd name="connsiteX14" fmla="*/ 463879 w 464738"/>
                  <a:gd name="connsiteY14" fmla="*/ 464132 h 464738"/>
                  <a:gd name="connsiteX15" fmla="*/ 463650 w 464738"/>
                  <a:gd name="connsiteY15" fmla="*/ 463903 h 4647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464738" h="464738">
                    <a:moveTo>
                      <a:pt x="446142" y="464738"/>
                    </a:moveTo>
                    <a:cubicBezTo>
                      <a:pt x="331965" y="464738"/>
                      <a:pt x="217787" y="421181"/>
                      <a:pt x="130673" y="334066"/>
                    </a:cubicBezTo>
                    <a:cubicBezTo>
                      <a:pt x="43558" y="246952"/>
                      <a:pt x="1" y="132774"/>
                      <a:pt x="0" y="18596"/>
                    </a:cubicBezTo>
                    <a:lnTo>
                      <a:pt x="836" y="1089"/>
                    </a:lnTo>
                    <a:lnTo>
                      <a:pt x="606" y="859"/>
                    </a:lnTo>
                    <a:lnTo>
                      <a:pt x="848" y="848"/>
                    </a:lnTo>
                    <a:lnTo>
                      <a:pt x="859" y="606"/>
                    </a:lnTo>
                    <a:lnTo>
                      <a:pt x="1089" y="836"/>
                    </a:lnTo>
                    <a:lnTo>
                      <a:pt x="18596" y="0"/>
                    </a:lnTo>
                    <a:cubicBezTo>
                      <a:pt x="132774" y="0"/>
                      <a:pt x="246951" y="43557"/>
                      <a:pt x="334066" y="130672"/>
                    </a:cubicBezTo>
                    <a:cubicBezTo>
                      <a:pt x="421181" y="217787"/>
                      <a:pt x="464738" y="331964"/>
                      <a:pt x="464738" y="446142"/>
                    </a:cubicBezTo>
                    <a:lnTo>
                      <a:pt x="463902" y="463650"/>
                    </a:lnTo>
                    <a:lnTo>
                      <a:pt x="464132" y="463880"/>
                    </a:lnTo>
                    <a:lnTo>
                      <a:pt x="463891" y="463892"/>
                    </a:lnTo>
                    <a:lnTo>
                      <a:pt x="463879" y="464132"/>
                    </a:lnTo>
                    <a:lnTo>
                      <a:pt x="463650" y="463903"/>
                    </a:lnTo>
                    <a:close/>
                  </a:path>
                </a:pathLst>
              </a:custGeom>
              <a:solidFill>
                <a:schemeClr val="accent4">
                  <a:alpha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9" name="Freeform: Shape 28">
                <a:extLst>
                  <a:ext uri="{FF2B5EF4-FFF2-40B4-BE49-F238E27FC236}">
                    <a16:creationId xmlns:a16="http://schemas.microsoft.com/office/drawing/2014/main" id="{60F6BFC2-CA89-42B8-8A5A-E9F26BA87FBB}"/>
                  </a:ext>
                </a:extLst>
              </p:cNvPr>
              <p:cNvSpPr/>
              <p:nvPr/>
            </p:nvSpPr>
            <p:spPr>
              <a:xfrm rot="5400000" flipH="1">
                <a:off x="959170" y="958515"/>
                <a:ext cx="464739" cy="464739"/>
              </a:xfrm>
              <a:custGeom>
                <a:avLst/>
                <a:gdLst>
                  <a:gd name="connsiteX0" fmla="*/ 464132 w 464739"/>
                  <a:gd name="connsiteY0" fmla="*/ 463881 h 464739"/>
                  <a:gd name="connsiteX1" fmla="*/ 463891 w 464739"/>
                  <a:gd name="connsiteY1" fmla="*/ 463892 h 464739"/>
                  <a:gd name="connsiteX2" fmla="*/ 463880 w 464739"/>
                  <a:gd name="connsiteY2" fmla="*/ 464132 h 464739"/>
                  <a:gd name="connsiteX3" fmla="*/ 463651 w 464739"/>
                  <a:gd name="connsiteY3" fmla="*/ 463904 h 464739"/>
                  <a:gd name="connsiteX4" fmla="*/ 446142 w 464739"/>
                  <a:gd name="connsiteY4" fmla="*/ 464739 h 464739"/>
                  <a:gd name="connsiteX5" fmla="*/ 130673 w 464739"/>
                  <a:gd name="connsiteY5" fmla="*/ 334067 h 464739"/>
                  <a:gd name="connsiteX6" fmla="*/ 0 w 464739"/>
                  <a:gd name="connsiteY6" fmla="*/ 18597 h 464739"/>
                  <a:gd name="connsiteX7" fmla="*/ 836 w 464739"/>
                  <a:gd name="connsiteY7" fmla="*/ 1089 h 464739"/>
                  <a:gd name="connsiteX8" fmla="*/ 607 w 464739"/>
                  <a:gd name="connsiteY8" fmla="*/ 859 h 464739"/>
                  <a:gd name="connsiteX9" fmla="*/ 848 w 464739"/>
                  <a:gd name="connsiteY9" fmla="*/ 848 h 464739"/>
                  <a:gd name="connsiteX10" fmla="*/ 859 w 464739"/>
                  <a:gd name="connsiteY10" fmla="*/ 607 h 464739"/>
                  <a:gd name="connsiteX11" fmla="*/ 1089 w 464739"/>
                  <a:gd name="connsiteY11" fmla="*/ 836 h 464739"/>
                  <a:gd name="connsiteX12" fmla="*/ 18597 w 464739"/>
                  <a:gd name="connsiteY12" fmla="*/ 0 h 464739"/>
                  <a:gd name="connsiteX13" fmla="*/ 334067 w 464739"/>
                  <a:gd name="connsiteY13" fmla="*/ 130672 h 464739"/>
                  <a:gd name="connsiteX14" fmla="*/ 464739 w 464739"/>
                  <a:gd name="connsiteY14" fmla="*/ 446142 h 464739"/>
                  <a:gd name="connsiteX15" fmla="*/ 463903 w 464739"/>
                  <a:gd name="connsiteY15" fmla="*/ 463652 h 4647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464739" h="464739">
                    <a:moveTo>
                      <a:pt x="464132" y="463881"/>
                    </a:moveTo>
                    <a:lnTo>
                      <a:pt x="463891" y="463892"/>
                    </a:lnTo>
                    <a:lnTo>
                      <a:pt x="463880" y="464132"/>
                    </a:lnTo>
                    <a:lnTo>
                      <a:pt x="463651" y="463904"/>
                    </a:lnTo>
                    <a:lnTo>
                      <a:pt x="446142" y="464739"/>
                    </a:lnTo>
                    <a:cubicBezTo>
                      <a:pt x="331965" y="464739"/>
                      <a:pt x="217787" y="421182"/>
                      <a:pt x="130673" y="334067"/>
                    </a:cubicBezTo>
                    <a:cubicBezTo>
                      <a:pt x="43558" y="246953"/>
                      <a:pt x="1" y="132775"/>
                      <a:pt x="0" y="18597"/>
                    </a:cubicBezTo>
                    <a:lnTo>
                      <a:pt x="836" y="1089"/>
                    </a:lnTo>
                    <a:lnTo>
                      <a:pt x="607" y="859"/>
                    </a:lnTo>
                    <a:lnTo>
                      <a:pt x="848" y="848"/>
                    </a:lnTo>
                    <a:lnTo>
                      <a:pt x="859" y="607"/>
                    </a:lnTo>
                    <a:lnTo>
                      <a:pt x="1089" y="836"/>
                    </a:lnTo>
                    <a:lnTo>
                      <a:pt x="18597" y="0"/>
                    </a:lnTo>
                    <a:cubicBezTo>
                      <a:pt x="132775" y="0"/>
                      <a:pt x="246952" y="43557"/>
                      <a:pt x="334067" y="130672"/>
                    </a:cubicBezTo>
                    <a:cubicBezTo>
                      <a:pt x="421182" y="217787"/>
                      <a:pt x="464739" y="331964"/>
                      <a:pt x="464739" y="446142"/>
                    </a:cubicBezTo>
                    <a:lnTo>
                      <a:pt x="463903" y="463652"/>
                    </a:lnTo>
                    <a:close/>
                  </a:path>
                </a:pathLst>
              </a:custGeom>
              <a:solidFill>
                <a:schemeClr val="accent4">
                  <a:alpha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1CA36485-DC1D-48C9-91B2-425DBC66D471}"/>
                </a:ext>
              </a:extLst>
            </p:cNvPr>
            <p:cNvGrpSpPr/>
            <p:nvPr/>
          </p:nvGrpSpPr>
          <p:grpSpPr>
            <a:xfrm rot="10800000" flipH="1" flipV="1">
              <a:off x="999771" y="932104"/>
              <a:ext cx="864005" cy="1032464"/>
              <a:chOff x="2207971" y="2384401"/>
              <a:chExt cx="864005" cy="1032464"/>
            </a:xfrm>
          </p:grpSpPr>
          <p:sp>
            <p:nvSpPr>
              <p:cNvPr id="23" name="Freeform: Shape 22">
                <a:extLst>
                  <a:ext uri="{FF2B5EF4-FFF2-40B4-BE49-F238E27FC236}">
                    <a16:creationId xmlns:a16="http://schemas.microsoft.com/office/drawing/2014/main" id="{0ACF276E-196C-4923-B7D1-48A8E6A1669C}"/>
                  </a:ext>
                </a:extLst>
              </p:cNvPr>
              <p:cNvSpPr/>
              <p:nvPr/>
            </p:nvSpPr>
            <p:spPr>
              <a:xfrm rot="13500000">
                <a:off x="2207971" y="2856305"/>
                <a:ext cx="464739" cy="464739"/>
              </a:xfrm>
              <a:custGeom>
                <a:avLst/>
                <a:gdLst>
                  <a:gd name="connsiteX0" fmla="*/ 464132 w 464739"/>
                  <a:gd name="connsiteY0" fmla="*/ 463881 h 464739"/>
                  <a:gd name="connsiteX1" fmla="*/ 463891 w 464739"/>
                  <a:gd name="connsiteY1" fmla="*/ 463892 h 464739"/>
                  <a:gd name="connsiteX2" fmla="*/ 463880 w 464739"/>
                  <a:gd name="connsiteY2" fmla="*/ 464132 h 464739"/>
                  <a:gd name="connsiteX3" fmla="*/ 463651 w 464739"/>
                  <a:gd name="connsiteY3" fmla="*/ 463904 h 464739"/>
                  <a:gd name="connsiteX4" fmla="*/ 446142 w 464739"/>
                  <a:gd name="connsiteY4" fmla="*/ 464739 h 464739"/>
                  <a:gd name="connsiteX5" fmla="*/ 130673 w 464739"/>
                  <a:gd name="connsiteY5" fmla="*/ 334067 h 464739"/>
                  <a:gd name="connsiteX6" fmla="*/ 0 w 464739"/>
                  <a:gd name="connsiteY6" fmla="*/ 18597 h 464739"/>
                  <a:gd name="connsiteX7" fmla="*/ 836 w 464739"/>
                  <a:gd name="connsiteY7" fmla="*/ 1089 h 464739"/>
                  <a:gd name="connsiteX8" fmla="*/ 607 w 464739"/>
                  <a:gd name="connsiteY8" fmla="*/ 859 h 464739"/>
                  <a:gd name="connsiteX9" fmla="*/ 848 w 464739"/>
                  <a:gd name="connsiteY9" fmla="*/ 848 h 464739"/>
                  <a:gd name="connsiteX10" fmla="*/ 859 w 464739"/>
                  <a:gd name="connsiteY10" fmla="*/ 607 h 464739"/>
                  <a:gd name="connsiteX11" fmla="*/ 1089 w 464739"/>
                  <a:gd name="connsiteY11" fmla="*/ 836 h 464739"/>
                  <a:gd name="connsiteX12" fmla="*/ 18597 w 464739"/>
                  <a:gd name="connsiteY12" fmla="*/ 0 h 464739"/>
                  <a:gd name="connsiteX13" fmla="*/ 334067 w 464739"/>
                  <a:gd name="connsiteY13" fmla="*/ 130672 h 464739"/>
                  <a:gd name="connsiteX14" fmla="*/ 464739 w 464739"/>
                  <a:gd name="connsiteY14" fmla="*/ 446142 h 464739"/>
                  <a:gd name="connsiteX15" fmla="*/ 463903 w 464739"/>
                  <a:gd name="connsiteY15" fmla="*/ 463652 h 4647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464739" h="464739">
                    <a:moveTo>
                      <a:pt x="464132" y="463881"/>
                    </a:moveTo>
                    <a:lnTo>
                      <a:pt x="463891" y="463892"/>
                    </a:lnTo>
                    <a:lnTo>
                      <a:pt x="463880" y="464132"/>
                    </a:lnTo>
                    <a:lnTo>
                      <a:pt x="463651" y="463904"/>
                    </a:lnTo>
                    <a:lnTo>
                      <a:pt x="446142" y="464739"/>
                    </a:lnTo>
                    <a:cubicBezTo>
                      <a:pt x="331965" y="464739"/>
                      <a:pt x="217787" y="421182"/>
                      <a:pt x="130673" y="334067"/>
                    </a:cubicBezTo>
                    <a:cubicBezTo>
                      <a:pt x="43558" y="246953"/>
                      <a:pt x="1" y="132775"/>
                      <a:pt x="0" y="18597"/>
                    </a:cubicBezTo>
                    <a:lnTo>
                      <a:pt x="836" y="1089"/>
                    </a:lnTo>
                    <a:lnTo>
                      <a:pt x="607" y="859"/>
                    </a:lnTo>
                    <a:lnTo>
                      <a:pt x="848" y="848"/>
                    </a:lnTo>
                    <a:lnTo>
                      <a:pt x="859" y="607"/>
                    </a:lnTo>
                    <a:lnTo>
                      <a:pt x="1089" y="836"/>
                    </a:lnTo>
                    <a:lnTo>
                      <a:pt x="18597" y="0"/>
                    </a:lnTo>
                    <a:cubicBezTo>
                      <a:pt x="132775" y="0"/>
                      <a:pt x="246952" y="43557"/>
                      <a:pt x="334067" y="130672"/>
                    </a:cubicBezTo>
                    <a:cubicBezTo>
                      <a:pt x="421182" y="217787"/>
                      <a:pt x="464739" y="331964"/>
                      <a:pt x="464739" y="446142"/>
                    </a:cubicBezTo>
                    <a:lnTo>
                      <a:pt x="463903" y="463652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Freeform: Shape 23">
                <a:extLst>
                  <a:ext uri="{FF2B5EF4-FFF2-40B4-BE49-F238E27FC236}">
                    <a16:creationId xmlns:a16="http://schemas.microsoft.com/office/drawing/2014/main" id="{FFE3686C-DFF6-4995-81B8-FA38F5BB0401}"/>
                  </a:ext>
                </a:extLst>
              </p:cNvPr>
              <p:cNvSpPr/>
              <p:nvPr/>
            </p:nvSpPr>
            <p:spPr>
              <a:xfrm rot="10800000">
                <a:off x="2607238" y="2688467"/>
                <a:ext cx="464738" cy="464738"/>
              </a:xfrm>
              <a:custGeom>
                <a:avLst/>
                <a:gdLst>
                  <a:gd name="connsiteX0" fmla="*/ 446142 w 464738"/>
                  <a:gd name="connsiteY0" fmla="*/ 464738 h 464738"/>
                  <a:gd name="connsiteX1" fmla="*/ 130673 w 464738"/>
                  <a:gd name="connsiteY1" fmla="*/ 334066 h 464738"/>
                  <a:gd name="connsiteX2" fmla="*/ 0 w 464738"/>
                  <a:gd name="connsiteY2" fmla="*/ 18596 h 464738"/>
                  <a:gd name="connsiteX3" fmla="*/ 836 w 464738"/>
                  <a:gd name="connsiteY3" fmla="*/ 1089 h 464738"/>
                  <a:gd name="connsiteX4" fmla="*/ 606 w 464738"/>
                  <a:gd name="connsiteY4" fmla="*/ 859 h 464738"/>
                  <a:gd name="connsiteX5" fmla="*/ 848 w 464738"/>
                  <a:gd name="connsiteY5" fmla="*/ 848 h 464738"/>
                  <a:gd name="connsiteX6" fmla="*/ 859 w 464738"/>
                  <a:gd name="connsiteY6" fmla="*/ 606 h 464738"/>
                  <a:gd name="connsiteX7" fmla="*/ 1089 w 464738"/>
                  <a:gd name="connsiteY7" fmla="*/ 836 h 464738"/>
                  <a:gd name="connsiteX8" fmla="*/ 18596 w 464738"/>
                  <a:gd name="connsiteY8" fmla="*/ 0 h 464738"/>
                  <a:gd name="connsiteX9" fmla="*/ 334066 w 464738"/>
                  <a:gd name="connsiteY9" fmla="*/ 130672 h 464738"/>
                  <a:gd name="connsiteX10" fmla="*/ 464738 w 464738"/>
                  <a:gd name="connsiteY10" fmla="*/ 446142 h 464738"/>
                  <a:gd name="connsiteX11" fmla="*/ 463902 w 464738"/>
                  <a:gd name="connsiteY11" fmla="*/ 463650 h 464738"/>
                  <a:gd name="connsiteX12" fmla="*/ 464132 w 464738"/>
                  <a:gd name="connsiteY12" fmla="*/ 463880 h 464738"/>
                  <a:gd name="connsiteX13" fmla="*/ 463891 w 464738"/>
                  <a:gd name="connsiteY13" fmla="*/ 463892 h 464738"/>
                  <a:gd name="connsiteX14" fmla="*/ 463879 w 464738"/>
                  <a:gd name="connsiteY14" fmla="*/ 464132 h 464738"/>
                  <a:gd name="connsiteX15" fmla="*/ 463650 w 464738"/>
                  <a:gd name="connsiteY15" fmla="*/ 463903 h 4647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464738" h="464738">
                    <a:moveTo>
                      <a:pt x="446142" y="464738"/>
                    </a:moveTo>
                    <a:cubicBezTo>
                      <a:pt x="331965" y="464738"/>
                      <a:pt x="217787" y="421181"/>
                      <a:pt x="130673" y="334066"/>
                    </a:cubicBezTo>
                    <a:cubicBezTo>
                      <a:pt x="43558" y="246952"/>
                      <a:pt x="1" y="132774"/>
                      <a:pt x="0" y="18596"/>
                    </a:cubicBezTo>
                    <a:lnTo>
                      <a:pt x="836" y="1089"/>
                    </a:lnTo>
                    <a:lnTo>
                      <a:pt x="606" y="859"/>
                    </a:lnTo>
                    <a:lnTo>
                      <a:pt x="848" y="848"/>
                    </a:lnTo>
                    <a:lnTo>
                      <a:pt x="859" y="606"/>
                    </a:lnTo>
                    <a:lnTo>
                      <a:pt x="1089" y="836"/>
                    </a:lnTo>
                    <a:lnTo>
                      <a:pt x="18596" y="0"/>
                    </a:lnTo>
                    <a:cubicBezTo>
                      <a:pt x="132774" y="0"/>
                      <a:pt x="246951" y="43557"/>
                      <a:pt x="334066" y="130672"/>
                    </a:cubicBezTo>
                    <a:cubicBezTo>
                      <a:pt x="421181" y="217787"/>
                      <a:pt x="464738" y="331964"/>
                      <a:pt x="464738" y="446142"/>
                    </a:cubicBezTo>
                    <a:lnTo>
                      <a:pt x="463902" y="463650"/>
                    </a:lnTo>
                    <a:lnTo>
                      <a:pt x="464132" y="463880"/>
                    </a:lnTo>
                    <a:lnTo>
                      <a:pt x="463891" y="463892"/>
                    </a:lnTo>
                    <a:lnTo>
                      <a:pt x="463879" y="464132"/>
                    </a:lnTo>
                    <a:lnTo>
                      <a:pt x="463650" y="463903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25" name="Group 24">
                <a:extLst>
                  <a:ext uri="{FF2B5EF4-FFF2-40B4-BE49-F238E27FC236}">
                    <a16:creationId xmlns:a16="http://schemas.microsoft.com/office/drawing/2014/main" id="{9DCBF653-CCB9-47B2-9DD9-68847A45D82D}"/>
                  </a:ext>
                </a:extLst>
              </p:cNvPr>
              <p:cNvGrpSpPr/>
              <p:nvPr/>
            </p:nvGrpSpPr>
            <p:grpSpPr>
              <a:xfrm>
                <a:off x="2440769" y="2384401"/>
                <a:ext cx="313009" cy="1032464"/>
                <a:chOff x="2440769" y="2384401"/>
                <a:chExt cx="313009" cy="1032464"/>
              </a:xfrm>
            </p:grpSpPr>
            <p:cxnSp>
              <p:nvCxnSpPr>
                <p:cNvPr id="26" name="Straight Connector 25">
                  <a:extLst>
                    <a:ext uri="{FF2B5EF4-FFF2-40B4-BE49-F238E27FC236}">
                      <a16:creationId xmlns:a16="http://schemas.microsoft.com/office/drawing/2014/main" id="{7F081A1F-C7C9-4907-AAED-B4E9B64973F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0800000" flipH="1">
                  <a:off x="2440769" y="2516865"/>
                  <a:ext cx="0" cy="90000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Straight Connector 26">
                  <a:extLst>
                    <a:ext uri="{FF2B5EF4-FFF2-40B4-BE49-F238E27FC236}">
                      <a16:creationId xmlns:a16="http://schemas.microsoft.com/office/drawing/2014/main" id="{34F8F89A-0719-4D9A-8379-9EEBD720105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8100000" flipH="1">
                  <a:off x="2753778" y="2384401"/>
                  <a:ext cx="0" cy="90000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E7AA5779-FF0F-4ACF-A56C-710A4CDEC8A3}"/>
              </a:ext>
            </a:extLst>
          </p:cNvPr>
          <p:cNvGrpSpPr/>
          <p:nvPr/>
        </p:nvGrpSpPr>
        <p:grpSpPr>
          <a:xfrm>
            <a:off x="1437136" y="649304"/>
            <a:ext cx="388541" cy="388541"/>
            <a:chOff x="5752675" y="5440856"/>
            <a:chExt cx="388541" cy="388541"/>
          </a:xfrm>
        </p:grpSpPr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5F0ADB13-4626-4F84-B513-0B58E65C248E}"/>
                </a:ext>
              </a:extLst>
            </p:cNvPr>
            <p:cNvSpPr/>
            <p:nvPr/>
          </p:nvSpPr>
          <p:spPr>
            <a:xfrm rot="10800000">
              <a:off x="5800801" y="5488982"/>
              <a:ext cx="340415" cy="340415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AF46BC46-AD78-4932-95BA-D3009154CA7A}"/>
                </a:ext>
              </a:extLst>
            </p:cNvPr>
            <p:cNvSpPr/>
            <p:nvPr/>
          </p:nvSpPr>
          <p:spPr>
            <a:xfrm>
              <a:off x="5752675" y="5440856"/>
              <a:ext cx="340415" cy="340415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38118F0-6EA8-4901-9161-9101C6DDD97E}"/>
              </a:ext>
            </a:extLst>
          </p:cNvPr>
          <p:cNvCxnSpPr>
            <a:cxnSpLocks/>
          </p:cNvCxnSpPr>
          <p:nvPr/>
        </p:nvCxnSpPr>
        <p:spPr>
          <a:xfrm rot="16200000" flipH="1">
            <a:off x="5826000" y="3429001"/>
            <a:ext cx="540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1803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ED013D-A80D-4455-B886-0C3448294C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99D3AB-20B9-4D90-8106-506F443682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85850" y="1790700"/>
            <a:ext cx="4740150" cy="39782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F9DF39-257F-4C10-A7B4-1AA1C66F28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66000" y="1790700"/>
            <a:ext cx="4740150" cy="39782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E57E5E-B324-4633-AB65-4A53498B9FA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42A16D-8423-4C91-B839-F95380250F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3AD46B-C875-4F91-8991-4A4E5D768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183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5170C3-74D3-4445-A879-4F7CF42ED2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500" y="1011238"/>
            <a:ext cx="10026650" cy="655637"/>
          </a:xfrm>
        </p:spPr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B64494-3C1C-49FE-ADB2-6F41CEEA82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9500" y="1854200"/>
            <a:ext cx="4741200" cy="553998"/>
          </a:xfrm>
        </p:spPr>
        <p:txBody>
          <a:bodyPr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1800" b="0" cap="all" spc="300" baseline="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EE19A6-8340-43A4-9B30-A27DEB9E2B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79500" y="2525561"/>
            <a:ext cx="4741200" cy="32434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B9D4B31-0090-483A-BF84-CEA2B22D51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64950" y="1854200"/>
            <a:ext cx="4741200" cy="553998"/>
          </a:xfrm>
        </p:spPr>
        <p:txBody>
          <a:bodyPr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1800" b="0" cap="all" spc="300" baseline="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08DB9E9-0BD8-4F85-9342-5C5BA0D35C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64950" y="2525560"/>
            <a:ext cx="4741200" cy="32434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2AE3D3E-6168-45C3-BAB4-04FFFB98354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A8F8D02-7CCF-4321-847A-CD553E52A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F966368-2A9A-4617-A2A9-E4E9ACD06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498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90855A-C7D7-455F-BD47-AB4221DD02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500" y="1079500"/>
            <a:ext cx="10026650" cy="4689475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29F6FD-C2F8-4688-B52A-ED76F48B8B4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358F0F-237C-4F8E-A5A7-48269F700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C3629E-70C3-44A4-A268-2194CD424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178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F0232D4-EC56-49D3-B967-D972B5E5E2C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2C3171-136A-405F-B1CF-C0DAFAA21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523E7E-BA29-40D2-BE24-10E7F7050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611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3607EF-706F-47DD-B487-7C3E4EDE19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1607" y="1011238"/>
            <a:ext cx="3906000" cy="1292400"/>
          </a:xfrm>
        </p:spPr>
        <p:txBody>
          <a:bodyPr anchor="t" anchorCtr="0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298442-7D9F-4D62-866B-FBA382F06C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37200" y="955230"/>
            <a:ext cx="5583193" cy="4813745"/>
          </a:xfrm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 sz="4800"/>
            </a:lvl1pPr>
            <a:lvl2pPr marL="0">
              <a:lnSpc>
                <a:spcPct val="100000"/>
              </a:lnSpc>
              <a:defRPr sz="4800"/>
            </a:lvl2pPr>
            <a:lvl3pPr marL="0" indent="0">
              <a:buNone/>
              <a:defRPr sz="2000"/>
            </a:lvl3pPr>
            <a:lvl4pPr marL="0">
              <a:defRPr sz="2000"/>
            </a:lvl4pPr>
            <a:lvl5pPr marL="360000"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7D1DB7-AC43-460E-B3C5-9F8B37D1B5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79499" y="2664000"/>
            <a:ext cx="3905999" cy="310680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0C5DE9-6995-4F6E-AF64-6CE9A677971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8BC655-2B4D-48CA-90B9-740400332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14A7E0-1D83-4CE0-9FFE-3EEE2B3C2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24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4F7F85-950A-4BED-AE31-5C85DE4FA4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501" y="1011238"/>
            <a:ext cx="3905250" cy="1292662"/>
          </a:xfrm>
        </p:spPr>
        <p:txBody>
          <a:bodyPr anchor="t" anchorCtr="0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813A008-3741-4305-8A06-C0D8404A32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37200" y="531813"/>
            <a:ext cx="6113812" cy="578484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2ADC63-3365-4920-AF26-600F4D2EA5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79500" y="2663825"/>
            <a:ext cx="3905250" cy="310515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C161BE-EF8B-4F4D-8197-61442EBC46B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D37897-BFE5-414E-9334-53116988D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5BF024-9A20-4B80-976D-420DCCD16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079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C700152-D18D-4405-8FB2-5985831B57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500" y="1011238"/>
            <a:ext cx="10026650" cy="65563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2E92E1-0C4A-474E-8E29-8DB404101B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9500" y="1790700"/>
            <a:ext cx="10026650" cy="3978275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22E245-B48B-4526-8D2D-9475E64B06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 cap="all" spc="300" baseline="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64F0E216-BA48-4F04-AC4F-645AA0DD6AC6}" type="datetimeFigureOut">
              <a:rPr lang="en-US" smtClean="0"/>
              <a:pPr/>
              <a:t>11/20/2024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A0FE5C-A494-40F2-A357-786AFFA631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 sz="1000" cap="all" spc="300" baseline="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4686A1-EDE2-44D9-A671-F708A6F883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r">
              <a:defRPr sz="1000" cap="all" spc="300" baseline="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D39607A7-8386-47DB-8578-DDEDD194E5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738205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cap="all" spc="4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0000" indent="-360000" algn="l" defTabSz="914400" rtl="0" eaLnBrk="1" latinLnBrk="0" hangingPunct="1">
        <a:lnSpc>
          <a:spcPct val="125000"/>
        </a:lnSpc>
        <a:spcBef>
          <a:spcPts val="1000"/>
        </a:spcBef>
        <a:buClr>
          <a:schemeClr val="accent1">
            <a:lumMod val="60000"/>
            <a:lumOff val="40000"/>
          </a:schemeClr>
        </a:buClr>
        <a:buFont typeface="Wingdings" panose="05000000000000000000" pitchFamily="2" charset="2"/>
        <a:buChar char=""/>
        <a:defRPr sz="20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1pPr>
      <a:lvl2pPr marL="360000" indent="0" algn="l" defTabSz="914400" rtl="0" eaLnBrk="1" latinLnBrk="0" hangingPunct="1">
        <a:lnSpc>
          <a:spcPct val="125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FontTx/>
        <a:buNone/>
        <a:defRPr sz="2000" i="1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2pPr>
      <a:lvl3pPr marL="1080000" indent="-360000" algn="l" defTabSz="914400" rtl="0" eaLnBrk="1" latinLnBrk="0" hangingPunct="1">
        <a:lnSpc>
          <a:spcPct val="125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Font typeface="Wingdings" panose="05000000000000000000" pitchFamily="2" charset="2"/>
        <a:buChar char=""/>
        <a:defRPr sz="20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3pPr>
      <a:lvl4pPr marL="1080000" indent="0" algn="l" defTabSz="914400" rtl="0" eaLnBrk="1" latinLnBrk="0" hangingPunct="1">
        <a:lnSpc>
          <a:spcPct val="125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FontTx/>
        <a:buNone/>
        <a:defRPr sz="2000" i="1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4pPr>
      <a:lvl5pPr marL="1800000" indent="-360000" algn="l" defTabSz="914400" rtl="0" eaLnBrk="1" latinLnBrk="0" hangingPunct="1">
        <a:lnSpc>
          <a:spcPct val="125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Font typeface="Wingdings" panose="05000000000000000000" pitchFamily="2" charset="2"/>
        <a:buChar char=""/>
        <a:defRPr sz="20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HAU-aMqzxZE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3011B0B3-5679-4759-90B8-3B908C4CBD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A10BA1B-D7B2-3163-E617-E02378C1CE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9510" y="4602162"/>
            <a:ext cx="4457690" cy="1720850"/>
          </a:xfrm>
        </p:spPr>
        <p:txBody>
          <a:bodyPr anchor="ctr">
            <a:normAutofit/>
          </a:bodyPr>
          <a:lstStyle/>
          <a:p>
            <a:pPr algn="l"/>
            <a:r>
              <a:rPr lang="en-US" dirty="0"/>
              <a:t>FERPA &amp; Maintaining student Confidentiality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3D02E5-060A-4BDA-2959-45BE07FE54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54801" y="4602163"/>
            <a:ext cx="4451347" cy="1720850"/>
          </a:xfrm>
        </p:spPr>
        <p:txBody>
          <a:bodyPr anchor="ctr">
            <a:normAutofit/>
          </a:bodyPr>
          <a:lstStyle/>
          <a:p>
            <a:endParaRPr lang="en-US"/>
          </a:p>
        </p:txBody>
      </p:sp>
      <p:pic>
        <p:nvPicPr>
          <p:cNvPr id="25" name="Picture 24" descr="A blue abstract watercolor pattern on a white background">
            <a:extLst>
              <a:ext uri="{FF2B5EF4-FFF2-40B4-BE49-F238E27FC236}">
                <a16:creationId xmlns:a16="http://schemas.microsoft.com/office/drawing/2014/main" id="{D2AD438D-2A56-508A-7DE1-E64CE8412FD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32113" b="18555"/>
          <a:stretch/>
        </p:blipFill>
        <p:spPr>
          <a:xfrm>
            <a:off x="20" y="10"/>
            <a:ext cx="12191977" cy="4014777"/>
          </a:xfrm>
          <a:prstGeom prst="rect">
            <a:avLst/>
          </a:prstGeom>
        </p:spPr>
      </p:pic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32E97E5C-7A5F-424E-AAE4-654396E907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rot="5400000">
            <a:off x="5826000" y="5462587"/>
            <a:ext cx="540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91806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B66C9CD-6BF4-44CA-8078-0BB8190807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FA388AB-1A3C-B7D2-6339-B8FCAC8675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100" y="542671"/>
            <a:ext cx="10026650" cy="1124202"/>
          </a:xfrm>
        </p:spPr>
        <p:txBody>
          <a:bodyPr wrap="square" anchor="ctr">
            <a:normAutofit/>
          </a:bodyPr>
          <a:lstStyle/>
          <a:p>
            <a:pPr algn="ctr"/>
            <a:r>
              <a:rPr lang="en-US" b="1" dirty="0"/>
              <a:t>Introduction</a:t>
            </a: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F883A8D1-ED1B-47A1-AA44-289C080EDD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52664"/>
            <a:ext cx="12192000" cy="4605336"/>
          </a:xfrm>
          <a:prstGeom prst="rect">
            <a:avLst/>
          </a:prstGeom>
          <a:solidFill>
            <a:schemeClr val="bg1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alpha val="20000"/>
                </a:schemeClr>
              </a:solidFill>
            </a:endParaRPr>
          </a:p>
        </p:txBody>
      </p:sp>
      <p:graphicFrame>
        <p:nvGraphicFramePr>
          <p:cNvPr id="5" name="Content Placeholder 2" descr="Understanding FERPA and Importance of Student Confidentiality">
            <a:extLst>
              <a:ext uri="{FF2B5EF4-FFF2-40B4-BE49-F238E27FC236}">
                <a16:creationId xmlns:a16="http://schemas.microsoft.com/office/drawing/2014/main" id="{F84E756F-06CD-1581-D366-4C340A6BEF1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2173188"/>
              </p:ext>
            </p:extLst>
          </p:nvPr>
        </p:nvGraphicFramePr>
        <p:xfrm>
          <a:off x="541338" y="2843212"/>
          <a:ext cx="11109674" cy="34721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18785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EE96A74-B62B-4642-AB22-7776A5F48C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00F708F-BDAC-2E88-E2FA-51AB7BEB49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1338" y="1079500"/>
            <a:ext cx="3322637" cy="4689475"/>
          </a:xfrm>
        </p:spPr>
        <p:txBody>
          <a:bodyPr anchor="ctr">
            <a:normAutofit/>
          </a:bodyPr>
          <a:lstStyle/>
          <a:p>
            <a:pPr algn="ctr"/>
            <a:r>
              <a:rPr lang="en-US" b="1" dirty="0"/>
              <a:t>What is FERPA?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576A6EA-4B09-480F-BB03-9616027234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25950" y="-1"/>
            <a:ext cx="7766050" cy="6857993"/>
          </a:xfrm>
          <a:prstGeom prst="rect">
            <a:avLst/>
          </a:prstGeom>
          <a:solidFill>
            <a:schemeClr val="bg1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5" name="Content Placeholder 2" descr="Family Educational Rights and Privacy Act ">
            <a:extLst>
              <a:ext uri="{FF2B5EF4-FFF2-40B4-BE49-F238E27FC236}">
                <a16:creationId xmlns:a16="http://schemas.microsoft.com/office/drawing/2014/main" id="{D5FFF85D-D43C-D064-66E1-DEBF41AAFAC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5763699"/>
              </p:ext>
            </p:extLst>
          </p:nvPr>
        </p:nvGraphicFramePr>
        <p:xfrm>
          <a:off x="4981575" y="540000"/>
          <a:ext cx="6669431" cy="577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844399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CD7147-AB12-EC12-58ED-4CC9B78084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School Volunteers &amp; </a:t>
            </a:r>
            <a:r>
              <a:rPr lang="en-US" dirty="0" err="1"/>
              <a:t>Ferpa</a:t>
            </a:r>
            <a:endParaRPr lang="en-US" dirty="0"/>
          </a:p>
        </p:txBody>
      </p:sp>
      <p:pic>
        <p:nvPicPr>
          <p:cNvPr id="5" name="Content Placeholder 4" descr="screenshot of school volunteers YouTube video ">
            <a:hlinkClick r:id="rId3"/>
            <a:extLst>
              <a:ext uri="{FF2B5EF4-FFF2-40B4-BE49-F238E27FC236}">
                <a16:creationId xmlns:a16="http://schemas.microsoft.com/office/drawing/2014/main" id="{BB910BAB-E6B7-E498-219F-3896A1EB344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2732011" y="1790700"/>
            <a:ext cx="6721627" cy="3978275"/>
          </a:xfrm>
        </p:spPr>
      </p:pic>
    </p:spTree>
    <p:extLst>
      <p:ext uri="{BB962C8B-B14F-4D97-AF65-F5344CB8AC3E}">
        <p14:creationId xmlns:p14="http://schemas.microsoft.com/office/powerpoint/2010/main" val="6980724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EE96A74-B62B-4642-AB22-7776A5F48C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A3607F8-8A33-3A32-AAC5-F307FABE8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1338" y="1079500"/>
            <a:ext cx="3322637" cy="4689475"/>
          </a:xfrm>
        </p:spPr>
        <p:txBody>
          <a:bodyPr anchor="ctr">
            <a:normAutofit/>
          </a:bodyPr>
          <a:lstStyle/>
          <a:p>
            <a:pPr algn="ctr"/>
            <a:r>
              <a:rPr lang="en-US" b="1" dirty="0"/>
              <a:t>Rights under FERPA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576A6EA-4B09-480F-BB03-9616027234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25950" y="-1"/>
            <a:ext cx="7766050" cy="6857993"/>
          </a:xfrm>
          <a:prstGeom prst="rect">
            <a:avLst/>
          </a:prstGeom>
          <a:solidFill>
            <a:schemeClr val="bg1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5" name="Content Placeholder 2" descr="Correct records believed to be inaccurate or misleading ">
            <a:extLst>
              <a:ext uri="{FF2B5EF4-FFF2-40B4-BE49-F238E27FC236}">
                <a16:creationId xmlns:a16="http://schemas.microsoft.com/office/drawing/2014/main" id="{5FC9843C-EF02-6F12-92BC-47AB17D8961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556060"/>
              </p:ext>
            </p:extLst>
          </p:nvPr>
        </p:nvGraphicFramePr>
        <p:xfrm>
          <a:off x="4981575" y="540000"/>
          <a:ext cx="6669431" cy="577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9907950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EE96A74-B62B-4642-AB22-7776A5F48C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236552A-8421-A905-9A13-1922355392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1084257"/>
            <a:ext cx="4425950" cy="4689475"/>
          </a:xfrm>
        </p:spPr>
        <p:txBody>
          <a:bodyPr anchor="ctr">
            <a:normAutofit/>
          </a:bodyPr>
          <a:lstStyle/>
          <a:p>
            <a:pPr algn="ctr"/>
            <a:r>
              <a:rPr lang="en-US" b="1" dirty="0"/>
              <a:t>Maintaining Confidentiality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576A6EA-4B09-480F-BB03-9616027234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25950" y="-1"/>
            <a:ext cx="7766050" cy="6857993"/>
          </a:xfrm>
          <a:prstGeom prst="rect">
            <a:avLst/>
          </a:prstGeom>
          <a:solidFill>
            <a:schemeClr val="bg1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5" name="Content Placeholder 2" descr="Return all agendas and any student information at end of Community Engagement Board. ">
            <a:extLst>
              <a:ext uri="{FF2B5EF4-FFF2-40B4-BE49-F238E27FC236}">
                <a16:creationId xmlns:a16="http://schemas.microsoft.com/office/drawing/2014/main" id="{243067A2-F27B-818F-EEF7-D4B467F3FF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2015042"/>
              </p:ext>
            </p:extLst>
          </p:nvPr>
        </p:nvGraphicFramePr>
        <p:xfrm>
          <a:off x="4981575" y="540000"/>
          <a:ext cx="6669431" cy="577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62575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01C0CAB-6A03-4C6A-9FAA-2198477536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826000" y="3690871"/>
            <a:ext cx="540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9">
            <a:extLst>
              <a:ext uri="{FF2B5EF4-FFF2-40B4-BE49-F238E27FC236}">
                <a16:creationId xmlns:a16="http://schemas.microsoft.com/office/drawing/2014/main" id="{F982E0B2-AA9C-441C-A08E-A9DF9CF121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728046" y="4869342"/>
            <a:ext cx="1623711" cy="630920"/>
            <a:chOff x="9588346" y="4824892"/>
            <a:chExt cx="1623711" cy="630920"/>
          </a:xfrm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A4A2E074-C10D-4C57-AB72-B631E4D771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 flipH="1">
              <a:off x="10267789" y="4452443"/>
              <a:ext cx="571820" cy="1316717"/>
            </a:xfrm>
            <a:custGeom>
              <a:avLst/>
              <a:gdLst>
                <a:gd name="connsiteX0" fmla="*/ 282417 w 571820"/>
                <a:gd name="connsiteY0" fmla="*/ 0 h 1316717"/>
                <a:gd name="connsiteX1" fmla="*/ 285910 w 571820"/>
                <a:gd name="connsiteY1" fmla="*/ 3175 h 1316717"/>
                <a:gd name="connsiteX2" fmla="*/ 287393 w 571820"/>
                <a:gd name="connsiteY2" fmla="*/ 1827 h 1316717"/>
                <a:gd name="connsiteX3" fmla="*/ 289403 w 571820"/>
                <a:gd name="connsiteY3" fmla="*/ 0 h 1316717"/>
                <a:gd name="connsiteX4" fmla="*/ 289403 w 571820"/>
                <a:gd name="connsiteY4" fmla="*/ 6349 h 1316717"/>
                <a:gd name="connsiteX5" fmla="*/ 309203 w 571820"/>
                <a:gd name="connsiteY5" fmla="*/ 24345 h 1316717"/>
                <a:gd name="connsiteX6" fmla="*/ 571820 w 571820"/>
                <a:gd name="connsiteY6" fmla="*/ 658359 h 1316717"/>
                <a:gd name="connsiteX7" fmla="*/ 309203 w 571820"/>
                <a:gd name="connsiteY7" fmla="*/ 1292372 h 1316717"/>
                <a:gd name="connsiteX8" fmla="*/ 289403 w 571820"/>
                <a:gd name="connsiteY8" fmla="*/ 1310368 h 1316717"/>
                <a:gd name="connsiteX9" fmla="*/ 289403 w 571820"/>
                <a:gd name="connsiteY9" fmla="*/ 1316717 h 1316717"/>
                <a:gd name="connsiteX10" fmla="*/ 287393 w 571820"/>
                <a:gd name="connsiteY10" fmla="*/ 1314890 h 1316717"/>
                <a:gd name="connsiteX11" fmla="*/ 285910 w 571820"/>
                <a:gd name="connsiteY11" fmla="*/ 1313542 h 1316717"/>
                <a:gd name="connsiteX12" fmla="*/ 282417 w 571820"/>
                <a:gd name="connsiteY12" fmla="*/ 1316717 h 1316717"/>
                <a:gd name="connsiteX13" fmla="*/ 282417 w 571820"/>
                <a:gd name="connsiteY13" fmla="*/ 1310367 h 1316717"/>
                <a:gd name="connsiteX14" fmla="*/ 262617 w 571820"/>
                <a:gd name="connsiteY14" fmla="*/ 1292372 h 1316717"/>
                <a:gd name="connsiteX15" fmla="*/ 0 w 571820"/>
                <a:gd name="connsiteY15" fmla="*/ 658358 h 1316717"/>
                <a:gd name="connsiteX16" fmla="*/ 262617 w 571820"/>
                <a:gd name="connsiteY16" fmla="*/ 24345 h 1316717"/>
                <a:gd name="connsiteX17" fmla="*/ 282417 w 571820"/>
                <a:gd name="connsiteY17" fmla="*/ 6349 h 13167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571820" h="1316717">
                  <a:moveTo>
                    <a:pt x="282417" y="0"/>
                  </a:moveTo>
                  <a:lnTo>
                    <a:pt x="285910" y="3175"/>
                  </a:lnTo>
                  <a:lnTo>
                    <a:pt x="287393" y="1827"/>
                  </a:lnTo>
                  <a:lnTo>
                    <a:pt x="289403" y="0"/>
                  </a:lnTo>
                  <a:lnTo>
                    <a:pt x="289403" y="6349"/>
                  </a:lnTo>
                  <a:lnTo>
                    <a:pt x="309203" y="24345"/>
                  </a:lnTo>
                  <a:cubicBezTo>
                    <a:pt x="471461" y="186603"/>
                    <a:pt x="571820" y="410761"/>
                    <a:pt x="571820" y="658359"/>
                  </a:cubicBezTo>
                  <a:cubicBezTo>
                    <a:pt x="571820" y="905956"/>
                    <a:pt x="471461" y="1130114"/>
                    <a:pt x="309203" y="1292372"/>
                  </a:cubicBezTo>
                  <a:lnTo>
                    <a:pt x="289403" y="1310368"/>
                  </a:lnTo>
                  <a:lnTo>
                    <a:pt x="289403" y="1316717"/>
                  </a:lnTo>
                  <a:lnTo>
                    <a:pt x="287393" y="1314890"/>
                  </a:lnTo>
                  <a:lnTo>
                    <a:pt x="285910" y="1313542"/>
                  </a:lnTo>
                  <a:lnTo>
                    <a:pt x="282417" y="1316717"/>
                  </a:lnTo>
                  <a:lnTo>
                    <a:pt x="282417" y="1310367"/>
                  </a:lnTo>
                  <a:lnTo>
                    <a:pt x="262617" y="1292372"/>
                  </a:lnTo>
                  <a:cubicBezTo>
                    <a:pt x="100359" y="1130113"/>
                    <a:pt x="0" y="905956"/>
                    <a:pt x="0" y="658358"/>
                  </a:cubicBezTo>
                  <a:cubicBezTo>
                    <a:pt x="0" y="410761"/>
                    <a:pt x="100359" y="186603"/>
                    <a:pt x="262617" y="24345"/>
                  </a:cubicBezTo>
                  <a:lnTo>
                    <a:pt x="282417" y="6349"/>
                  </a:lnTo>
                  <a:close/>
                </a:path>
              </a:pathLst>
            </a:custGeom>
            <a:solidFill>
              <a:schemeClr val="accent4">
                <a:alpha val="4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0B037EB3-1772-4BA8-A95A-E5DBDFEA32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2700000" flipH="1">
              <a:off x="10112436" y="4359902"/>
              <a:ext cx="571820" cy="1620000"/>
              <a:chOff x="8482785" y="4330454"/>
              <a:chExt cx="571820" cy="1620000"/>
            </a:xfrm>
          </p:grpSpPr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id="{A1F47AC1-63D0-47F3-9728-1A0A0543494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8482785" y="4333632"/>
                <a:ext cx="571820" cy="1311956"/>
              </a:xfrm>
              <a:custGeom>
                <a:avLst/>
                <a:gdLst>
                  <a:gd name="connsiteX0" fmla="*/ 282417 w 571820"/>
                  <a:gd name="connsiteY0" fmla="*/ 0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289403 w 571820"/>
                  <a:gd name="connsiteY4" fmla="*/ 6349 h 1316717"/>
                  <a:gd name="connsiteX5" fmla="*/ 309203 w 571820"/>
                  <a:gd name="connsiteY5" fmla="*/ 24345 h 1316717"/>
                  <a:gd name="connsiteX6" fmla="*/ 571820 w 571820"/>
                  <a:gd name="connsiteY6" fmla="*/ 658359 h 1316717"/>
                  <a:gd name="connsiteX7" fmla="*/ 309203 w 571820"/>
                  <a:gd name="connsiteY7" fmla="*/ 1292372 h 1316717"/>
                  <a:gd name="connsiteX8" fmla="*/ 289403 w 571820"/>
                  <a:gd name="connsiteY8" fmla="*/ 1310368 h 1316717"/>
                  <a:gd name="connsiteX9" fmla="*/ 289403 w 571820"/>
                  <a:gd name="connsiteY9" fmla="*/ 1316717 h 1316717"/>
                  <a:gd name="connsiteX10" fmla="*/ 287393 w 571820"/>
                  <a:gd name="connsiteY10" fmla="*/ 1314890 h 1316717"/>
                  <a:gd name="connsiteX11" fmla="*/ 285910 w 571820"/>
                  <a:gd name="connsiteY11" fmla="*/ 1313542 h 1316717"/>
                  <a:gd name="connsiteX12" fmla="*/ 282417 w 571820"/>
                  <a:gd name="connsiteY12" fmla="*/ 1316717 h 1316717"/>
                  <a:gd name="connsiteX13" fmla="*/ 282417 w 571820"/>
                  <a:gd name="connsiteY13" fmla="*/ 1310367 h 1316717"/>
                  <a:gd name="connsiteX14" fmla="*/ 262617 w 571820"/>
                  <a:gd name="connsiteY14" fmla="*/ 1292372 h 1316717"/>
                  <a:gd name="connsiteX15" fmla="*/ 0 w 571820"/>
                  <a:gd name="connsiteY15" fmla="*/ 658358 h 1316717"/>
                  <a:gd name="connsiteX16" fmla="*/ 262617 w 571820"/>
                  <a:gd name="connsiteY16" fmla="*/ 24345 h 1316717"/>
                  <a:gd name="connsiteX17" fmla="*/ 282417 w 571820"/>
                  <a:gd name="connsiteY17" fmla="*/ 6349 h 1316717"/>
                  <a:gd name="connsiteX0" fmla="*/ 282417 w 571820"/>
                  <a:gd name="connsiteY0" fmla="*/ 6349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289403 w 571820"/>
                  <a:gd name="connsiteY4" fmla="*/ 6349 h 1316717"/>
                  <a:gd name="connsiteX5" fmla="*/ 309203 w 571820"/>
                  <a:gd name="connsiteY5" fmla="*/ 24345 h 1316717"/>
                  <a:gd name="connsiteX6" fmla="*/ 571820 w 571820"/>
                  <a:gd name="connsiteY6" fmla="*/ 658359 h 1316717"/>
                  <a:gd name="connsiteX7" fmla="*/ 309203 w 571820"/>
                  <a:gd name="connsiteY7" fmla="*/ 1292372 h 1316717"/>
                  <a:gd name="connsiteX8" fmla="*/ 289403 w 571820"/>
                  <a:gd name="connsiteY8" fmla="*/ 1310368 h 1316717"/>
                  <a:gd name="connsiteX9" fmla="*/ 289403 w 571820"/>
                  <a:gd name="connsiteY9" fmla="*/ 1316717 h 1316717"/>
                  <a:gd name="connsiteX10" fmla="*/ 287393 w 571820"/>
                  <a:gd name="connsiteY10" fmla="*/ 1314890 h 1316717"/>
                  <a:gd name="connsiteX11" fmla="*/ 285910 w 571820"/>
                  <a:gd name="connsiteY11" fmla="*/ 1313542 h 1316717"/>
                  <a:gd name="connsiteX12" fmla="*/ 282417 w 571820"/>
                  <a:gd name="connsiteY12" fmla="*/ 1316717 h 1316717"/>
                  <a:gd name="connsiteX13" fmla="*/ 282417 w 571820"/>
                  <a:gd name="connsiteY13" fmla="*/ 1310367 h 1316717"/>
                  <a:gd name="connsiteX14" fmla="*/ 262617 w 571820"/>
                  <a:gd name="connsiteY14" fmla="*/ 1292372 h 1316717"/>
                  <a:gd name="connsiteX15" fmla="*/ 0 w 571820"/>
                  <a:gd name="connsiteY15" fmla="*/ 658358 h 1316717"/>
                  <a:gd name="connsiteX16" fmla="*/ 262617 w 571820"/>
                  <a:gd name="connsiteY16" fmla="*/ 24345 h 1316717"/>
                  <a:gd name="connsiteX17" fmla="*/ 282417 w 571820"/>
                  <a:gd name="connsiteY17" fmla="*/ 6349 h 1316717"/>
                  <a:gd name="connsiteX0" fmla="*/ 262617 w 571820"/>
                  <a:gd name="connsiteY0" fmla="*/ 24345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289403 w 571820"/>
                  <a:gd name="connsiteY4" fmla="*/ 6349 h 1316717"/>
                  <a:gd name="connsiteX5" fmla="*/ 309203 w 571820"/>
                  <a:gd name="connsiteY5" fmla="*/ 24345 h 1316717"/>
                  <a:gd name="connsiteX6" fmla="*/ 571820 w 571820"/>
                  <a:gd name="connsiteY6" fmla="*/ 658359 h 1316717"/>
                  <a:gd name="connsiteX7" fmla="*/ 309203 w 571820"/>
                  <a:gd name="connsiteY7" fmla="*/ 1292372 h 1316717"/>
                  <a:gd name="connsiteX8" fmla="*/ 289403 w 571820"/>
                  <a:gd name="connsiteY8" fmla="*/ 1310368 h 1316717"/>
                  <a:gd name="connsiteX9" fmla="*/ 289403 w 571820"/>
                  <a:gd name="connsiteY9" fmla="*/ 1316717 h 1316717"/>
                  <a:gd name="connsiteX10" fmla="*/ 287393 w 571820"/>
                  <a:gd name="connsiteY10" fmla="*/ 1314890 h 1316717"/>
                  <a:gd name="connsiteX11" fmla="*/ 285910 w 571820"/>
                  <a:gd name="connsiteY11" fmla="*/ 1313542 h 1316717"/>
                  <a:gd name="connsiteX12" fmla="*/ 282417 w 571820"/>
                  <a:gd name="connsiteY12" fmla="*/ 1316717 h 1316717"/>
                  <a:gd name="connsiteX13" fmla="*/ 282417 w 571820"/>
                  <a:gd name="connsiteY13" fmla="*/ 1310367 h 1316717"/>
                  <a:gd name="connsiteX14" fmla="*/ 262617 w 571820"/>
                  <a:gd name="connsiteY14" fmla="*/ 1292372 h 1316717"/>
                  <a:gd name="connsiteX15" fmla="*/ 0 w 571820"/>
                  <a:gd name="connsiteY15" fmla="*/ 658358 h 1316717"/>
                  <a:gd name="connsiteX16" fmla="*/ 262617 w 571820"/>
                  <a:gd name="connsiteY16" fmla="*/ 24345 h 1316717"/>
                  <a:gd name="connsiteX0" fmla="*/ 262617 w 571820"/>
                  <a:gd name="connsiteY0" fmla="*/ 24345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309203 w 571820"/>
                  <a:gd name="connsiteY4" fmla="*/ 24345 h 1316717"/>
                  <a:gd name="connsiteX5" fmla="*/ 571820 w 571820"/>
                  <a:gd name="connsiteY5" fmla="*/ 658359 h 1316717"/>
                  <a:gd name="connsiteX6" fmla="*/ 309203 w 571820"/>
                  <a:gd name="connsiteY6" fmla="*/ 1292372 h 1316717"/>
                  <a:gd name="connsiteX7" fmla="*/ 289403 w 571820"/>
                  <a:gd name="connsiteY7" fmla="*/ 1310368 h 1316717"/>
                  <a:gd name="connsiteX8" fmla="*/ 289403 w 571820"/>
                  <a:gd name="connsiteY8" fmla="*/ 1316717 h 1316717"/>
                  <a:gd name="connsiteX9" fmla="*/ 287393 w 571820"/>
                  <a:gd name="connsiteY9" fmla="*/ 1314890 h 1316717"/>
                  <a:gd name="connsiteX10" fmla="*/ 285910 w 571820"/>
                  <a:gd name="connsiteY10" fmla="*/ 1313542 h 1316717"/>
                  <a:gd name="connsiteX11" fmla="*/ 282417 w 571820"/>
                  <a:gd name="connsiteY11" fmla="*/ 1316717 h 1316717"/>
                  <a:gd name="connsiteX12" fmla="*/ 282417 w 571820"/>
                  <a:gd name="connsiteY12" fmla="*/ 1310367 h 1316717"/>
                  <a:gd name="connsiteX13" fmla="*/ 262617 w 571820"/>
                  <a:gd name="connsiteY13" fmla="*/ 1292372 h 1316717"/>
                  <a:gd name="connsiteX14" fmla="*/ 0 w 571820"/>
                  <a:gd name="connsiteY14" fmla="*/ 658358 h 1316717"/>
                  <a:gd name="connsiteX15" fmla="*/ 262617 w 571820"/>
                  <a:gd name="connsiteY15" fmla="*/ 24345 h 1316717"/>
                  <a:gd name="connsiteX0" fmla="*/ 262617 w 571820"/>
                  <a:gd name="connsiteY0" fmla="*/ 22518 h 1314890"/>
                  <a:gd name="connsiteX1" fmla="*/ 285910 w 571820"/>
                  <a:gd name="connsiteY1" fmla="*/ 1348 h 1314890"/>
                  <a:gd name="connsiteX2" fmla="*/ 287393 w 571820"/>
                  <a:gd name="connsiteY2" fmla="*/ 0 h 1314890"/>
                  <a:gd name="connsiteX3" fmla="*/ 309203 w 571820"/>
                  <a:gd name="connsiteY3" fmla="*/ 22518 h 1314890"/>
                  <a:gd name="connsiteX4" fmla="*/ 571820 w 571820"/>
                  <a:gd name="connsiteY4" fmla="*/ 656532 h 1314890"/>
                  <a:gd name="connsiteX5" fmla="*/ 309203 w 571820"/>
                  <a:gd name="connsiteY5" fmla="*/ 1290545 h 1314890"/>
                  <a:gd name="connsiteX6" fmla="*/ 289403 w 571820"/>
                  <a:gd name="connsiteY6" fmla="*/ 1308541 h 1314890"/>
                  <a:gd name="connsiteX7" fmla="*/ 289403 w 571820"/>
                  <a:gd name="connsiteY7" fmla="*/ 1314890 h 1314890"/>
                  <a:gd name="connsiteX8" fmla="*/ 287393 w 571820"/>
                  <a:gd name="connsiteY8" fmla="*/ 1313063 h 1314890"/>
                  <a:gd name="connsiteX9" fmla="*/ 285910 w 571820"/>
                  <a:gd name="connsiteY9" fmla="*/ 1311715 h 1314890"/>
                  <a:gd name="connsiteX10" fmla="*/ 282417 w 571820"/>
                  <a:gd name="connsiteY10" fmla="*/ 1314890 h 1314890"/>
                  <a:gd name="connsiteX11" fmla="*/ 282417 w 571820"/>
                  <a:gd name="connsiteY11" fmla="*/ 1308540 h 1314890"/>
                  <a:gd name="connsiteX12" fmla="*/ 262617 w 571820"/>
                  <a:gd name="connsiteY12" fmla="*/ 1290545 h 1314890"/>
                  <a:gd name="connsiteX13" fmla="*/ 0 w 571820"/>
                  <a:gd name="connsiteY13" fmla="*/ 656531 h 1314890"/>
                  <a:gd name="connsiteX14" fmla="*/ 262617 w 571820"/>
                  <a:gd name="connsiteY14" fmla="*/ 22518 h 1314890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85910 w 571820"/>
                  <a:gd name="connsiteY8" fmla="*/ 1310367 h 1313542"/>
                  <a:gd name="connsiteX9" fmla="*/ 282417 w 571820"/>
                  <a:gd name="connsiteY9" fmla="*/ 1313542 h 1313542"/>
                  <a:gd name="connsiteX10" fmla="*/ 282417 w 571820"/>
                  <a:gd name="connsiteY10" fmla="*/ 1307192 h 1313542"/>
                  <a:gd name="connsiteX11" fmla="*/ 262617 w 571820"/>
                  <a:gd name="connsiteY11" fmla="*/ 1289197 h 1313542"/>
                  <a:gd name="connsiteX12" fmla="*/ 0 w 571820"/>
                  <a:gd name="connsiteY12" fmla="*/ 655183 h 1313542"/>
                  <a:gd name="connsiteX13" fmla="*/ 262617 w 571820"/>
                  <a:gd name="connsiteY13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85910 w 571820"/>
                  <a:gd name="connsiteY8" fmla="*/ 1310367 h 1313542"/>
                  <a:gd name="connsiteX9" fmla="*/ 282417 w 571820"/>
                  <a:gd name="connsiteY9" fmla="*/ 1313542 h 1313542"/>
                  <a:gd name="connsiteX10" fmla="*/ 262617 w 571820"/>
                  <a:gd name="connsiteY10" fmla="*/ 1289197 h 1313542"/>
                  <a:gd name="connsiteX11" fmla="*/ 0 w 571820"/>
                  <a:gd name="connsiteY11" fmla="*/ 655183 h 1313542"/>
                  <a:gd name="connsiteX12" fmla="*/ 262617 w 571820"/>
                  <a:gd name="connsiteY12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85910 w 571820"/>
                  <a:gd name="connsiteY8" fmla="*/ 1310367 h 1313542"/>
                  <a:gd name="connsiteX9" fmla="*/ 262617 w 571820"/>
                  <a:gd name="connsiteY9" fmla="*/ 1289197 h 1313542"/>
                  <a:gd name="connsiteX10" fmla="*/ 0 w 571820"/>
                  <a:gd name="connsiteY10" fmla="*/ 655183 h 1313542"/>
                  <a:gd name="connsiteX11" fmla="*/ 262617 w 571820"/>
                  <a:gd name="connsiteY11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62617 w 571820"/>
                  <a:gd name="connsiteY8" fmla="*/ 1289197 h 1313542"/>
                  <a:gd name="connsiteX9" fmla="*/ 0 w 571820"/>
                  <a:gd name="connsiteY9" fmla="*/ 655183 h 1313542"/>
                  <a:gd name="connsiteX10" fmla="*/ 262617 w 571820"/>
                  <a:gd name="connsiteY10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62617 w 571820"/>
                  <a:gd name="connsiteY7" fmla="*/ 1289197 h 1313542"/>
                  <a:gd name="connsiteX8" fmla="*/ 0 w 571820"/>
                  <a:gd name="connsiteY8" fmla="*/ 655183 h 1313542"/>
                  <a:gd name="connsiteX9" fmla="*/ 262617 w 571820"/>
                  <a:gd name="connsiteY9" fmla="*/ 21170 h 1313542"/>
                  <a:gd name="connsiteX0" fmla="*/ 262617 w 571820"/>
                  <a:gd name="connsiteY0" fmla="*/ 21170 h 1364739"/>
                  <a:gd name="connsiteX1" fmla="*/ 285910 w 571820"/>
                  <a:gd name="connsiteY1" fmla="*/ 0 h 1364739"/>
                  <a:gd name="connsiteX2" fmla="*/ 309203 w 571820"/>
                  <a:gd name="connsiteY2" fmla="*/ 21170 h 1364739"/>
                  <a:gd name="connsiteX3" fmla="*/ 571820 w 571820"/>
                  <a:gd name="connsiteY3" fmla="*/ 655184 h 1364739"/>
                  <a:gd name="connsiteX4" fmla="*/ 309203 w 571820"/>
                  <a:gd name="connsiteY4" fmla="*/ 1289197 h 1364739"/>
                  <a:gd name="connsiteX5" fmla="*/ 289403 w 571820"/>
                  <a:gd name="connsiteY5" fmla="*/ 1307193 h 1364739"/>
                  <a:gd name="connsiteX6" fmla="*/ 177485 w 571820"/>
                  <a:gd name="connsiteY6" fmla="*/ 1364739 h 1364739"/>
                  <a:gd name="connsiteX7" fmla="*/ 262617 w 571820"/>
                  <a:gd name="connsiteY7" fmla="*/ 1289197 h 1364739"/>
                  <a:gd name="connsiteX8" fmla="*/ 0 w 571820"/>
                  <a:gd name="connsiteY8" fmla="*/ 655183 h 1364739"/>
                  <a:gd name="connsiteX9" fmla="*/ 262617 w 571820"/>
                  <a:gd name="connsiteY9" fmla="*/ 21170 h 1364739"/>
                  <a:gd name="connsiteX0" fmla="*/ 262617 w 571820"/>
                  <a:gd name="connsiteY0" fmla="*/ 21170 h 1364739"/>
                  <a:gd name="connsiteX1" fmla="*/ 285910 w 571820"/>
                  <a:gd name="connsiteY1" fmla="*/ 0 h 1364739"/>
                  <a:gd name="connsiteX2" fmla="*/ 309203 w 571820"/>
                  <a:gd name="connsiteY2" fmla="*/ 21170 h 1364739"/>
                  <a:gd name="connsiteX3" fmla="*/ 571820 w 571820"/>
                  <a:gd name="connsiteY3" fmla="*/ 655184 h 1364739"/>
                  <a:gd name="connsiteX4" fmla="*/ 309203 w 571820"/>
                  <a:gd name="connsiteY4" fmla="*/ 1289197 h 1364739"/>
                  <a:gd name="connsiteX5" fmla="*/ 285832 w 571820"/>
                  <a:gd name="connsiteY5" fmla="*/ 1311956 h 1364739"/>
                  <a:gd name="connsiteX6" fmla="*/ 177485 w 571820"/>
                  <a:gd name="connsiteY6" fmla="*/ 1364739 h 1364739"/>
                  <a:gd name="connsiteX7" fmla="*/ 262617 w 571820"/>
                  <a:gd name="connsiteY7" fmla="*/ 1289197 h 1364739"/>
                  <a:gd name="connsiteX8" fmla="*/ 0 w 571820"/>
                  <a:gd name="connsiteY8" fmla="*/ 655183 h 1364739"/>
                  <a:gd name="connsiteX9" fmla="*/ 262617 w 571820"/>
                  <a:gd name="connsiteY9" fmla="*/ 21170 h 1364739"/>
                  <a:gd name="connsiteX0" fmla="*/ 262617 w 571820"/>
                  <a:gd name="connsiteY0" fmla="*/ 21170 h 1311956"/>
                  <a:gd name="connsiteX1" fmla="*/ 285910 w 571820"/>
                  <a:gd name="connsiteY1" fmla="*/ 0 h 1311956"/>
                  <a:gd name="connsiteX2" fmla="*/ 309203 w 571820"/>
                  <a:gd name="connsiteY2" fmla="*/ 21170 h 1311956"/>
                  <a:gd name="connsiteX3" fmla="*/ 571820 w 571820"/>
                  <a:gd name="connsiteY3" fmla="*/ 655184 h 1311956"/>
                  <a:gd name="connsiteX4" fmla="*/ 309203 w 571820"/>
                  <a:gd name="connsiteY4" fmla="*/ 1289197 h 1311956"/>
                  <a:gd name="connsiteX5" fmla="*/ 285832 w 571820"/>
                  <a:gd name="connsiteY5" fmla="*/ 1311956 h 1311956"/>
                  <a:gd name="connsiteX6" fmla="*/ 262617 w 571820"/>
                  <a:gd name="connsiteY6" fmla="*/ 1289197 h 1311956"/>
                  <a:gd name="connsiteX7" fmla="*/ 0 w 571820"/>
                  <a:gd name="connsiteY7" fmla="*/ 655183 h 1311956"/>
                  <a:gd name="connsiteX8" fmla="*/ 262617 w 571820"/>
                  <a:gd name="connsiteY8" fmla="*/ 21170 h 13119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71820" h="1311956">
                    <a:moveTo>
                      <a:pt x="262617" y="21170"/>
                    </a:moveTo>
                    <a:lnTo>
                      <a:pt x="285910" y="0"/>
                    </a:lnTo>
                    <a:lnTo>
                      <a:pt x="309203" y="21170"/>
                    </a:lnTo>
                    <a:cubicBezTo>
                      <a:pt x="471461" y="183428"/>
                      <a:pt x="571820" y="407586"/>
                      <a:pt x="571820" y="655184"/>
                    </a:cubicBezTo>
                    <a:cubicBezTo>
                      <a:pt x="571820" y="902781"/>
                      <a:pt x="471461" y="1126939"/>
                      <a:pt x="309203" y="1289197"/>
                    </a:cubicBezTo>
                    <a:lnTo>
                      <a:pt x="285832" y="1311956"/>
                    </a:lnTo>
                    <a:lnTo>
                      <a:pt x="262617" y="1289197"/>
                    </a:lnTo>
                    <a:cubicBezTo>
                      <a:pt x="100359" y="1126938"/>
                      <a:pt x="0" y="902781"/>
                      <a:pt x="0" y="655183"/>
                    </a:cubicBezTo>
                    <a:cubicBezTo>
                      <a:pt x="0" y="407586"/>
                      <a:pt x="100359" y="183428"/>
                      <a:pt x="262617" y="21170"/>
                    </a:cubicBez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803A57D6-0C36-4560-A08A-16768551EF6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CxnSpPr>
                <a:cxnSpLocks/>
              </p:cNvCxn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CxnSpPr>
            <p:spPr>
              <a:xfrm>
                <a:off x="8768695" y="4330454"/>
                <a:ext cx="0" cy="162000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CA5B2A81-2C8E-4963-AFD4-E539D168B4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AB9574F-5A77-E842-BABC-3145A9E62A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1079500"/>
            <a:ext cx="4093028" cy="2138400"/>
          </a:xfrm>
        </p:spPr>
        <p:txBody>
          <a:bodyPr vert="horz" lIns="0" tIns="0" rIns="0" bIns="0" rtlCol="0" anchor="b" anchorCtr="0">
            <a:normAutofit/>
          </a:bodyPr>
          <a:lstStyle/>
          <a:p>
            <a:pPr algn="ctr"/>
            <a:r>
              <a:rPr lang="en-US" sz="4000" b="1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720FC5-1223-8DD0-134E-8C26007CA3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4113213"/>
            <a:ext cx="3884961" cy="1655762"/>
          </a:xfrm>
        </p:spPr>
        <p:txBody>
          <a:bodyPr vert="horz" lIns="0" tIns="0" rIns="0" bIns="0" rtlCol="0" anchor="t" anchorCtr="0">
            <a:normAutofit/>
          </a:bodyPr>
          <a:lstStyle/>
          <a:p>
            <a:pPr marL="0" indent="0" algn="ctr">
              <a:buNone/>
            </a:pPr>
            <a:r>
              <a:rPr lang="en-US" sz="2800" i="1" dirty="0"/>
              <a:t>Questions &amp; Concerns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9E7C23BC-DAA6-40E1-8166-B8C4439D14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212481" y="3690871"/>
            <a:ext cx="540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>
            <a:extLst>
              <a:ext uri="{FF2B5EF4-FFF2-40B4-BE49-F238E27FC236}">
                <a16:creationId xmlns:a16="http://schemas.microsoft.com/office/drawing/2014/main" id="{2F31F569-0A44-404A-8F68-778EE0F0B4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490274" y="400869"/>
            <a:ext cx="7703725" cy="6152809"/>
            <a:chOff x="23944" y="400869"/>
            <a:chExt cx="7703725" cy="6152809"/>
          </a:xfrm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6D11F832-7E71-453D-9142-F5CCCBD18A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3331371" y="1990845"/>
              <a:ext cx="1251490" cy="2846995"/>
            </a:xfrm>
            <a:custGeom>
              <a:avLst/>
              <a:gdLst>
                <a:gd name="connsiteX0" fmla="*/ 625745 w 1251490"/>
                <a:gd name="connsiteY0" fmla="*/ 0 h 2846995"/>
                <a:gd name="connsiteX1" fmla="*/ 683662 w 1251490"/>
                <a:gd name="connsiteY1" fmla="*/ 52638 h 2846995"/>
                <a:gd name="connsiteX2" fmla="*/ 1251490 w 1251490"/>
                <a:gd name="connsiteY2" fmla="*/ 1423497 h 2846995"/>
                <a:gd name="connsiteX3" fmla="*/ 683662 w 1251490"/>
                <a:gd name="connsiteY3" fmla="*/ 2794356 h 2846995"/>
                <a:gd name="connsiteX4" fmla="*/ 625745 w 1251490"/>
                <a:gd name="connsiteY4" fmla="*/ 2846995 h 2846995"/>
                <a:gd name="connsiteX5" fmla="*/ 567828 w 1251490"/>
                <a:gd name="connsiteY5" fmla="*/ 2794357 h 2846995"/>
                <a:gd name="connsiteX6" fmla="*/ 0 w 1251490"/>
                <a:gd name="connsiteY6" fmla="*/ 1423498 h 2846995"/>
                <a:gd name="connsiteX7" fmla="*/ 567828 w 1251490"/>
                <a:gd name="connsiteY7" fmla="*/ 52639 h 28469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51490" h="2846995">
                  <a:moveTo>
                    <a:pt x="625745" y="0"/>
                  </a:moveTo>
                  <a:lnTo>
                    <a:pt x="683662" y="52638"/>
                  </a:lnTo>
                  <a:cubicBezTo>
                    <a:pt x="1034495" y="403472"/>
                    <a:pt x="1251490" y="888144"/>
                    <a:pt x="1251490" y="1423497"/>
                  </a:cubicBezTo>
                  <a:cubicBezTo>
                    <a:pt x="1251490" y="1958851"/>
                    <a:pt x="1034495" y="2443522"/>
                    <a:pt x="683662" y="2794356"/>
                  </a:cubicBezTo>
                  <a:lnTo>
                    <a:pt x="625745" y="2846995"/>
                  </a:lnTo>
                  <a:lnTo>
                    <a:pt x="567828" y="2794357"/>
                  </a:lnTo>
                  <a:cubicBezTo>
                    <a:pt x="216995" y="2443523"/>
                    <a:pt x="0" y="1958851"/>
                    <a:pt x="0" y="1423498"/>
                  </a:cubicBezTo>
                  <a:cubicBezTo>
                    <a:pt x="0" y="888144"/>
                    <a:pt x="216995" y="403473"/>
                    <a:pt x="567828" y="52639"/>
                  </a:cubicBezTo>
                  <a:close/>
                </a:path>
              </a:pathLst>
            </a:custGeom>
            <a:solidFill>
              <a:schemeClr val="tx1">
                <a:alpha val="3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70508728-9147-4830-882B-0441F72BFA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 flipH="1">
              <a:off x="373570" y="4760817"/>
              <a:ext cx="1785983" cy="1799739"/>
            </a:xfrm>
            <a:custGeom>
              <a:avLst/>
              <a:gdLst>
                <a:gd name="connsiteX0" fmla="*/ 440819 w 1785983"/>
                <a:gd name="connsiteY0" fmla="*/ 59 h 1799739"/>
                <a:gd name="connsiteX1" fmla="*/ 845918 w 1785983"/>
                <a:gd name="connsiteY1" fmla="*/ 261596 h 1799739"/>
                <a:gd name="connsiteX2" fmla="*/ 892992 w 1785983"/>
                <a:gd name="connsiteY2" fmla="*/ 360758 h 1799739"/>
                <a:gd name="connsiteX3" fmla="*/ 892992 w 1785983"/>
                <a:gd name="connsiteY3" fmla="*/ 365372 h 1799739"/>
                <a:gd name="connsiteX4" fmla="*/ 940065 w 1785983"/>
                <a:gd name="connsiteY4" fmla="*/ 266212 h 1799739"/>
                <a:gd name="connsiteX5" fmla="*/ 1406106 w 1785983"/>
                <a:gd name="connsiteY5" fmla="*/ 8338 h 1799739"/>
                <a:gd name="connsiteX6" fmla="*/ 1022901 w 1785983"/>
                <a:gd name="connsiteY6" fmla="*/ 1699451 h 1799739"/>
                <a:gd name="connsiteX7" fmla="*/ 892991 w 1785983"/>
                <a:gd name="connsiteY7" fmla="*/ 1799739 h 1799739"/>
                <a:gd name="connsiteX8" fmla="*/ 892991 w 1785983"/>
                <a:gd name="connsiteY8" fmla="*/ 1795123 h 1799739"/>
                <a:gd name="connsiteX9" fmla="*/ 763082 w 1785983"/>
                <a:gd name="connsiteY9" fmla="*/ 1694835 h 1799739"/>
                <a:gd name="connsiteX10" fmla="*/ 379877 w 1785983"/>
                <a:gd name="connsiteY10" fmla="*/ 3722 h 1799739"/>
                <a:gd name="connsiteX11" fmla="*/ 440819 w 1785983"/>
                <a:gd name="connsiteY11" fmla="*/ 59 h 17997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785983" h="1799739">
                  <a:moveTo>
                    <a:pt x="440819" y="59"/>
                  </a:moveTo>
                  <a:cubicBezTo>
                    <a:pt x="584367" y="2557"/>
                    <a:pt x="735105" y="83293"/>
                    <a:pt x="845918" y="261596"/>
                  </a:cubicBezTo>
                  <a:lnTo>
                    <a:pt x="892992" y="360758"/>
                  </a:lnTo>
                  <a:lnTo>
                    <a:pt x="892992" y="365372"/>
                  </a:lnTo>
                  <a:lnTo>
                    <a:pt x="940065" y="266212"/>
                  </a:lnTo>
                  <a:cubicBezTo>
                    <a:pt x="1066709" y="62437"/>
                    <a:pt x="1245499" y="-13903"/>
                    <a:pt x="1406106" y="8338"/>
                  </a:cubicBezTo>
                  <a:cubicBezTo>
                    <a:pt x="1827702" y="66720"/>
                    <a:pt x="2124001" y="804388"/>
                    <a:pt x="1022901" y="1699451"/>
                  </a:cubicBezTo>
                  <a:lnTo>
                    <a:pt x="892991" y="1799739"/>
                  </a:lnTo>
                  <a:lnTo>
                    <a:pt x="892991" y="1795123"/>
                  </a:lnTo>
                  <a:lnTo>
                    <a:pt x="763082" y="1694835"/>
                  </a:lnTo>
                  <a:cubicBezTo>
                    <a:pt x="-338018" y="799772"/>
                    <a:pt x="-41719" y="62104"/>
                    <a:pt x="379877" y="3722"/>
                  </a:cubicBezTo>
                  <a:cubicBezTo>
                    <a:pt x="399953" y="942"/>
                    <a:pt x="420313" y="-298"/>
                    <a:pt x="440819" y="59"/>
                  </a:cubicBezTo>
                  <a:close/>
                </a:path>
              </a:pathLst>
            </a:custGeom>
            <a:solidFill>
              <a:schemeClr val="accent1">
                <a:alpha val="6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103A4816-28D5-4E38-AA4E-08D5D59140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477036" y="3313103"/>
              <a:ext cx="571820" cy="1316717"/>
            </a:xfrm>
            <a:custGeom>
              <a:avLst/>
              <a:gdLst>
                <a:gd name="connsiteX0" fmla="*/ 282417 w 571820"/>
                <a:gd name="connsiteY0" fmla="*/ 0 h 1316717"/>
                <a:gd name="connsiteX1" fmla="*/ 285910 w 571820"/>
                <a:gd name="connsiteY1" fmla="*/ 3175 h 1316717"/>
                <a:gd name="connsiteX2" fmla="*/ 287393 w 571820"/>
                <a:gd name="connsiteY2" fmla="*/ 1827 h 1316717"/>
                <a:gd name="connsiteX3" fmla="*/ 289403 w 571820"/>
                <a:gd name="connsiteY3" fmla="*/ 0 h 1316717"/>
                <a:gd name="connsiteX4" fmla="*/ 289403 w 571820"/>
                <a:gd name="connsiteY4" fmla="*/ 6349 h 1316717"/>
                <a:gd name="connsiteX5" fmla="*/ 309203 w 571820"/>
                <a:gd name="connsiteY5" fmla="*/ 24345 h 1316717"/>
                <a:gd name="connsiteX6" fmla="*/ 571820 w 571820"/>
                <a:gd name="connsiteY6" fmla="*/ 658359 h 1316717"/>
                <a:gd name="connsiteX7" fmla="*/ 309203 w 571820"/>
                <a:gd name="connsiteY7" fmla="*/ 1292372 h 1316717"/>
                <a:gd name="connsiteX8" fmla="*/ 289403 w 571820"/>
                <a:gd name="connsiteY8" fmla="*/ 1310368 h 1316717"/>
                <a:gd name="connsiteX9" fmla="*/ 289403 w 571820"/>
                <a:gd name="connsiteY9" fmla="*/ 1316717 h 1316717"/>
                <a:gd name="connsiteX10" fmla="*/ 287393 w 571820"/>
                <a:gd name="connsiteY10" fmla="*/ 1314890 h 1316717"/>
                <a:gd name="connsiteX11" fmla="*/ 285910 w 571820"/>
                <a:gd name="connsiteY11" fmla="*/ 1313542 h 1316717"/>
                <a:gd name="connsiteX12" fmla="*/ 282417 w 571820"/>
                <a:gd name="connsiteY12" fmla="*/ 1316717 h 1316717"/>
                <a:gd name="connsiteX13" fmla="*/ 282417 w 571820"/>
                <a:gd name="connsiteY13" fmla="*/ 1310367 h 1316717"/>
                <a:gd name="connsiteX14" fmla="*/ 262617 w 571820"/>
                <a:gd name="connsiteY14" fmla="*/ 1292372 h 1316717"/>
                <a:gd name="connsiteX15" fmla="*/ 0 w 571820"/>
                <a:gd name="connsiteY15" fmla="*/ 658358 h 1316717"/>
                <a:gd name="connsiteX16" fmla="*/ 262617 w 571820"/>
                <a:gd name="connsiteY16" fmla="*/ 24345 h 1316717"/>
                <a:gd name="connsiteX17" fmla="*/ 282417 w 571820"/>
                <a:gd name="connsiteY17" fmla="*/ 6349 h 13167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571820" h="1316717">
                  <a:moveTo>
                    <a:pt x="282417" y="0"/>
                  </a:moveTo>
                  <a:lnTo>
                    <a:pt x="285910" y="3175"/>
                  </a:lnTo>
                  <a:lnTo>
                    <a:pt x="287393" y="1827"/>
                  </a:lnTo>
                  <a:lnTo>
                    <a:pt x="289403" y="0"/>
                  </a:lnTo>
                  <a:lnTo>
                    <a:pt x="289403" y="6349"/>
                  </a:lnTo>
                  <a:lnTo>
                    <a:pt x="309203" y="24345"/>
                  </a:lnTo>
                  <a:cubicBezTo>
                    <a:pt x="471461" y="186603"/>
                    <a:pt x="571820" y="410761"/>
                    <a:pt x="571820" y="658359"/>
                  </a:cubicBezTo>
                  <a:cubicBezTo>
                    <a:pt x="571820" y="905956"/>
                    <a:pt x="471461" y="1130114"/>
                    <a:pt x="309203" y="1292372"/>
                  </a:cubicBezTo>
                  <a:lnTo>
                    <a:pt x="289403" y="1310368"/>
                  </a:lnTo>
                  <a:lnTo>
                    <a:pt x="289403" y="1316717"/>
                  </a:lnTo>
                  <a:lnTo>
                    <a:pt x="287393" y="1314890"/>
                  </a:lnTo>
                  <a:lnTo>
                    <a:pt x="285910" y="1313542"/>
                  </a:lnTo>
                  <a:lnTo>
                    <a:pt x="282417" y="1316717"/>
                  </a:lnTo>
                  <a:lnTo>
                    <a:pt x="282417" y="1310367"/>
                  </a:lnTo>
                  <a:lnTo>
                    <a:pt x="262617" y="1292372"/>
                  </a:lnTo>
                  <a:cubicBezTo>
                    <a:pt x="100359" y="1130113"/>
                    <a:pt x="0" y="905956"/>
                    <a:pt x="0" y="658358"/>
                  </a:cubicBezTo>
                  <a:cubicBezTo>
                    <a:pt x="0" y="410761"/>
                    <a:pt x="100359" y="186603"/>
                    <a:pt x="262617" y="24345"/>
                  </a:cubicBezTo>
                  <a:lnTo>
                    <a:pt x="282417" y="6349"/>
                  </a:lnTo>
                  <a:close/>
                </a:path>
              </a:pathLst>
            </a:custGeom>
            <a:solidFill>
              <a:schemeClr val="accent4">
                <a:alpha val="4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2DC37E9D-781D-4FD9-9229-2F88025959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3500000">
              <a:off x="3821415" y="662384"/>
              <a:ext cx="901736" cy="1868598"/>
            </a:xfrm>
            <a:custGeom>
              <a:avLst/>
              <a:gdLst>
                <a:gd name="connsiteX0" fmla="*/ 450869 w 901736"/>
                <a:gd name="connsiteY0" fmla="*/ 0 h 1868598"/>
                <a:gd name="connsiteX1" fmla="*/ 492611 w 901736"/>
                <a:gd name="connsiteY1" fmla="*/ 52638 h 1868598"/>
                <a:gd name="connsiteX2" fmla="*/ 894647 w 901736"/>
                <a:gd name="connsiteY2" fmla="*/ 1225278 h 1868598"/>
                <a:gd name="connsiteX3" fmla="*/ 901596 w 901736"/>
                <a:gd name="connsiteY3" fmla="*/ 1416229 h 1868598"/>
                <a:gd name="connsiteX4" fmla="*/ 901595 w 901736"/>
                <a:gd name="connsiteY4" fmla="*/ 1416229 h 1868598"/>
                <a:gd name="connsiteX5" fmla="*/ 901736 w 901736"/>
                <a:gd name="connsiteY5" fmla="*/ 1420099 h 1868598"/>
                <a:gd name="connsiteX6" fmla="*/ 892724 w 901736"/>
                <a:gd name="connsiteY6" fmla="*/ 1509500 h 1868598"/>
                <a:gd name="connsiteX7" fmla="*/ 452126 w 901736"/>
                <a:gd name="connsiteY7" fmla="*/ 1868598 h 1868598"/>
                <a:gd name="connsiteX8" fmla="*/ 450868 w 901736"/>
                <a:gd name="connsiteY8" fmla="*/ 1868471 h 1868598"/>
                <a:gd name="connsiteX9" fmla="*/ 450868 w 901736"/>
                <a:gd name="connsiteY9" fmla="*/ 1346995 h 1868598"/>
                <a:gd name="connsiteX10" fmla="*/ 450868 w 901736"/>
                <a:gd name="connsiteY10" fmla="*/ 969255 h 1868598"/>
                <a:gd name="connsiteX11" fmla="*/ 450868 w 901736"/>
                <a:gd name="connsiteY11" fmla="*/ 664370 h 1868598"/>
                <a:gd name="connsiteX12" fmla="*/ 450869 w 901736"/>
                <a:gd name="connsiteY12" fmla="*/ 664370 h 1868598"/>
                <a:gd name="connsiteX13" fmla="*/ 450867 w 901736"/>
                <a:gd name="connsiteY13" fmla="*/ 0 h 1868598"/>
                <a:gd name="connsiteX14" fmla="*/ 450867 w 901736"/>
                <a:gd name="connsiteY14" fmla="*/ 664370 h 1868598"/>
                <a:gd name="connsiteX15" fmla="*/ 450868 w 901736"/>
                <a:gd name="connsiteY15" fmla="*/ 664370 h 1868598"/>
                <a:gd name="connsiteX16" fmla="*/ 450868 w 901736"/>
                <a:gd name="connsiteY16" fmla="*/ 969255 h 1868598"/>
                <a:gd name="connsiteX17" fmla="*/ 450868 w 901736"/>
                <a:gd name="connsiteY17" fmla="*/ 1346995 h 1868598"/>
                <a:gd name="connsiteX18" fmla="*/ 450868 w 901736"/>
                <a:gd name="connsiteY18" fmla="*/ 1868471 h 1868598"/>
                <a:gd name="connsiteX19" fmla="*/ 449610 w 901736"/>
                <a:gd name="connsiteY19" fmla="*/ 1868598 h 1868598"/>
                <a:gd name="connsiteX20" fmla="*/ 9012 w 901736"/>
                <a:gd name="connsiteY20" fmla="*/ 1509500 h 1868598"/>
                <a:gd name="connsiteX21" fmla="*/ 0 w 901736"/>
                <a:gd name="connsiteY21" fmla="*/ 1420099 h 1868598"/>
                <a:gd name="connsiteX22" fmla="*/ 141 w 901736"/>
                <a:gd name="connsiteY22" fmla="*/ 1416229 h 1868598"/>
                <a:gd name="connsiteX23" fmla="*/ 140 w 901736"/>
                <a:gd name="connsiteY23" fmla="*/ 1416229 h 1868598"/>
                <a:gd name="connsiteX24" fmla="*/ 7089 w 901736"/>
                <a:gd name="connsiteY24" fmla="*/ 1225278 h 1868598"/>
                <a:gd name="connsiteX25" fmla="*/ 409125 w 901736"/>
                <a:gd name="connsiteY25" fmla="*/ 52638 h 18685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901736" h="1868598">
                  <a:moveTo>
                    <a:pt x="450869" y="0"/>
                  </a:moveTo>
                  <a:lnTo>
                    <a:pt x="492611" y="52638"/>
                  </a:lnTo>
                  <a:cubicBezTo>
                    <a:pt x="713860" y="359618"/>
                    <a:pt x="861255" y="769067"/>
                    <a:pt x="894647" y="1225278"/>
                  </a:cubicBezTo>
                  <a:lnTo>
                    <a:pt x="901596" y="1416229"/>
                  </a:lnTo>
                  <a:lnTo>
                    <a:pt x="901595" y="1416229"/>
                  </a:lnTo>
                  <a:lnTo>
                    <a:pt x="901736" y="1420099"/>
                  </a:lnTo>
                  <a:lnTo>
                    <a:pt x="892724" y="1509500"/>
                  </a:lnTo>
                  <a:cubicBezTo>
                    <a:pt x="850788" y="1714437"/>
                    <a:pt x="669460" y="1868598"/>
                    <a:pt x="452126" y="1868598"/>
                  </a:cubicBezTo>
                  <a:lnTo>
                    <a:pt x="450868" y="1868471"/>
                  </a:lnTo>
                  <a:lnTo>
                    <a:pt x="450868" y="1346995"/>
                  </a:lnTo>
                  <a:lnTo>
                    <a:pt x="450868" y="969255"/>
                  </a:lnTo>
                  <a:lnTo>
                    <a:pt x="450868" y="664370"/>
                  </a:lnTo>
                  <a:lnTo>
                    <a:pt x="450869" y="664370"/>
                  </a:lnTo>
                  <a:close/>
                  <a:moveTo>
                    <a:pt x="450867" y="0"/>
                  </a:moveTo>
                  <a:lnTo>
                    <a:pt x="450867" y="664370"/>
                  </a:lnTo>
                  <a:lnTo>
                    <a:pt x="450868" y="664370"/>
                  </a:lnTo>
                  <a:lnTo>
                    <a:pt x="450868" y="969255"/>
                  </a:lnTo>
                  <a:lnTo>
                    <a:pt x="450868" y="1346995"/>
                  </a:lnTo>
                  <a:lnTo>
                    <a:pt x="450868" y="1868471"/>
                  </a:lnTo>
                  <a:lnTo>
                    <a:pt x="449610" y="1868598"/>
                  </a:lnTo>
                  <a:cubicBezTo>
                    <a:pt x="232276" y="1868598"/>
                    <a:pt x="50948" y="1714437"/>
                    <a:pt x="9012" y="1509500"/>
                  </a:cubicBezTo>
                  <a:lnTo>
                    <a:pt x="0" y="1420099"/>
                  </a:lnTo>
                  <a:lnTo>
                    <a:pt x="141" y="1416229"/>
                  </a:lnTo>
                  <a:lnTo>
                    <a:pt x="140" y="1416229"/>
                  </a:lnTo>
                  <a:lnTo>
                    <a:pt x="7089" y="1225278"/>
                  </a:lnTo>
                  <a:cubicBezTo>
                    <a:pt x="40481" y="769067"/>
                    <a:pt x="187876" y="359618"/>
                    <a:pt x="409125" y="52638"/>
                  </a:cubicBezTo>
                  <a:close/>
                </a:path>
              </a:pathLst>
            </a:custGeom>
            <a:solidFill>
              <a:schemeClr val="accent4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accent4"/>
                </a:solidFill>
              </a:endParaRPr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5E203450-6AD8-45B9-BFD7-79A9699B1F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3500000" flipH="1" flipV="1">
              <a:off x="609308" y="575387"/>
              <a:ext cx="2287608" cy="3232926"/>
            </a:xfrm>
            <a:custGeom>
              <a:avLst/>
              <a:gdLst>
                <a:gd name="connsiteX0" fmla="*/ 1143804 w 2287608"/>
                <a:gd name="connsiteY0" fmla="*/ 1916209 h 3232926"/>
                <a:gd name="connsiteX1" fmla="*/ 1140311 w 2287608"/>
                <a:gd name="connsiteY1" fmla="*/ 1919384 h 3232926"/>
                <a:gd name="connsiteX2" fmla="*/ 1136818 w 2287608"/>
                <a:gd name="connsiteY2" fmla="*/ 1916209 h 3232926"/>
                <a:gd name="connsiteX3" fmla="*/ 1136818 w 2287608"/>
                <a:gd name="connsiteY3" fmla="*/ 1922559 h 3232926"/>
                <a:gd name="connsiteX4" fmla="*/ 1117018 w 2287608"/>
                <a:gd name="connsiteY4" fmla="*/ 1940554 h 3232926"/>
                <a:gd name="connsiteX5" fmla="*/ 854401 w 2287608"/>
                <a:gd name="connsiteY5" fmla="*/ 2574568 h 3232926"/>
                <a:gd name="connsiteX6" fmla="*/ 1117018 w 2287608"/>
                <a:gd name="connsiteY6" fmla="*/ 3208581 h 3232926"/>
                <a:gd name="connsiteX7" fmla="*/ 1136818 w 2287608"/>
                <a:gd name="connsiteY7" fmla="*/ 3226577 h 3232926"/>
                <a:gd name="connsiteX8" fmla="*/ 1136818 w 2287608"/>
                <a:gd name="connsiteY8" fmla="*/ 3232926 h 3232926"/>
                <a:gd name="connsiteX9" fmla="*/ 1140311 w 2287608"/>
                <a:gd name="connsiteY9" fmla="*/ 3229751 h 3232926"/>
                <a:gd name="connsiteX10" fmla="*/ 1143804 w 2287608"/>
                <a:gd name="connsiteY10" fmla="*/ 3232926 h 3232926"/>
                <a:gd name="connsiteX11" fmla="*/ 1143804 w 2287608"/>
                <a:gd name="connsiteY11" fmla="*/ 3226577 h 3232926"/>
                <a:gd name="connsiteX12" fmla="*/ 1163604 w 2287608"/>
                <a:gd name="connsiteY12" fmla="*/ 3208581 h 3232926"/>
                <a:gd name="connsiteX13" fmla="*/ 1426221 w 2287608"/>
                <a:gd name="connsiteY13" fmla="*/ 2574567 h 3232926"/>
                <a:gd name="connsiteX14" fmla="*/ 1163604 w 2287608"/>
                <a:gd name="connsiteY14" fmla="*/ 1940554 h 3232926"/>
                <a:gd name="connsiteX15" fmla="*/ 1143804 w 2287608"/>
                <a:gd name="connsiteY15" fmla="*/ 1922558 h 3232926"/>
                <a:gd name="connsiteX16" fmla="*/ 1140312 w 2287608"/>
                <a:gd name="connsiteY16" fmla="*/ 1494239 h 3232926"/>
                <a:gd name="connsiteX17" fmla="*/ 1134813 w 2287608"/>
                <a:gd name="connsiteY17" fmla="*/ 1497413 h 3232926"/>
                <a:gd name="connsiteX18" fmla="*/ 1109328 w 2287608"/>
                <a:gd name="connsiteY18" fmla="*/ 1489264 h 3232926"/>
                <a:gd name="connsiteX19" fmla="*/ 428947 w 2287608"/>
                <a:gd name="connsiteY19" fmla="*/ 1578838 h 3232926"/>
                <a:gd name="connsiteX20" fmla="*/ 11185 w 2287608"/>
                <a:gd name="connsiteY20" fmla="*/ 2123278 h 3232926"/>
                <a:gd name="connsiteX21" fmla="*/ 5499 w 2287608"/>
                <a:gd name="connsiteY21" fmla="*/ 2149423 h 3232926"/>
                <a:gd name="connsiteX22" fmla="*/ 0 w 2287608"/>
                <a:gd name="connsiteY22" fmla="*/ 2152597 h 3232926"/>
                <a:gd name="connsiteX23" fmla="*/ 4497 w 2287608"/>
                <a:gd name="connsiteY23" fmla="*/ 2154035 h 3232926"/>
                <a:gd name="connsiteX24" fmla="*/ 3493 w 2287608"/>
                <a:gd name="connsiteY24" fmla="*/ 2158648 h 3232926"/>
                <a:gd name="connsiteX25" fmla="*/ 8992 w 2287608"/>
                <a:gd name="connsiteY25" fmla="*/ 2155473 h 3232926"/>
                <a:gd name="connsiteX26" fmla="*/ 34477 w 2287608"/>
                <a:gd name="connsiteY26" fmla="*/ 2163622 h 3232926"/>
                <a:gd name="connsiteX27" fmla="*/ 290620 w 2287608"/>
                <a:gd name="connsiteY27" fmla="*/ 2194022 h 3232926"/>
                <a:gd name="connsiteX28" fmla="*/ 714858 w 2287608"/>
                <a:gd name="connsiteY28" fmla="*/ 2074049 h 3232926"/>
                <a:gd name="connsiteX29" fmla="*/ 1132621 w 2287608"/>
                <a:gd name="connsiteY29" fmla="*/ 1529609 h 3232926"/>
                <a:gd name="connsiteX30" fmla="*/ 1138305 w 2287608"/>
                <a:gd name="connsiteY30" fmla="*/ 1503464 h 3232926"/>
                <a:gd name="connsiteX31" fmla="*/ 1143804 w 2287608"/>
                <a:gd name="connsiteY31" fmla="*/ 1500289 h 3232926"/>
                <a:gd name="connsiteX32" fmla="*/ 1139308 w 2287608"/>
                <a:gd name="connsiteY32" fmla="*/ 1498852 h 3232926"/>
                <a:gd name="connsiteX33" fmla="*/ 2069415 w 2287608"/>
                <a:gd name="connsiteY33" fmla="*/ 1747063 h 3232926"/>
                <a:gd name="connsiteX34" fmla="*/ 1858661 w 2287608"/>
                <a:gd name="connsiteY34" fmla="*/ 1578837 h 3232926"/>
                <a:gd name="connsiteX35" fmla="*/ 1178281 w 2287608"/>
                <a:gd name="connsiteY35" fmla="*/ 1489263 h 3232926"/>
                <a:gd name="connsiteX36" fmla="*/ 1152796 w 2287608"/>
                <a:gd name="connsiteY36" fmla="*/ 1497412 h 3232926"/>
                <a:gd name="connsiteX37" fmla="*/ 1147297 w 2287608"/>
                <a:gd name="connsiteY37" fmla="*/ 1494238 h 3232926"/>
                <a:gd name="connsiteX38" fmla="*/ 1148300 w 2287608"/>
                <a:gd name="connsiteY38" fmla="*/ 1498851 h 3232926"/>
                <a:gd name="connsiteX39" fmla="*/ 1143804 w 2287608"/>
                <a:gd name="connsiteY39" fmla="*/ 1500288 h 3232926"/>
                <a:gd name="connsiteX40" fmla="*/ 1149304 w 2287608"/>
                <a:gd name="connsiteY40" fmla="*/ 1503463 h 3232926"/>
                <a:gd name="connsiteX41" fmla="*/ 1154988 w 2287608"/>
                <a:gd name="connsiteY41" fmla="*/ 1529608 h 3232926"/>
                <a:gd name="connsiteX42" fmla="*/ 1572751 w 2287608"/>
                <a:gd name="connsiteY42" fmla="*/ 2074048 h 3232926"/>
                <a:gd name="connsiteX43" fmla="*/ 1996989 w 2287608"/>
                <a:gd name="connsiteY43" fmla="*/ 2194021 h 3232926"/>
                <a:gd name="connsiteX44" fmla="*/ 2253131 w 2287608"/>
                <a:gd name="connsiteY44" fmla="*/ 2163621 h 3232926"/>
                <a:gd name="connsiteX45" fmla="*/ 2278616 w 2287608"/>
                <a:gd name="connsiteY45" fmla="*/ 2155472 h 3232926"/>
                <a:gd name="connsiteX46" fmla="*/ 2284115 w 2287608"/>
                <a:gd name="connsiteY46" fmla="*/ 2158647 h 3232926"/>
                <a:gd name="connsiteX47" fmla="*/ 2283112 w 2287608"/>
                <a:gd name="connsiteY47" fmla="*/ 2154034 h 3232926"/>
                <a:gd name="connsiteX48" fmla="*/ 2287608 w 2287608"/>
                <a:gd name="connsiteY48" fmla="*/ 2152596 h 3232926"/>
                <a:gd name="connsiteX49" fmla="*/ 2282109 w 2287608"/>
                <a:gd name="connsiteY49" fmla="*/ 2149422 h 3232926"/>
                <a:gd name="connsiteX50" fmla="*/ 2276424 w 2287608"/>
                <a:gd name="connsiteY50" fmla="*/ 2123277 h 3232926"/>
                <a:gd name="connsiteX51" fmla="*/ 2069415 w 2287608"/>
                <a:gd name="connsiteY51" fmla="*/ 1747063 h 3232926"/>
                <a:gd name="connsiteX52" fmla="*/ 1140311 w 2287608"/>
                <a:gd name="connsiteY52" fmla="*/ 779689 h 3232926"/>
                <a:gd name="connsiteX53" fmla="*/ 1134812 w 2287608"/>
                <a:gd name="connsiteY53" fmla="*/ 782863 h 3232926"/>
                <a:gd name="connsiteX54" fmla="*/ 1109328 w 2287608"/>
                <a:gd name="connsiteY54" fmla="*/ 774714 h 3232926"/>
                <a:gd name="connsiteX55" fmla="*/ 428947 w 2287608"/>
                <a:gd name="connsiteY55" fmla="*/ 864288 h 3232926"/>
                <a:gd name="connsiteX56" fmla="*/ 11185 w 2287608"/>
                <a:gd name="connsiteY56" fmla="*/ 1408728 h 3232926"/>
                <a:gd name="connsiteX57" fmla="*/ 5499 w 2287608"/>
                <a:gd name="connsiteY57" fmla="*/ 1434873 h 3232926"/>
                <a:gd name="connsiteX58" fmla="*/ 0 w 2287608"/>
                <a:gd name="connsiteY58" fmla="*/ 1438047 h 3232926"/>
                <a:gd name="connsiteX59" fmla="*/ 4497 w 2287608"/>
                <a:gd name="connsiteY59" fmla="*/ 1439485 h 3232926"/>
                <a:gd name="connsiteX60" fmla="*/ 3493 w 2287608"/>
                <a:gd name="connsiteY60" fmla="*/ 1444098 h 3232926"/>
                <a:gd name="connsiteX61" fmla="*/ 8992 w 2287608"/>
                <a:gd name="connsiteY61" fmla="*/ 1440923 h 3232926"/>
                <a:gd name="connsiteX62" fmla="*/ 34477 w 2287608"/>
                <a:gd name="connsiteY62" fmla="*/ 1449072 h 3232926"/>
                <a:gd name="connsiteX63" fmla="*/ 290620 w 2287608"/>
                <a:gd name="connsiteY63" fmla="*/ 1479472 h 3232926"/>
                <a:gd name="connsiteX64" fmla="*/ 714858 w 2287608"/>
                <a:gd name="connsiteY64" fmla="*/ 1359499 h 3232926"/>
                <a:gd name="connsiteX65" fmla="*/ 1132621 w 2287608"/>
                <a:gd name="connsiteY65" fmla="*/ 815059 h 3232926"/>
                <a:gd name="connsiteX66" fmla="*/ 1138305 w 2287608"/>
                <a:gd name="connsiteY66" fmla="*/ 788914 h 3232926"/>
                <a:gd name="connsiteX67" fmla="*/ 1143805 w 2287608"/>
                <a:gd name="connsiteY67" fmla="*/ 785739 h 3232926"/>
                <a:gd name="connsiteX68" fmla="*/ 1139308 w 2287608"/>
                <a:gd name="connsiteY68" fmla="*/ 784302 h 3232926"/>
                <a:gd name="connsiteX69" fmla="*/ 2069415 w 2287608"/>
                <a:gd name="connsiteY69" fmla="*/ 1032514 h 3232926"/>
                <a:gd name="connsiteX70" fmla="*/ 1858661 w 2287608"/>
                <a:gd name="connsiteY70" fmla="*/ 864289 h 3232926"/>
                <a:gd name="connsiteX71" fmla="*/ 1178281 w 2287608"/>
                <a:gd name="connsiteY71" fmla="*/ 774715 h 3232926"/>
                <a:gd name="connsiteX72" fmla="*/ 1152796 w 2287608"/>
                <a:gd name="connsiteY72" fmla="*/ 782864 h 3232926"/>
                <a:gd name="connsiteX73" fmla="*/ 1147297 w 2287608"/>
                <a:gd name="connsiteY73" fmla="*/ 779690 h 3232926"/>
                <a:gd name="connsiteX74" fmla="*/ 1148300 w 2287608"/>
                <a:gd name="connsiteY74" fmla="*/ 784303 h 3232926"/>
                <a:gd name="connsiteX75" fmla="*/ 1143804 w 2287608"/>
                <a:gd name="connsiteY75" fmla="*/ 785740 h 3232926"/>
                <a:gd name="connsiteX76" fmla="*/ 1149304 w 2287608"/>
                <a:gd name="connsiteY76" fmla="*/ 788915 h 3232926"/>
                <a:gd name="connsiteX77" fmla="*/ 1154988 w 2287608"/>
                <a:gd name="connsiteY77" fmla="*/ 815060 h 3232926"/>
                <a:gd name="connsiteX78" fmla="*/ 1572751 w 2287608"/>
                <a:gd name="connsiteY78" fmla="*/ 1359500 h 3232926"/>
                <a:gd name="connsiteX79" fmla="*/ 1996989 w 2287608"/>
                <a:gd name="connsiteY79" fmla="*/ 1479473 h 3232926"/>
                <a:gd name="connsiteX80" fmla="*/ 2253131 w 2287608"/>
                <a:gd name="connsiteY80" fmla="*/ 1449073 h 3232926"/>
                <a:gd name="connsiteX81" fmla="*/ 2278616 w 2287608"/>
                <a:gd name="connsiteY81" fmla="*/ 1440924 h 3232926"/>
                <a:gd name="connsiteX82" fmla="*/ 2284115 w 2287608"/>
                <a:gd name="connsiteY82" fmla="*/ 1444099 h 3232926"/>
                <a:gd name="connsiteX83" fmla="*/ 2283112 w 2287608"/>
                <a:gd name="connsiteY83" fmla="*/ 1439486 h 3232926"/>
                <a:gd name="connsiteX84" fmla="*/ 2287608 w 2287608"/>
                <a:gd name="connsiteY84" fmla="*/ 1438048 h 3232926"/>
                <a:gd name="connsiteX85" fmla="*/ 2282109 w 2287608"/>
                <a:gd name="connsiteY85" fmla="*/ 1434874 h 3232926"/>
                <a:gd name="connsiteX86" fmla="*/ 2276424 w 2287608"/>
                <a:gd name="connsiteY86" fmla="*/ 1408729 h 3232926"/>
                <a:gd name="connsiteX87" fmla="*/ 2069415 w 2287608"/>
                <a:gd name="connsiteY87" fmla="*/ 1032514 h 3232926"/>
                <a:gd name="connsiteX88" fmla="*/ 1140311 w 2287608"/>
                <a:gd name="connsiteY88" fmla="*/ 35676 h 3232926"/>
                <a:gd name="connsiteX89" fmla="*/ 1134812 w 2287608"/>
                <a:gd name="connsiteY89" fmla="*/ 38850 h 3232926"/>
                <a:gd name="connsiteX90" fmla="*/ 1109328 w 2287608"/>
                <a:gd name="connsiteY90" fmla="*/ 30701 h 3232926"/>
                <a:gd name="connsiteX91" fmla="*/ 428948 w 2287608"/>
                <a:gd name="connsiteY91" fmla="*/ 120275 h 3232926"/>
                <a:gd name="connsiteX92" fmla="*/ 11185 w 2287608"/>
                <a:gd name="connsiteY92" fmla="*/ 664715 h 3232926"/>
                <a:gd name="connsiteX93" fmla="*/ 5499 w 2287608"/>
                <a:gd name="connsiteY93" fmla="*/ 690860 h 3232926"/>
                <a:gd name="connsiteX94" fmla="*/ 0 w 2287608"/>
                <a:gd name="connsiteY94" fmla="*/ 694034 h 3232926"/>
                <a:gd name="connsiteX95" fmla="*/ 4497 w 2287608"/>
                <a:gd name="connsiteY95" fmla="*/ 695472 h 3232926"/>
                <a:gd name="connsiteX96" fmla="*/ 3493 w 2287608"/>
                <a:gd name="connsiteY96" fmla="*/ 700085 h 3232926"/>
                <a:gd name="connsiteX97" fmla="*/ 8992 w 2287608"/>
                <a:gd name="connsiteY97" fmla="*/ 696910 h 3232926"/>
                <a:gd name="connsiteX98" fmla="*/ 34477 w 2287608"/>
                <a:gd name="connsiteY98" fmla="*/ 705059 h 3232926"/>
                <a:gd name="connsiteX99" fmla="*/ 290620 w 2287608"/>
                <a:gd name="connsiteY99" fmla="*/ 735459 h 3232926"/>
                <a:gd name="connsiteX100" fmla="*/ 714857 w 2287608"/>
                <a:gd name="connsiteY100" fmla="*/ 615486 h 3232926"/>
                <a:gd name="connsiteX101" fmla="*/ 1132621 w 2287608"/>
                <a:gd name="connsiteY101" fmla="*/ 71046 h 3232926"/>
                <a:gd name="connsiteX102" fmla="*/ 1138305 w 2287608"/>
                <a:gd name="connsiteY102" fmla="*/ 44901 h 3232926"/>
                <a:gd name="connsiteX103" fmla="*/ 1143805 w 2287608"/>
                <a:gd name="connsiteY103" fmla="*/ 41726 h 3232926"/>
                <a:gd name="connsiteX104" fmla="*/ 1139308 w 2287608"/>
                <a:gd name="connsiteY104" fmla="*/ 40289 h 3232926"/>
                <a:gd name="connsiteX105" fmla="*/ 2069415 w 2287608"/>
                <a:gd name="connsiteY105" fmla="*/ 288501 h 3232926"/>
                <a:gd name="connsiteX106" fmla="*/ 1858661 w 2287608"/>
                <a:gd name="connsiteY106" fmla="*/ 120276 h 3232926"/>
                <a:gd name="connsiteX107" fmla="*/ 1178281 w 2287608"/>
                <a:gd name="connsiteY107" fmla="*/ 30702 h 3232926"/>
                <a:gd name="connsiteX108" fmla="*/ 1152796 w 2287608"/>
                <a:gd name="connsiteY108" fmla="*/ 38850 h 3232926"/>
                <a:gd name="connsiteX109" fmla="*/ 1147297 w 2287608"/>
                <a:gd name="connsiteY109" fmla="*/ 35676 h 3232926"/>
                <a:gd name="connsiteX110" fmla="*/ 1148300 w 2287608"/>
                <a:gd name="connsiteY110" fmla="*/ 40290 h 3232926"/>
                <a:gd name="connsiteX111" fmla="*/ 1143804 w 2287608"/>
                <a:gd name="connsiteY111" fmla="*/ 41727 h 3232926"/>
                <a:gd name="connsiteX112" fmla="*/ 1149304 w 2287608"/>
                <a:gd name="connsiteY112" fmla="*/ 44901 h 3232926"/>
                <a:gd name="connsiteX113" fmla="*/ 1154988 w 2287608"/>
                <a:gd name="connsiteY113" fmla="*/ 71046 h 3232926"/>
                <a:gd name="connsiteX114" fmla="*/ 1572751 w 2287608"/>
                <a:gd name="connsiteY114" fmla="*/ 615486 h 3232926"/>
                <a:gd name="connsiteX115" fmla="*/ 1996989 w 2287608"/>
                <a:gd name="connsiteY115" fmla="*/ 735460 h 3232926"/>
                <a:gd name="connsiteX116" fmla="*/ 2253131 w 2287608"/>
                <a:gd name="connsiteY116" fmla="*/ 705060 h 3232926"/>
                <a:gd name="connsiteX117" fmla="*/ 2278616 w 2287608"/>
                <a:gd name="connsiteY117" fmla="*/ 696911 h 3232926"/>
                <a:gd name="connsiteX118" fmla="*/ 2284115 w 2287608"/>
                <a:gd name="connsiteY118" fmla="*/ 700086 h 3232926"/>
                <a:gd name="connsiteX119" fmla="*/ 2283112 w 2287608"/>
                <a:gd name="connsiteY119" fmla="*/ 695473 h 3232926"/>
                <a:gd name="connsiteX120" fmla="*/ 2287608 w 2287608"/>
                <a:gd name="connsiteY120" fmla="*/ 694035 h 3232926"/>
                <a:gd name="connsiteX121" fmla="*/ 2282109 w 2287608"/>
                <a:gd name="connsiteY121" fmla="*/ 690860 h 3232926"/>
                <a:gd name="connsiteX122" fmla="*/ 2276424 w 2287608"/>
                <a:gd name="connsiteY122" fmla="*/ 664716 h 3232926"/>
                <a:gd name="connsiteX123" fmla="*/ 2069415 w 2287608"/>
                <a:gd name="connsiteY123" fmla="*/ 288501 h 32329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</a:cxnLst>
              <a:rect l="l" t="t" r="r" b="b"/>
              <a:pathLst>
                <a:path w="2287608" h="3232926">
                  <a:moveTo>
                    <a:pt x="1143804" y="1916209"/>
                  </a:moveTo>
                  <a:lnTo>
                    <a:pt x="1140311" y="1919384"/>
                  </a:lnTo>
                  <a:lnTo>
                    <a:pt x="1136818" y="1916209"/>
                  </a:lnTo>
                  <a:lnTo>
                    <a:pt x="1136818" y="1922559"/>
                  </a:lnTo>
                  <a:lnTo>
                    <a:pt x="1117018" y="1940554"/>
                  </a:lnTo>
                  <a:cubicBezTo>
                    <a:pt x="954760" y="2102813"/>
                    <a:pt x="854401" y="2326970"/>
                    <a:pt x="854401" y="2574568"/>
                  </a:cubicBezTo>
                  <a:cubicBezTo>
                    <a:pt x="854401" y="2822165"/>
                    <a:pt x="954760" y="3046323"/>
                    <a:pt x="1117018" y="3208581"/>
                  </a:cubicBezTo>
                  <a:lnTo>
                    <a:pt x="1136818" y="3226577"/>
                  </a:lnTo>
                  <a:lnTo>
                    <a:pt x="1136818" y="3232926"/>
                  </a:lnTo>
                  <a:lnTo>
                    <a:pt x="1140311" y="3229751"/>
                  </a:lnTo>
                  <a:lnTo>
                    <a:pt x="1143804" y="3232926"/>
                  </a:lnTo>
                  <a:lnTo>
                    <a:pt x="1143804" y="3226577"/>
                  </a:lnTo>
                  <a:lnTo>
                    <a:pt x="1163604" y="3208581"/>
                  </a:lnTo>
                  <a:cubicBezTo>
                    <a:pt x="1325862" y="3046323"/>
                    <a:pt x="1426221" y="2822165"/>
                    <a:pt x="1426221" y="2574567"/>
                  </a:cubicBezTo>
                  <a:cubicBezTo>
                    <a:pt x="1426221" y="2326970"/>
                    <a:pt x="1325862" y="2102812"/>
                    <a:pt x="1163604" y="1940554"/>
                  </a:cubicBezTo>
                  <a:lnTo>
                    <a:pt x="1143804" y="1922558"/>
                  </a:lnTo>
                  <a:close/>
                  <a:moveTo>
                    <a:pt x="1140312" y="1494239"/>
                  </a:moveTo>
                  <a:lnTo>
                    <a:pt x="1134813" y="1497413"/>
                  </a:lnTo>
                  <a:lnTo>
                    <a:pt x="1109328" y="1489264"/>
                  </a:lnTo>
                  <a:cubicBezTo>
                    <a:pt x="887680" y="1429874"/>
                    <a:pt x="643374" y="1455039"/>
                    <a:pt x="428947" y="1578838"/>
                  </a:cubicBezTo>
                  <a:cubicBezTo>
                    <a:pt x="214522" y="1702637"/>
                    <a:pt x="70575" y="1901629"/>
                    <a:pt x="11185" y="2123278"/>
                  </a:cubicBezTo>
                  <a:lnTo>
                    <a:pt x="5499" y="2149423"/>
                  </a:lnTo>
                  <a:lnTo>
                    <a:pt x="0" y="2152597"/>
                  </a:lnTo>
                  <a:lnTo>
                    <a:pt x="4497" y="2154035"/>
                  </a:lnTo>
                  <a:lnTo>
                    <a:pt x="3493" y="2158648"/>
                  </a:lnTo>
                  <a:lnTo>
                    <a:pt x="8992" y="2155473"/>
                  </a:lnTo>
                  <a:lnTo>
                    <a:pt x="34477" y="2163622"/>
                  </a:lnTo>
                  <a:cubicBezTo>
                    <a:pt x="117596" y="2185894"/>
                    <a:pt x="203900" y="2196274"/>
                    <a:pt x="290620" y="2194022"/>
                  </a:cubicBezTo>
                  <a:cubicBezTo>
                    <a:pt x="435153" y="2190268"/>
                    <a:pt x="580841" y="2151423"/>
                    <a:pt x="714858" y="2074049"/>
                  </a:cubicBezTo>
                  <a:cubicBezTo>
                    <a:pt x="929283" y="1950250"/>
                    <a:pt x="1073230" y="1751258"/>
                    <a:pt x="1132621" y="1529609"/>
                  </a:cubicBezTo>
                  <a:lnTo>
                    <a:pt x="1138305" y="1503464"/>
                  </a:lnTo>
                  <a:lnTo>
                    <a:pt x="1143804" y="1500289"/>
                  </a:lnTo>
                  <a:lnTo>
                    <a:pt x="1139308" y="1498852"/>
                  </a:lnTo>
                  <a:close/>
                  <a:moveTo>
                    <a:pt x="2069415" y="1747063"/>
                  </a:moveTo>
                  <a:cubicBezTo>
                    <a:pt x="2009570" y="1682261"/>
                    <a:pt x="1939071" y="1625262"/>
                    <a:pt x="1858661" y="1578837"/>
                  </a:cubicBezTo>
                  <a:cubicBezTo>
                    <a:pt x="1644235" y="1455038"/>
                    <a:pt x="1399929" y="1429873"/>
                    <a:pt x="1178281" y="1489263"/>
                  </a:cubicBezTo>
                  <a:lnTo>
                    <a:pt x="1152796" y="1497412"/>
                  </a:lnTo>
                  <a:lnTo>
                    <a:pt x="1147297" y="1494238"/>
                  </a:lnTo>
                  <a:lnTo>
                    <a:pt x="1148300" y="1498851"/>
                  </a:lnTo>
                  <a:lnTo>
                    <a:pt x="1143804" y="1500288"/>
                  </a:lnTo>
                  <a:lnTo>
                    <a:pt x="1149304" y="1503463"/>
                  </a:lnTo>
                  <a:lnTo>
                    <a:pt x="1154988" y="1529608"/>
                  </a:lnTo>
                  <a:cubicBezTo>
                    <a:pt x="1214379" y="1751257"/>
                    <a:pt x="1358325" y="1950249"/>
                    <a:pt x="1572751" y="2074048"/>
                  </a:cubicBezTo>
                  <a:cubicBezTo>
                    <a:pt x="1706767" y="2151422"/>
                    <a:pt x="1852455" y="2190267"/>
                    <a:pt x="1996989" y="2194021"/>
                  </a:cubicBezTo>
                  <a:cubicBezTo>
                    <a:pt x="2083709" y="2196273"/>
                    <a:pt x="2170013" y="2185893"/>
                    <a:pt x="2253131" y="2163621"/>
                  </a:cubicBezTo>
                  <a:lnTo>
                    <a:pt x="2278616" y="2155472"/>
                  </a:lnTo>
                  <a:lnTo>
                    <a:pt x="2284115" y="2158647"/>
                  </a:lnTo>
                  <a:lnTo>
                    <a:pt x="2283112" y="2154034"/>
                  </a:lnTo>
                  <a:lnTo>
                    <a:pt x="2287608" y="2152596"/>
                  </a:lnTo>
                  <a:lnTo>
                    <a:pt x="2282109" y="2149422"/>
                  </a:lnTo>
                  <a:lnTo>
                    <a:pt x="2276424" y="2123277"/>
                  </a:lnTo>
                  <a:cubicBezTo>
                    <a:pt x="2239306" y="1984747"/>
                    <a:pt x="2169157" y="1855067"/>
                    <a:pt x="2069415" y="1747063"/>
                  </a:cubicBezTo>
                  <a:close/>
                  <a:moveTo>
                    <a:pt x="1140311" y="779689"/>
                  </a:moveTo>
                  <a:lnTo>
                    <a:pt x="1134812" y="782863"/>
                  </a:lnTo>
                  <a:lnTo>
                    <a:pt x="1109328" y="774714"/>
                  </a:lnTo>
                  <a:cubicBezTo>
                    <a:pt x="887679" y="715324"/>
                    <a:pt x="643374" y="740489"/>
                    <a:pt x="428947" y="864288"/>
                  </a:cubicBezTo>
                  <a:cubicBezTo>
                    <a:pt x="214522" y="988087"/>
                    <a:pt x="70575" y="1187079"/>
                    <a:pt x="11185" y="1408728"/>
                  </a:cubicBezTo>
                  <a:lnTo>
                    <a:pt x="5499" y="1434873"/>
                  </a:lnTo>
                  <a:lnTo>
                    <a:pt x="0" y="1438047"/>
                  </a:lnTo>
                  <a:lnTo>
                    <a:pt x="4497" y="1439485"/>
                  </a:lnTo>
                  <a:lnTo>
                    <a:pt x="3493" y="1444098"/>
                  </a:lnTo>
                  <a:lnTo>
                    <a:pt x="8992" y="1440923"/>
                  </a:lnTo>
                  <a:lnTo>
                    <a:pt x="34477" y="1449072"/>
                  </a:lnTo>
                  <a:cubicBezTo>
                    <a:pt x="117595" y="1471344"/>
                    <a:pt x="203900" y="1481724"/>
                    <a:pt x="290620" y="1479472"/>
                  </a:cubicBezTo>
                  <a:cubicBezTo>
                    <a:pt x="435154" y="1475718"/>
                    <a:pt x="580841" y="1436873"/>
                    <a:pt x="714858" y="1359499"/>
                  </a:cubicBezTo>
                  <a:cubicBezTo>
                    <a:pt x="929284" y="1235700"/>
                    <a:pt x="1073229" y="1036708"/>
                    <a:pt x="1132621" y="815059"/>
                  </a:cubicBezTo>
                  <a:lnTo>
                    <a:pt x="1138305" y="788914"/>
                  </a:lnTo>
                  <a:lnTo>
                    <a:pt x="1143805" y="785739"/>
                  </a:lnTo>
                  <a:lnTo>
                    <a:pt x="1139308" y="784302"/>
                  </a:lnTo>
                  <a:close/>
                  <a:moveTo>
                    <a:pt x="2069415" y="1032514"/>
                  </a:moveTo>
                  <a:cubicBezTo>
                    <a:pt x="2009570" y="967712"/>
                    <a:pt x="1939071" y="910714"/>
                    <a:pt x="1858661" y="864289"/>
                  </a:cubicBezTo>
                  <a:cubicBezTo>
                    <a:pt x="1644235" y="740490"/>
                    <a:pt x="1399929" y="715325"/>
                    <a:pt x="1178281" y="774715"/>
                  </a:cubicBezTo>
                  <a:lnTo>
                    <a:pt x="1152796" y="782864"/>
                  </a:lnTo>
                  <a:lnTo>
                    <a:pt x="1147297" y="779690"/>
                  </a:lnTo>
                  <a:lnTo>
                    <a:pt x="1148300" y="784303"/>
                  </a:lnTo>
                  <a:lnTo>
                    <a:pt x="1143804" y="785740"/>
                  </a:lnTo>
                  <a:lnTo>
                    <a:pt x="1149304" y="788915"/>
                  </a:lnTo>
                  <a:lnTo>
                    <a:pt x="1154988" y="815060"/>
                  </a:lnTo>
                  <a:cubicBezTo>
                    <a:pt x="1214379" y="1036709"/>
                    <a:pt x="1358325" y="1235701"/>
                    <a:pt x="1572751" y="1359500"/>
                  </a:cubicBezTo>
                  <a:cubicBezTo>
                    <a:pt x="1706767" y="1436874"/>
                    <a:pt x="1852455" y="1475719"/>
                    <a:pt x="1996989" y="1479473"/>
                  </a:cubicBezTo>
                  <a:cubicBezTo>
                    <a:pt x="2083709" y="1481725"/>
                    <a:pt x="2170013" y="1471345"/>
                    <a:pt x="2253131" y="1449073"/>
                  </a:cubicBezTo>
                  <a:lnTo>
                    <a:pt x="2278616" y="1440924"/>
                  </a:lnTo>
                  <a:lnTo>
                    <a:pt x="2284115" y="1444099"/>
                  </a:lnTo>
                  <a:lnTo>
                    <a:pt x="2283112" y="1439486"/>
                  </a:lnTo>
                  <a:lnTo>
                    <a:pt x="2287608" y="1438048"/>
                  </a:lnTo>
                  <a:lnTo>
                    <a:pt x="2282109" y="1434874"/>
                  </a:lnTo>
                  <a:lnTo>
                    <a:pt x="2276424" y="1408729"/>
                  </a:lnTo>
                  <a:cubicBezTo>
                    <a:pt x="2239306" y="1270198"/>
                    <a:pt x="2169157" y="1140518"/>
                    <a:pt x="2069415" y="1032514"/>
                  </a:cubicBezTo>
                  <a:close/>
                  <a:moveTo>
                    <a:pt x="1140311" y="35676"/>
                  </a:moveTo>
                  <a:lnTo>
                    <a:pt x="1134812" y="38850"/>
                  </a:lnTo>
                  <a:lnTo>
                    <a:pt x="1109328" y="30701"/>
                  </a:lnTo>
                  <a:cubicBezTo>
                    <a:pt x="887679" y="-28689"/>
                    <a:pt x="643374" y="-3524"/>
                    <a:pt x="428948" y="120275"/>
                  </a:cubicBezTo>
                  <a:cubicBezTo>
                    <a:pt x="214521" y="244074"/>
                    <a:pt x="70575" y="443066"/>
                    <a:pt x="11185" y="664715"/>
                  </a:cubicBezTo>
                  <a:lnTo>
                    <a:pt x="5499" y="690860"/>
                  </a:lnTo>
                  <a:lnTo>
                    <a:pt x="0" y="694034"/>
                  </a:lnTo>
                  <a:lnTo>
                    <a:pt x="4497" y="695472"/>
                  </a:lnTo>
                  <a:lnTo>
                    <a:pt x="3493" y="700085"/>
                  </a:lnTo>
                  <a:lnTo>
                    <a:pt x="8992" y="696910"/>
                  </a:lnTo>
                  <a:lnTo>
                    <a:pt x="34477" y="705059"/>
                  </a:lnTo>
                  <a:cubicBezTo>
                    <a:pt x="117595" y="727331"/>
                    <a:pt x="203900" y="737711"/>
                    <a:pt x="290620" y="735459"/>
                  </a:cubicBezTo>
                  <a:cubicBezTo>
                    <a:pt x="435154" y="731705"/>
                    <a:pt x="580841" y="692860"/>
                    <a:pt x="714857" y="615486"/>
                  </a:cubicBezTo>
                  <a:cubicBezTo>
                    <a:pt x="929284" y="491687"/>
                    <a:pt x="1073229" y="292695"/>
                    <a:pt x="1132621" y="71046"/>
                  </a:cubicBezTo>
                  <a:lnTo>
                    <a:pt x="1138305" y="44901"/>
                  </a:lnTo>
                  <a:lnTo>
                    <a:pt x="1143805" y="41726"/>
                  </a:lnTo>
                  <a:lnTo>
                    <a:pt x="1139308" y="40289"/>
                  </a:lnTo>
                  <a:close/>
                  <a:moveTo>
                    <a:pt x="2069415" y="288501"/>
                  </a:moveTo>
                  <a:cubicBezTo>
                    <a:pt x="2009570" y="223699"/>
                    <a:pt x="1939071" y="166700"/>
                    <a:pt x="1858661" y="120276"/>
                  </a:cubicBezTo>
                  <a:cubicBezTo>
                    <a:pt x="1644235" y="-3523"/>
                    <a:pt x="1399929" y="-28688"/>
                    <a:pt x="1178281" y="30702"/>
                  </a:cubicBezTo>
                  <a:lnTo>
                    <a:pt x="1152796" y="38850"/>
                  </a:lnTo>
                  <a:lnTo>
                    <a:pt x="1147297" y="35676"/>
                  </a:lnTo>
                  <a:lnTo>
                    <a:pt x="1148300" y="40290"/>
                  </a:lnTo>
                  <a:lnTo>
                    <a:pt x="1143804" y="41727"/>
                  </a:lnTo>
                  <a:lnTo>
                    <a:pt x="1149304" y="44901"/>
                  </a:lnTo>
                  <a:lnTo>
                    <a:pt x="1154988" y="71046"/>
                  </a:lnTo>
                  <a:cubicBezTo>
                    <a:pt x="1214379" y="292695"/>
                    <a:pt x="1358325" y="491688"/>
                    <a:pt x="1572751" y="615486"/>
                  </a:cubicBezTo>
                  <a:cubicBezTo>
                    <a:pt x="1706767" y="692860"/>
                    <a:pt x="1852455" y="731705"/>
                    <a:pt x="1996989" y="735460"/>
                  </a:cubicBezTo>
                  <a:cubicBezTo>
                    <a:pt x="2083709" y="737712"/>
                    <a:pt x="2170013" y="727332"/>
                    <a:pt x="2253131" y="705060"/>
                  </a:cubicBezTo>
                  <a:lnTo>
                    <a:pt x="2278616" y="696911"/>
                  </a:lnTo>
                  <a:lnTo>
                    <a:pt x="2284115" y="700086"/>
                  </a:lnTo>
                  <a:lnTo>
                    <a:pt x="2283112" y="695473"/>
                  </a:lnTo>
                  <a:lnTo>
                    <a:pt x="2287608" y="694035"/>
                  </a:lnTo>
                  <a:lnTo>
                    <a:pt x="2282109" y="690860"/>
                  </a:lnTo>
                  <a:lnTo>
                    <a:pt x="2276424" y="664716"/>
                  </a:lnTo>
                  <a:cubicBezTo>
                    <a:pt x="2239306" y="526185"/>
                    <a:pt x="2169157" y="396505"/>
                    <a:pt x="2069415" y="288501"/>
                  </a:cubicBez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3F6F694D-2483-4935-A2A2-FA5F69062F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 flipH="1" flipV="1">
              <a:off x="759198" y="604046"/>
              <a:ext cx="464739" cy="464739"/>
            </a:xfrm>
            <a:custGeom>
              <a:avLst/>
              <a:gdLst>
                <a:gd name="connsiteX0" fmla="*/ 464132 w 464739"/>
                <a:gd name="connsiteY0" fmla="*/ 463881 h 464739"/>
                <a:gd name="connsiteX1" fmla="*/ 463891 w 464739"/>
                <a:gd name="connsiteY1" fmla="*/ 463892 h 464739"/>
                <a:gd name="connsiteX2" fmla="*/ 463880 w 464739"/>
                <a:gd name="connsiteY2" fmla="*/ 464132 h 464739"/>
                <a:gd name="connsiteX3" fmla="*/ 463651 w 464739"/>
                <a:gd name="connsiteY3" fmla="*/ 463904 h 464739"/>
                <a:gd name="connsiteX4" fmla="*/ 446142 w 464739"/>
                <a:gd name="connsiteY4" fmla="*/ 464739 h 464739"/>
                <a:gd name="connsiteX5" fmla="*/ 130673 w 464739"/>
                <a:gd name="connsiteY5" fmla="*/ 334067 h 464739"/>
                <a:gd name="connsiteX6" fmla="*/ 0 w 464739"/>
                <a:gd name="connsiteY6" fmla="*/ 18597 h 464739"/>
                <a:gd name="connsiteX7" fmla="*/ 836 w 464739"/>
                <a:gd name="connsiteY7" fmla="*/ 1089 h 464739"/>
                <a:gd name="connsiteX8" fmla="*/ 607 w 464739"/>
                <a:gd name="connsiteY8" fmla="*/ 859 h 464739"/>
                <a:gd name="connsiteX9" fmla="*/ 848 w 464739"/>
                <a:gd name="connsiteY9" fmla="*/ 848 h 464739"/>
                <a:gd name="connsiteX10" fmla="*/ 859 w 464739"/>
                <a:gd name="connsiteY10" fmla="*/ 607 h 464739"/>
                <a:gd name="connsiteX11" fmla="*/ 1089 w 464739"/>
                <a:gd name="connsiteY11" fmla="*/ 836 h 464739"/>
                <a:gd name="connsiteX12" fmla="*/ 18597 w 464739"/>
                <a:gd name="connsiteY12" fmla="*/ 0 h 464739"/>
                <a:gd name="connsiteX13" fmla="*/ 334067 w 464739"/>
                <a:gd name="connsiteY13" fmla="*/ 130672 h 464739"/>
                <a:gd name="connsiteX14" fmla="*/ 464739 w 464739"/>
                <a:gd name="connsiteY14" fmla="*/ 446142 h 464739"/>
                <a:gd name="connsiteX15" fmla="*/ 463903 w 464739"/>
                <a:gd name="connsiteY15" fmla="*/ 463652 h 4647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464739" h="464739">
                  <a:moveTo>
                    <a:pt x="464132" y="463881"/>
                  </a:moveTo>
                  <a:lnTo>
                    <a:pt x="463891" y="463892"/>
                  </a:lnTo>
                  <a:lnTo>
                    <a:pt x="463880" y="464132"/>
                  </a:lnTo>
                  <a:lnTo>
                    <a:pt x="463651" y="463904"/>
                  </a:lnTo>
                  <a:lnTo>
                    <a:pt x="446142" y="464739"/>
                  </a:lnTo>
                  <a:cubicBezTo>
                    <a:pt x="331965" y="464739"/>
                    <a:pt x="217787" y="421182"/>
                    <a:pt x="130673" y="334067"/>
                  </a:cubicBezTo>
                  <a:cubicBezTo>
                    <a:pt x="43558" y="246953"/>
                    <a:pt x="1" y="132775"/>
                    <a:pt x="0" y="18597"/>
                  </a:cubicBezTo>
                  <a:lnTo>
                    <a:pt x="836" y="1089"/>
                  </a:lnTo>
                  <a:lnTo>
                    <a:pt x="607" y="859"/>
                  </a:lnTo>
                  <a:lnTo>
                    <a:pt x="848" y="848"/>
                  </a:lnTo>
                  <a:lnTo>
                    <a:pt x="859" y="607"/>
                  </a:lnTo>
                  <a:lnTo>
                    <a:pt x="1089" y="836"/>
                  </a:lnTo>
                  <a:lnTo>
                    <a:pt x="18597" y="0"/>
                  </a:lnTo>
                  <a:cubicBezTo>
                    <a:pt x="132775" y="0"/>
                    <a:pt x="246952" y="43557"/>
                    <a:pt x="334067" y="130672"/>
                  </a:cubicBezTo>
                  <a:cubicBezTo>
                    <a:pt x="421182" y="217787"/>
                    <a:pt x="464739" y="331964"/>
                    <a:pt x="464739" y="446142"/>
                  </a:cubicBezTo>
                  <a:lnTo>
                    <a:pt x="463903" y="46365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2428412B-DE77-471B-A8FE-28A65D02AA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3500000" flipH="1">
              <a:off x="5688312" y="393991"/>
              <a:ext cx="1785983" cy="1799739"/>
            </a:xfrm>
            <a:custGeom>
              <a:avLst/>
              <a:gdLst>
                <a:gd name="connsiteX0" fmla="*/ 440819 w 1785983"/>
                <a:gd name="connsiteY0" fmla="*/ 59 h 1799739"/>
                <a:gd name="connsiteX1" fmla="*/ 845918 w 1785983"/>
                <a:gd name="connsiteY1" fmla="*/ 261596 h 1799739"/>
                <a:gd name="connsiteX2" fmla="*/ 892992 w 1785983"/>
                <a:gd name="connsiteY2" fmla="*/ 360758 h 1799739"/>
                <a:gd name="connsiteX3" fmla="*/ 892992 w 1785983"/>
                <a:gd name="connsiteY3" fmla="*/ 365372 h 1799739"/>
                <a:gd name="connsiteX4" fmla="*/ 940065 w 1785983"/>
                <a:gd name="connsiteY4" fmla="*/ 266212 h 1799739"/>
                <a:gd name="connsiteX5" fmla="*/ 1406106 w 1785983"/>
                <a:gd name="connsiteY5" fmla="*/ 8338 h 1799739"/>
                <a:gd name="connsiteX6" fmla="*/ 1022901 w 1785983"/>
                <a:gd name="connsiteY6" fmla="*/ 1699451 h 1799739"/>
                <a:gd name="connsiteX7" fmla="*/ 892991 w 1785983"/>
                <a:gd name="connsiteY7" fmla="*/ 1799739 h 1799739"/>
                <a:gd name="connsiteX8" fmla="*/ 892991 w 1785983"/>
                <a:gd name="connsiteY8" fmla="*/ 1795123 h 1799739"/>
                <a:gd name="connsiteX9" fmla="*/ 763082 w 1785983"/>
                <a:gd name="connsiteY9" fmla="*/ 1694835 h 1799739"/>
                <a:gd name="connsiteX10" fmla="*/ 379877 w 1785983"/>
                <a:gd name="connsiteY10" fmla="*/ 3722 h 1799739"/>
                <a:gd name="connsiteX11" fmla="*/ 440819 w 1785983"/>
                <a:gd name="connsiteY11" fmla="*/ 59 h 17997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785983" h="1799739">
                  <a:moveTo>
                    <a:pt x="440819" y="59"/>
                  </a:moveTo>
                  <a:cubicBezTo>
                    <a:pt x="584367" y="2557"/>
                    <a:pt x="735105" y="83293"/>
                    <a:pt x="845918" y="261596"/>
                  </a:cubicBezTo>
                  <a:lnTo>
                    <a:pt x="892992" y="360758"/>
                  </a:lnTo>
                  <a:lnTo>
                    <a:pt x="892992" y="365372"/>
                  </a:lnTo>
                  <a:lnTo>
                    <a:pt x="940065" y="266212"/>
                  </a:lnTo>
                  <a:cubicBezTo>
                    <a:pt x="1066709" y="62437"/>
                    <a:pt x="1245499" y="-13903"/>
                    <a:pt x="1406106" y="8338"/>
                  </a:cubicBezTo>
                  <a:cubicBezTo>
                    <a:pt x="1827702" y="66720"/>
                    <a:pt x="2124001" y="804388"/>
                    <a:pt x="1022901" y="1699451"/>
                  </a:cubicBezTo>
                  <a:lnTo>
                    <a:pt x="892991" y="1799739"/>
                  </a:lnTo>
                  <a:lnTo>
                    <a:pt x="892991" y="1795123"/>
                  </a:lnTo>
                  <a:lnTo>
                    <a:pt x="763082" y="1694835"/>
                  </a:lnTo>
                  <a:cubicBezTo>
                    <a:pt x="-338018" y="799772"/>
                    <a:pt x="-41719" y="62104"/>
                    <a:pt x="379877" y="3722"/>
                  </a:cubicBezTo>
                  <a:cubicBezTo>
                    <a:pt x="399953" y="942"/>
                    <a:pt x="420313" y="-298"/>
                    <a:pt x="440819" y="59"/>
                  </a:cubicBezTo>
                  <a:close/>
                </a:path>
              </a:pathLst>
            </a:custGeom>
            <a:solidFill>
              <a:schemeClr val="accent1">
                <a:alpha val="6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BE2EA136-8EA6-4927-A1C0-C529B8B719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5799010" y="2324728"/>
              <a:ext cx="571820" cy="1316717"/>
            </a:xfrm>
            <a:custGeom>
              <a:avLst/>
              <a:gdLst>
                <a:gd name="connsiteX0" fmla="*/ 282417 w 571820"/>
                <a:gd name="connsiteY0" fmla="*/ 0 h 1316717"/>
                <a:gd name="connsiteX1" fmla="*/ 285910 w 571820"/>
                <a:gd name="connsiteY1" fmla="*/ 3175 h 1316717"/>
                <a:gd name="connsiteX2" fmla="*/ 287393 w 571820"/>
                <a:gd name="connsiteY2" fmla="*/ 1827 h 1316717"/>
                <a:gd name="connsiteX3" fmla="*/ 289403 w 571820"/>
                <a:gd name="connsiteY3" fmla="*/ 0 h 1316717"/>
                <a:gd name="connsiteX4" fmla="*/ 289403 w 571820"/>
                <a:gd name="connsiteY4" fmla="*/ 6349 h 1316717"/>
                <a:gd name="connsiteX5" fmla="*/ 309203 w 571820"/>
                <a:gd name="connsiteY5" fmla="*/ 24345 h 1316717"/>
                <a:gd name="connsiteX6" fmla="*/ 571820 w 571820"/>
                <a:gd name="connsiteY6" fmla="*/ 658359 h 1316717"/>
                <a:gd name="connsiteX7" fmla="*/ 309203 w 571820"/>
                <a:gd name="connsiteY7" fmla="*/ 1292372 h 1316717"/>
                <a:gd name="connsiteX8" fmla="*/ 289403 w 571820"/>
                <a:gd name="connsiteY8" fmla="*/ 1310368 h 1316717"/>
                <a:gd name="connsiteX9" fmla="*/ 289403 w 571820"/>
                <a:gd name="connsiteY9" fmla="*/ 1316717 h 1316717"/>
                <a:gd name="connsiteX10" fmla="*/ 287393 w 571820"/>
                <a:gd name="connsiteY10" fmla="*/ 1314890 h 1316717"/>
                <a:gd name="connsiteX11" fmla="*/ 285910 w 571820"/>
                <a:gd name="connsiteY11" fmla="*/ 1313542 h 1316717"/>
                <a:gd name="connsiteX12" fmla="*/ 282417 w 571820"/>
                <a:gd name="connsiteY12" fmla="*/ 1316717 h 1316717"/>
                <a:gd name="connsiteX13" fmla="*/ 282417 w 571820"/>
                <a:gd name="connsiteY13" fmla="*/ 1310367 h 1316717"/>
                <a:gd name="connsiteX14" fmla="*/ 262617 w 571820"/>
                <a:gd name="connsiteY14" fmla="*/ 1292372 h 1316717"/>
                <a:gd name="connsiteX15" fmla="*/ 0 w 571820"/>
                <a:gd name="connsiteY15" fmla="*/ 658358 h 1316717"/>
                <a:gd name="connsiteX16" fmla="*/ 262617 w 571820"/>
                <a:gd name="connsiteY16" fmla="*/ 24345 h 1316717"/>
                <a:gd name="connsiteX17" fmla="*/ 282417 w 571820"/>
                <a:gd name="connsiteY17" fmla="*/ 6349 h 13167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571820" h="1316717">
                  <a:moveTo>
                    <a:pt x="282417" y="0"/>
                  </a:moveTo>
                  <a:lnTo>
                    <a:pt x="285910" y="3175"/>
                  </a:lnTo>
                  <a:lnTo>
                    <a:pt x="287393" y="1827"/>
                  </a:lnTo>
                  <a:lnTo>
                    <a:pt x="289403" y="0"/>
                  </a:lnTo>
                  <a:lnTo>
                    <a:pt x="289403" y="6349"/>
                  </a:lnTo>
                  <a:lnTo>
                    <a:pt x="309203" y="24345"/>
                  </a:lnTo>
                  <a:cubicBezTo>
                    <a:pt x="471461" y="186603"/>
                    <a:pt x="571820" y="410761"/>
                    <a:pt x="571820" y="658359"/>
                  </a:cubicBezTo>
                  <a:cubicBezTo>
                    <a:pt x="571820" y="905956"/>
                    <a:pt x="471461" y="1130114"/>
                    <a:pt x="309203" y="1292372"/>
                  </a:cubicBezTo>
                  <a:lnTo>
                    <a:pt x="289403" y="1310368"/>
                  </a:lnTo>
                  <a:lnTo>
                    <a:pt x="289403" y="1316717"/>
                  </a:lnTo>
                  <a:lnTo>
                    <a:pt x="287393" y="1314890"/>
                  </a:lnTo>
                  <a:lnTo>
                    <a:pt x="285910" y="1313542"/>
                  </a:lnTo>
                  <a:lnTo>
                    <a:pt x="282417" y="1316717"/>
                  </a:lnTo>
                  <a:lnTo>
                    <a:pt x="282417" y="1310367"/>
                  </a:lnTo>
                  <a:lnTo>
                    <a:pt x="262617" y="1292372"/>
                  </a:lnTo>
                  <a:cubicBezTo>
                    <a:pt x="100359" y="1130113"/>
                    <a:pt x="0" y="905956"/>
                    <a:pt x="0" y="658358"/>
                  </a:cubicBezTo>
                  <a:cubicBezTo>
                    <a:pt x="0" y="410761"/>
                    <a:pt x="100359" y="186603"/>
                    <a:pt x="262617" y="24345"/>
                  </a:cubicBezTo>
                  <a:lnTo>
                    <a:pt x="282417" y="6349"/>
                  </a:lnTo>
                  <a:close/>
                </a:path>
              </a:pathLst>
            </a:custGeom>
            <a:solidFill>
              <a:schemeClr val="accent4">
                <a:alpha val="4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99F0B63D-A1CF-423B-9BE6-66D49136E1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3124714" y="4423565"/>
              <a:ext cx="901736" cy="1868598"/>
            </a:xfrm>
            <a:custGeom>
              <a:avLst/>
              <a:gdLst>
                <a:gd name="connsiteX0" fmla="*/ 450869 w 901736"/>
                <a:gd name="connsiteY0" fmla="*/ 0 h 1868598"/>
                <a:gd name="connsiteX1" fmla="*/ 492611 w 901736"/>
                <a:gd name="connsiteY1" fmla="*/ 52638 h 1868598"/>
                <a:gd name="connsiteX2" fmla="*/ 894647 w 901736"/>
                <a:gd name="connsiteY2" fmla="*/ 1225278 h 1868598"/>
                <a:gd name="connsiteX3" fmla="*/ 901596 w 901736"/>
                <a:gd name="connsiteY3" fmla="*/ 1416229 h 1868598"/>
                <a:gd name="connsiteX4" fmla="*/ 901595 w 901736"/>
                <a:gd name="connsiteY4" fmla="*/ 1416229 h 1868598"/>
                <a:gd name="connsiteX5" fmla="*/ 901736 w 901736"/>
                <a:gd name="connsiteY5" fmla="*/ 1420099 h 1868598"/>
                <a:gd name="connsiteX6" fmla="*/ 892724 w 901736"/>
                <a:gd name="connsiteY6" fmla="*/ 1509500 h 1868598"/>
                <a:gd name="connsiteX7" fmla="*/ 452126 w 901736"/>
                <a:gd name="connsiteY7" fmla="*/ 1868598 h 1868598"/>
                <a:gd name="connsiteX8" fmla="*/ 450868 w 901736"/>
                <a:gd name="connsiteY8" fmla="*/ 1868471 h 1868598"/>
                <a:gd name="connsiteX9" fmla="*/ 450868 w 901736"/>
                <a:gd name="connsiteY9" fmla="*/ 1346995 h 1868598"/>
                <a:gd name="connsiteX10" fmla="*/ 450868 w 901736"/>
                <a:gd name="connsiteY10" fmla="*/ 969255 h 1868598"/>
                <a:gd name="connsiteX11" fmla="*/ 450868 w 901736"/>
                <a:gd name="connsiteY11" fmla="*/ 664370 h 1868598"/>
                <a:gd name="connsiteX12" fmla="*/ 450869 w 901736"/>
                <a:gd name="connsiteY12" fmla="*/ 664370 h 1868598"/>
                <a:gd name="connsiteX13" fmla="*/ 450867 w 901736"/>
                <a:gd name="connsiteY13" fmla="*/ 0 h 1868598"/>
                <a:gd name="connsiteX14" fmla="*/ 450867 w 901736"/>
                <a:gd name="connsiteY14" fmla="*/ 664370 h 1868598"/>
                <a:gd name="connsiteX15" fmla="*/ 450868 w 901736"/>
                <a:gd name="connsiteY15" fmla="*/ 664370 h 1868598"/>
                <a:gd name="connsiteX16" fmla="*/ 450868 w 901736"/>
                <a:gd name="connsiteY16" fmla="*/ 969255 h 1868598"/>
                <a:gd name="connsiteX17" fmla="*/ 450868 w 901736"/>
                <a:gd name="connsiteY17" fmla="*/ 1346995 h 1868598"/>
                <a:gd name="connsiteX18" fmla="*/ 450868 w 901736"/>
                <a:gd name="connsiteY18" fmla="*/ 1868471 h 1868598"/>
                <a:gd name="connsiteX19" fmla="*/ 449610 w 901736"/>
                <a:gd name="connsiteY19" fmla="*/ 1868598 h 1868598"/>
                <a:gd name="connsiteX20" fmla="*/ 9012 w 901736"/>
                <a:gd name="connsiteY20" fmla="*/ 1509500 h 1868598"/>
                <a:gd name="connsiteX21" fmla="*/ 0 w 901736"/>
                <a:gd name="connsiteY21" fmla="*/ 1420099 h 1868598"/>
                <a:gd name="connsiteX22" fmla="*/ 141 w 901736"/>
                <a:gd name="connsiteY22" fmla="*/ 1416229 h 1868598"/>
                <a:gd name="connsiteX23" fmla="*/ 140 w 901736"/>
                <a:gd name="connsiteY23" fmla="*/ 1416229 h 1868598"/>
                <a:gd name="connsiteX24" fmla="*/ 7089 w 901736"/>
                <a:gd name="connsiteY24" fmla="*/ 1225278 h 1868598"/>
                <a:gd name="connsiteX25" fmla="*/ 409125 w 901736"/>
                <a:gd name="connsiteY25" fmla="*/ 52638 h 18685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901736" h="1868598">
                  <a:moveTo>
                    <a:pt x="450869" y="0"/>
                  </a:moveTo>
                  <a:lnTo>
                    <a:pt x="492611" y="52638"/>
                  </a:lnTo>
                  <a:cubicBezTo>
                    <a:pt x="713860" y="359618"/>
                    <a:pt x="861255" y="769067"/>
                    <a:pt x="894647" y="1225278"/>
                  </a:cubicBezTo>
                  <a:lnTo>
                    <a:pt x="901596" y="1416229"/>
                  </a:lnTo>
                  <a:lnTo>
                    <a:pt x="901595" y="1416229"/>
                  </a:lnTo>
                  <a:lnTo>
                    <a:pt x="901736" y="1420099"/>
                  </a:lnTo>
                  <a:lnTo>
                    <a:pt x="892724" y="1509500"/>
                  </a:lnTo>
                  <a:cubicBezTo>
                    <a:pt x="850788" y="1714437"/>
                    <a:pt x="669460" y="1868598"/>
                    <a:pt x="452126" y="1868598"/>
                  </a:cubicBezTo>
                  <a:lnTo>
                    <a:pt x="450868" y="1868471"/>
                  </a:lnTo>
                  <a:lnTo>
                    <a:pt x="450868" y="1346995"/>
                  </a:lnTo>
                  <a:lnTo>
                    <a:pt x="450868" y="969255"/>
                  </a:lnTo>
                  <a:lnTo>
                    <a:pt x="450868" y="664370"/>
                  </a:lnTo>
                  <a:lnTo>
                    <a:pt x="450869" y="664370"/>
                  </a:lnTo>
                  <a:close/>
                  <a:moveTo>
                    <a:pt x="450867" y="0"/>
                  </a:moveTo>
                  <a:lnTo>
                    <a:pt x="450867" y="664370"/>
                  </a:lnTo>
                  <a:lnTo>
                    <a:pt x="450868" y="664370"/>
                  </a:lnTo>
                  <a:lnTo>
                    <a:pt x="450868" y="969255"/>
                  </a:lnTo>
                  <a:lnTo>
                    <a:pt x="450868" y="1346995"/>
                  </a:lnTo>
                  <a:lnTo>
                    <a:pt x="450868" y="1868471"/>
                  </a:lnTo>
                  <a:lnTo>
                    <a:pt x="449610" y="1868598"/>
                  </a:lnTo>
                  <a:cubicBezTo>
                    <a:pt x="232276" y="1868598"/>
                    <a:pt x="50948" y="1714437"/>
                    <a:pt x="9012" y="1509500"/>
                  </a:cubicBezTo>
                  <a:lnTo>
                    <a:pt x="0" y="1420099"/>
                  </a:lnTo>
                  <a:lnTo>
                    <a:pt x="141" y="1416229"/>
                  </a:lnTo>
                  <a:lnTo>
                    <a:pt x="140" y="1416229"/>
                  </a:lnTo>
                  <a:lnTo>
                    <a:pt x="7089" y="1225278"/>
                  </a:lnTo>
                  <a:cubicBezTo>
                    <a:pt x="40481" y="769067"/>
                    <a:pt x="187876" y="359618"/>
                    <a:pt x="409125" y="52638"/>
                  </a:cubicBezTo>
                  <a:close/>
                </a:path>
              </a:pathLst>
            </a:custGeom>
            <a:solidFill>
              <a:schemeClr val="accent4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accent4"/>
                </a:solidFill>
              </a:endParaRPr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D42D0E6B-7385-40A4-84FB-E881B966E3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 flipH="1" flipV="1">
              <a:off x="4950949" y="3146234"/>
              <a:ext cx="2287608" cy="3232926"/>
            </a:xfrm>
            <a:custGeom>
              <a:avLst/>
              <a:gdLst>
                <a:gd name="connsiteX0" fmla="*/ 1143804 w 2287608"/>
                <a:gd name="connsiteY0" fmla="*/ 1916209 h 3232926"/>
                <a:gd name="connsiteX1" fmla="*/ 1140311 w 2287608"/>
                <a:gd name="connsiteY1" fmla="*/ 1919384 h 3232926"/>
                <a:gd name="connsiteX2" fmla="*/ 1136818 w 2287608"/>
                <a:gd name="connsiteY2" fmla="*/ 1916209 h 3232926"/>
                <a:gd name="connsiteX3" fmla="*/ 1136818 w 2287608"/>
                <a:gd name="connsiteY3" fmla="*/ 1922559 h 3232926"/>
                <a:gd name="connsiteX4" fmla="*/ 1117018 w 2287608"/>
                <a:gd name="connsiteY4" fmla="*/ 1940554 h 3232926"/>
                <a:gd name="connsiteX5" fmla="*/ 854401 w 2287608"/>
                <a:gd name="connsiteY5" fmla="*/ 2574568 h 3232926"/>
                <a:gd name="connsiteX6" fmla="*/ 1117018 w 2287608"/>
                <a:gd name="connsiteY6" fmla="*/ 3208581 h 3232926"/>
                <a:gd name="connsiteX7" fmla="*/ 1136818 w 2287608"/>
                <a:gd name="connsiteY7" fmla="*/ 3226577 h 3232926"/>
                <a:gd name="connsiteX8" fmla="*/ 1136818 w 2287608"/>
                <a:gd name="connsiteY8" fmla="*/ 3232926 h 3232926"/>
                <a:gd name="connsiteX9" fmla="*/ 1140311 w 2287608"/>
                <a:gd name="connsiteY9" fmla="*/ 3229751 h 3232926"/>
                <a:gd name="connsiteX10" fmla="*/ 1143804 w 2287608"/>
                <a:gd name="connsiteY10" fmla="*/ 3232926 h 3232926"/>
                <a:gd name="connsiteX11" fmla="*/ 1143804 w 2287608"/>
                <a:gd name="connsiteY11" fmla="*/ 3226577 h 3232926"/>
                <a:gd name="connsiteX12" fmla="*/ 1163604 w 2287608"/>
                <a:gd name="connsiteY12" fmla="*/ 3208581 h 3232926"/>
                <a:gd name="connsiteX13" fmla="*/ 1426221 w 2287608"/>
                <a:gd name="connsiteY13" fmla="*/ 2574567 h 3232926"/>
                <a:gd name="connsiteX14" fmla="*/ 1163604 w 2287608"/>
                <a:gd name="connsiteY14" fmla="*/ 1940554 h 3232926"/>
                <a:gd name="connsiteX15" fmla="*/ 1143804 w 2287608"/>
                <a:gd name="connsiteY15" fmla="*/ 1922558 h 3232926"/>
                <a:gd name="connsiteX16" fmla="*/ 1140312 w 2287608"/>
                <a:gd name="connsiteY16" fmla="*/ 1494239 h 3232926"/>
                <a:gd name="connsiteX17" fmla="*/ 1134813 w 2287608"/>
                <a:gd name="connsiteY17" fmla="*/ 1497413 h 3232926"/>
                <a:gd name="connsiteX18" fmla="*/ 1109328 w 2287608"/>
                <a:gd name="connsiteY18" fmla="*/ 1489264 h 3232926"/>
                <a:gd name="connsiteX19" fmla="*/ 428947 w 2287608"/>
                <a:gd name="connsiteY19" fmla="*/ 1578838 h 3232926"/>
                <a:gd name="connsiteX20" fmla="*/ 11185 w 2287608"/>
                <a:gd name="connsiteY20" fmla="*/ 2123278 h 3232926"/>
                <a:gd name="connsiteX21" fmla="*/ 5499 w 2287608"/>
                <a:gd name="connsiteY21" fmla="*/ 2149423 h 3232926"/>
                <a:gd name="connsiteX22" fmla="*/ 0 w 2287608"/>
                <a:gd name="connsiteY22" fmla="*/ 2152597 h 3232926"/>
                <a:gd name="connsiteX23" fmla="*/ 4497 w 2287608"/>
                <a:gd name="connsiteY23" fmla="*/ 2154035 h 3232926"/>
                <a:gd name="connsiteX24" fmla="*/ 3493 w 2287608"/>
                <a:gd name="connsiteY24" fmla="*/ 2158648 h 3232926"/>
                <a:gd name="connsiteX25" fmla="*/ 8992 w 2287608"/>
                <a:gd name="connsiteY25" fmla="*/ 2155473 h 3232926"/>
                <a:gd name="connsiteX26" fmla="*/ 34477 w 2287608"/>
                <a:gd name="connsiteY26" fmla="*/ 2163622 h 3232926"/>
                <a:gd name="connsiteX27" fmla="*/ 290620 w 2287608"/>
                <a:gd name="connsiteY27" fmla="*/ 2194022 h 3232926"/>
                <a:gd name="connsiteX28" fmla="*/ 714858 w 2287608"/>
                <a:gd name="connsiteY28" fmla="*/ 2074049 h 3232926"/>
                <a:gd name="connsiteX29" fmla="*/ 1132621 w 2287608"/>
                <a:gd name="connsiteY29" fmla="*/ 1529609 h 3232926"/>
                <a:gd name="connsiteX30" fmla="*/ 1138305 w 2287608"/>
                <a:gd name="connsiteY30" fmla="*/ 1503464 h 3232926"/>
                <a:gd name="connsiteX31" fmla="*/ 1143804 w 2287608"/>
                <a:gd name="connsiteY31" fmla="*/ 1500289 h 3232926"/>
                <a:gd name="connsiteX32" fmla="*/ 1139308 w 2287608"/>
                <a:gd name="connsiteY32" fmla="*/ 1498852 h 3232926"/>
                <a:gd name="connsiteX33" fmla="*/ 2069415 w 2287608"/>
                <a:gd name="connsiteY33" fmla="*/ 1747063 h 3232926"/>
                <a:gd name="connsiteX34" fmla="*/ 1858661 w 2287608"/>
                <a:gd name="connsiteY34" fmla="*/ 1578837 h 3232926"/>
                <a:gd name="connsiteX35" fmla="*/ 1178281 w 2287608"/>
                <a:gd name="connsiteY35" fmla="*/ 1489263 h 3232926"/>
                <a:gd name="connsiteX36" fmla="*/ 1152796 w 2287608"/>
                <a:gd name="connsiteY36" fmla="*/ 1497412 h 3232926"/>
                <a:gd name="connsiteX37" fmla="*/ 1147297 w 2287608"/>
                <a:gd name="connsiteY37" fmla="*/ 1494238 h 3232926"/>
                <a:gd name="connsiteX38" fmla="*/ 1148300 w 2287608"/>
                <a:gd name="connsiteY38" fmla="*/ 1498851 h 3232926"/>
                <a:gd name="connsiteX39" fmla="*/ 1143804 w 2287608"/>
                <a:gd name="connsiteY39" fmla="*/ 1500288 h 3232926"/>
                <a:gd name="connsiteX40" fmla="*/ 1149304 w 2287608"/>
                <a:gd name="connsiteY40" fmla="*/ 1503463 h 3232926"/>
                <a:gd name="connsiteX41" fmla="*/ 1154988 w 2287608"/>
                <a:gd name="connsiteY41" fmla="*/ 1529608 h 3232926"/>
                <a:gd name="connsiteX42" fmla="*/ 1572751 w 2287608"/>
                <a:gd name="connsiteY42" fmla="*/ 2074048 h 3232926"/>
                <a:gd name="connsiteX43" fmla="*/ 1996989 w 2287608"/>
                <a:gd name="connsiteY43" fmla="*/ 2194021 h 3232926"/>
                <a:gd name="connsiteX44" fmla="*/ 2253131 w 2287608"/>
                <a:gd name="connsiteY44" fmla="*/ 2163621 h 3232926"/>
                <a:gd name="connsiteX45" fmla="*/ 2278616 w 2287608"/>
                <a:gd name="connsiteY45" fmla="*/ 2155472 h 3232926"/>
                <a:gd name="connsiteX46" fmla="*/ 2284115 w 2287608"/>
                <a:gd name="connsiteY46" fmla="*/ 2158647 h 3232926"/>
                <a:gd name="connsiteX47" fmla="*/ 2283112 w 2287608"/>
                <a:gd name="connsiteY47" fmla="*/ 2154034 h 3232926"/>
                <a:gd name="connsiteX48" fmla="*/ 2287608 w 2287608"/>
                <a:gd name="connsiteY48" fmla="*/ 2152596 h 3232926"/>
                <a:gd name="connsiteX49" fmla="*/ 2282109 w 2287608"/>
                <a:gd name="connsiteY49" fmla="*/ 2149422 h 3232926"/>
                <a:gd name="connsiteX50" fmla="*/ 2276424 w 2287608"/>
                <a:gd name="connsiteY50" fmla="*/ 2123277 h 3232926"/>
                <a:gd name="connsiteX51" fmla="*/ 2069415 w 2287608"/>
                <a:gd name="connsiteY51" fmla="*/ 1747063 h 3232926"/>
                <a:gd name="connsiteX52" fmla="*/ 1140311 w 2287608"/>
                <a:gd name="connsiteY52" fmla="*/ 779689 h 3232926"/>
                <a:gd name="connsiteX53" fmla="*/ 1134812 w 2287608"/>
                <a:gd name="connsiteY53" fmla="*/ 782863 h 3232926"/>
                <a:gd name="connsiteX54" fmla="*/ 1109328 w 2287608"/>
                <a:gd name="connsiteY54" fmla="*/ 774714 h 3232926"/>
                <a:gd name="connsiteX55" fmla="*/ 428947 w 2287608"/>
                <a:gd name="connsiteY55" fmla="*/ 864288 h 3232926"/>
                <a:gd name="connsiteX56" fmla="*/ 11185 w 2287608"/>
                <a:gd name="connsiteY56" fmla="*/ 1408728 h 3232926"/>
                <a:gd name="connsiteX57" fmla="*/ 5499 w 2287608"/>
                <a:gd name="connsiteY57" fmla="*/ 1434873 h 3232926"/>
                <a:gd name="connsiteX58" fmla="*/ 0 w 2287608"/>
                <a:gd name="connsiteY58" fmla="*/ 1438047 h 3232926"/>
                <a:gd name="connsiteX59" fmla="*/ 4497 w 2287608"/>
                <a:gd name="connsiteY59" fmla="*/ 1439485 h 3232926"/>
                <a:gd name="connsiteX60" fmla="*/ 3493 w 2287608"/>
                <a:gd name="connsiteY60" fmla="*/ 1444098 h 3232926"/>
                <a:gd name="connsiteX61" fmla="*/ 8992 w 2287608"/>
                <a:gd name="connsiteY61" fmla="*/ 1440923 h 3232926"/>
                <a:gd name="connsiteX62" fmla="*/ 34477 w 2287608"/>
                <a:gd name="connsiteY62" fmla="*/ 1449072 h 3232926"/>
                <a:gd name="connsiteX63" fmla="*/ 290620 w 2287608"/>
                <a:gd name="connsiteY63" fmla="*/ 1479472 h 3232926"/>
                <a:gd name="connsiteX64" fmla="*/ 714858 w 2287608"/>
                <a:gd name="connsiteY64" fmla="*/ 1359499 h 3232926"/>
                <a:gd name="connsiteX65" fmla="*/ 1132621 w 2287608"/>
                <a:gd name="connsiteY65" fmla="*/ 815059 h 3232926"/>
                <a:gd name="connsiteX66" fmla="*/ 1138305 w 2287608"/>
                <a:gd name="connsiteY66" fmla="*/ 788914 h 3232926"/>
                <a:gd name="connsiteX67" fmla="*/ 1143805 w 2287608"/>
                <a:gd name="connsiteY67" fmla="*/ 785739 h 3232926"/>
                <a:gd name="connsiteX68" fmla="*/ 1139308 w 2287608"/>
                <a:gd name="connsiteY68" fmla="*/ 784302 h 3232926"/>
                <a:gd name="connsiteX69" fmla="*/ 2069415 w 2287608"/>
                <a:gd name="connsiteY69" fmla="*/ 1032514 h 3232926"/>
                <a:gd name="connsiteX70" fmla="*/ 1858661 w 2287608"/>
                <a:gd name="connsiteY70" fmla="*/ 864289 h 3232926"/>
                <a:gd name="connsiteX71" fmla="*/ 1178281 w 2287608"/>
                <a:gd name="connsiteY71" fmla="*/ 774715 h 3232926"/>
                <a:gd name="connsiteX72" fmla="*/ 1152796 w 2287608"/>
                <a:gd name="connsiteY72" fmla="*/ 782864 h 3232926"/>
                <a:gd name="connsiteX73" fmla="*/ 1147297 w 2287608"/>
                <a:gd name="connsiteY73" fmla="*/ 779690 h 3232926"/>
                <a:gd name="connsiteX74" fmla="*/ 1148300 w 2287608"/>
                <a:gd name="connsiteY74" fmla="*/ 784303 h 3232926"/>
                <a:gd name="connsiteX75" fmla="*/ 1143804 w 2287608"/>
                <a:gd name="connsiteY75" fmla="*/ 785740 h 3232926"/>
                <a:gd name="connsiteX76" fmla="*/ 1149304 w 2287608"/>
                <a:gd name="connsiteY76" fmla="*/ 788915 h 3232926"/>
                <a:gd name="connsiteX77" fmla="*/ 1154988 w 2287608"/>
                <a:gd name="connsiteY77" fmla="*/ 815060 h 3232926"/>
                <a:gd name="connsiteX78" fmla="*/ 1572751 w 2287608"/>
                <a:gd name="connsiteY78" fmla="*/ 1359500 h 3232926"/>
                <a:gd name="connsiteX79" fmla="*/ 1996989 w 2287608"/>
                <a:gd name="connsiteY79" fmla="*/ 1479473 h 3232926"/>
                <a:gd name="connsiteX80" fmla="*/ 2253131 w 2287608"/>
                <a:gd name="connsiteY80" fmla="*/ 1449073 h 3232926"/>
                <a:gd name="connsiteX81" fmla="*/ 2278616 w 2287608"/>
                <a:gd name="connsiteY81" fmla="*/ 1440924 h 3232926"/>
                <a:gd name="connsiteX82" fmla="*/ 2284115 w 2287608"/>
                <a:gd name="connsiteY82" fmla="*/ 1444099 h 3232926"/>
                <a:gd name="connsiteX83" fmla="*/ 2283112 w 2287608"/>
                <a:gd name="connsiteY83" fmla="*/ 1439486 h 3232926"/>
                <a:gd name="connsiteX84" fmla="*/ 2287608 w 2287608"/>
                <a:gd name="connsiteY84" fmla="*/ 1438048 h 3232926"/>
                <a:gd name="connsiteX85" fmla="*/ 2282109 w 2287608"/>
                <a:gd name="connsiteY85" fmla="*/ 1434874 h 3232926"/>
                <a:gd name="connsiteX86" fmla="*/ 2276424 w 2287608"/>
                <a:gd name="connsiteY86" fmla="*/ 1408729 h 3232926"/>
                <a:gd name="connsiteX87" fmla="*/ 2069415 w 2287608"/>
                <a:gd name="connsiteY87" fmla="*/ 1032514 h 3232926"/>
                <a:gd name="connsiteX88" fmla="*/ 1140311 w 2287608"/>
                <a:gd name="connsiteY88" fmla="*/ 35676 h 3232926"/>
                <a:gd name="connsiteX89" fmla="*/ 1134812 w 2287608"/>
                <a:gd name="connsiteY89" fmla="*/ 38850 h 3232926"/>
                <a:gd name="connsiteX90" fmla="*/ 1109328 w 2287608"/>
                <a:gd name="connsiteY90" fmla="*/ 30701 h 3232926"/>
                <a:gd name="connsiteX91" fmla="*/ 428948 w 2287608"/>
                <a:gd name="connsiteY91" fmla="*/ 120275 h 3232926"/>
                <a:gd name="connsiteX92" fmla="*/ 11185 w 2287608"/>
                <a:gd name="connsiteY92" fmla="*/ 664715 h 3232926"/>
                <a:gd name="connsiteX93" fmla="*/ 5499 w 2287608"/>
                <a:gd name="connsiteY93" fmla="*/ 690860 h 3232926"/>
                <a:gd name="connsiteX94" fmla="*/ 0 w 2287608"/>
                <a:gd name="connsiteY94" fmla="*/ 694034 h 3232926"/>
                <a:gd name="connsiteX95" fmla="*/ 4497 w 2287608"/>
                <a:gd name="connsiteY95" fmla="*/ 695472 h 3232926"/>
                <a:gd name="connsiteX96" fmla="*/ 3493 w 2287608"/>
                <a:gd name="connsiteY96" fmla="*/ 700085 h 3232926"/>
                <a:gd name="connsiteX97" fmla="*/ 8992 w 2287608"/>
                <a:gd name="connsiteY97" fmla="*/ 696910 h 3232926"/>
                <a:gd name="connsiteX98" fmla="*/ 34477 w 2287608"/>
                <a:gd name="connsiteY98" fmla="*/ 705059 h 3232926"/>
                <a:gd name="connsiteX99" fmla="*/ 290620 w 2287608"/>
                <a:gd name="connsiteY99" fmla="*/ 735459 h 3232926"/>
                <a:gd name="connsiteX100" fmla="*/ 714857 w 2287608"/>
                <a:gd name="connsiteY100" fmla="*/ 615486 h 3232926"/>
                <a:gd name="connsiteX101" fmla="*/ 1132621 w 2287608"/>
                <a:gd name="connsiteY101" fmla="*/ 71046 h 3232926"/>
                <a:gd name="connsiteX102" fmla="*/ 1138305 w 2287608"/>
                <a:gd name="connsiteY102" fmla="*/ 44901 h 3232926"/>
                <a:gd name="connsiteX103" fmla="*/ 1143805 w 2287608"/>
                <a:gd name="connsiteY103" fmla="*/ 41726 h 3232926"/>
                <a:gd name="connsiteX104" fmla="*/ 1139308 w 2287608"/>
                <a:gd name="connsiteY104" fmla="*/ 40289 h 3232926"/>
                <a:gd name="connsiteX105" fmla="*/ 2069415 w 2287608"/>
                <a:gd name="connsiteY105" fmla="*/ 288501 h 3232926"/>
                <a:gd name="connsiteX106" fmla="*/ 1858661 w 2287608"/>
                <a:gd name="connsiteY106" fmla="*/ 120276 h 3232926"/>
                <a:gd name="connsiteX107" fmla="*/ 1178281 w 2287608"/>
                <a:gd name="connsiteY107" fmla="*/ 30702 h 3232926"/>
                <a:gd name="connsiteX108" fmla="*/ 1152796 w 2287608"/>
                <a:gd name="connsiteY108" fmla="*/ 38850 h 3232926"/>
                <a:gd name="connsiteX109" fmla="*/ 1147297 w 2287608"/>
                <a:gd name="connsiteY109" fmla="*/ 35676 h 3232926"/>
                <a:gd name="connsiteX110" fmla="*/ 1148300 w 2287608"/>
                <a:gd name="connsiteY110" fmla="*/ 40290 h 3232926"/>
                <a:gd name="connsiteX111" fmla="*/ 1143804 w 2287608"/>
                <a:gd name="connsiteY111" fmla="*/ 41727 h 3232926"/>
                <a:gd name="connsiteX112" fmla="*/ 1149304 w 2287608"/>
                <a:gd name="connsiteY112" fmla="*/ 44901 h 3232926"/>
                <a:gd name="connsiteX113" fmla="*/ 1154988 w 2287608"/>
                <a:gd name="connsiteY113" fmla="*/ 71046 h 3232926"/>
                <a:gd name="connsiteX114" fmla="*/ 1572751 w 2287608"/>
                <a:gd name="connsiteY114" fmla="*/ 615486 h 3232926"/>
                <a:gd name="connsiteX115" fmla="*/ 1996989 w 2287608"/>
                <a:gd name="connsiteY115" fmla="*/ 735460 h 3232926"/>
                <a:gd name="connsiteX116" fmla="*/ 2253131 w 2287608"/>
                <a:gd name="connsiteY116" fmla="*/ 705060 h 3232926"/>
                <a:gd name="connsiteX117" fmla="*/ 2278616 w 2287608"/>
                <a:gd name="connsiteY117" fmla="*/ 696911 h 3232926"/>
                <a:gd name="connsiteX118" fmla="*/ 2284115 w 2287608"/>
                <a:gd name="connsiteY118" fmla="*/ 700086 h 3232926"/>
                <a:gd name="connsiteX119" fmla="*/ 2283112 w 2287608"/>
                <a:gd name="connsiteY119" fmla="*/ 695473 h 3232926"/>
                <a:gd name="connsiteX120" fmla="*/ 2287608 w 2287608"/>
                <a:gd name="connsiteY120" fmla="*/ 694035 h 3232926"/>
                <a:gd name="connsiteX121" fmla="*/ 2282109 w 2287608"/>
                <a:gd name="connsiteY121" fmla="*/ 690860 h 3232926"/>
                <a:gd name="connsiteX122" fmla="*/ 2276424 w 2287608"/>
                <a:gd name="connsiteY122" fmla="*/ 664716 h 3232926"/>
                <a:gd name="connsiteX123" fmla="*/ 2069415 w 2287608"/>
                <a:gd name="connsiteY123" fmla="*/ 288501 h 32329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</a:cxnLst>
              <a:rect l="l" t="t" r="r" b="b"/>
              <a:pathLst>
                <a:path w="2287608" h="3232926">
                  <a:moveTo>
                    <a:pt x="1143804" y="1916209"/>
                  </a:moveTo>
                  <a:lnTo>
                    <a:pt x="1140311" y="1919384"/>
                  </a:lnTo>
                  <a:lnTo>
                    <a:pt x="1136818" y="1916209"/>
                  </a:lnTo>
                  <a:lnTo>
                    <a:pt x="1136818" y="1922559"/>
                  </a:lnTo>
                  <a:lnTo>
                    <a:pt x="1117018" y="1940554"/>
                  </a:lnTo>
                  <a:cubicBezTo>
                    <a:pt x="954760" y="2102813"/>
                    <a:pt x="854401" y="2326970"/>
                    <a:pt x="854401" y="2574568"/>
                  </a:cubicBezTo>
                  <a:cubicBezTo>
                    <a:pt x="854401" y="2822165"/>
                    <a:pt x="954760" y="3046323"/>
                    <a:pt x="1117018" y="3208581"/>
                  </a:cubicBezTo>
                  <a:lnTo>
                    <a:pt x="1136818" y="3226577"/>
                  </a:lnTo>
                  <a:lnTo>
                    <a:pt x="1136818" y="3232926"/>
                  </a:lnTo>
                  <a:lnTo>
                    <a:pt x="1140311" y="3229751"/>
                  </a:lnTo>
                  <a:lnTo>
                    <a:pt x="1143804" y="3232926"/>
                  </a:lnTo>
                  <a:lnTo>
                    <a:pt x="1143804" y="3226577"/>
                  </a:lnTo>
                  <a:lnTo>
                    <a:pt x="1163604" y="3208581"/>
                  </a:lnTo>
                  <a:cubicBezTo>
                    <a:pt x="1325862" y="3046323"/>
                    <a:pt x="1426221" y="2822165"/>
                    <a:pt x="1426221" y="2574567"/>
                  </a:cubicBezTo>
                  <a:cubicBezTo>
                    <a:pt x="1426221" y="2326970"/>
                    <a:pt x="1325862" y="2102812"/>
                    <a:pt x="1163604" y="1940554"/>
                  </a:cubicBezTo>
                  <a:lnTo>
                    <a:pt x="1143804" y="1922558"/>
                  </a:lnTo>
                  <a:close/>
                  <a:moveTo>
                    <a:pt x="1140312" y="1494239"/>
                  </a:moveTo>
                  <a:lnTo>
                    <a:pt x="1134813" y="1497413"/>
                  </a:lnTo>
                  <a:lnTo>
                    <a:pt x="1109328" y="1489264"/>
                  </a:lnTo>
                  <a:cubicBezTo>
                    <a:pt x="887680" y="1429874"/>
                    <a:pt x="643374" y="1455039"/>
                    <a:pt x="428947" y="1578838"/>
                  </a:cubicBezTo>
                  <a:cubicBezTo>
                    <a:pt x="214522" y="1702637"/>
                    <a:pt x="70575" y="1901629"/>
                    <a:pt x="11185" y="2123278"/>
                  </a:cubicBezTo>
                  <a:lnTo>
                    <a:pt x="5499" y="2149423"/>
                  </a:lnTo>
                  <a:lnTo>
                    <a:pt x="0" y="2152597"/>
                  </a:lnTo>
                  <a:lnTo>
                    <a:pt x="4497" y="2154035"/>
                  </a:lnTo>
                  <a:lnTo>
                    <a:pt x="3493" y="2158648"/>
                  </a:lnTo>
                  <a:lnTo>
                    <a:pt x="8992" y="2155473"/>
                  </a:lnTo>
                  <a:lnTo>
                    <a:pt x="34477" y="2163622"/>
                  </a:lnTo>
                  <a:cubicBezTo>
                    <a:pt x="117596" y="2185894"/>
                    <a:pt x="203900" y="2196274"/>
                    <a:pt x="290620" y="2194022"/>
                  </a:cubicBezTo>
                  <a:cubicBezTo>
                    <a:pt x="435153" y="2190268"/>
                    <a:pt x="580841" y="2151423"/>
                    <a:pt x="714858" y="2074049"/>
                  </a:cubicBezTo>
                  <a:cubicBezTo>
                    <a:pt x="929283" y="1950250"/>
                    <a:pt x="1073230" y="1751258"/>
                    <a:pt x="1132621" y="1529609"/>
                  </a:cubicBezTo>
                  <a:lnTo>
                    <a:pt x="1138305" y="1503464"/>
                  </a:lnTo>
                  <a:lnTo>
                    <a:pt x="1143804" y="1500289"/>
                  </a:lnTo>
                  <a:lnTo>
                    <a:pt x="1139308" y="1498852"/>
                  </a:lnTo>
                  <a:close/>
                  <a:moveTo>
                    <a:pt x="2069415" y="1747063"/>
                  </a:moveTo>
                  <a:cubicBezTo>
                    <a:pt x="2009570" y="1682261"/>
                    <a:pt x="1939071" y="1625262"/>
                    <a:pt x="1858661" y="1578837"/>
                  </a:cubicBezTo>
                  <a:cubicBezTo>
                    <a:pt x="1644235" y="1455038"/>
                    <a:pt x="1399929" y="1429873"/>
                    <a:pt x="1178281" y="1489263"/>
                  </a:cubicBezTo>
                  <a:lnTo>
                    <a:pt x="1152796" y="1497412"/>
                  </a:lnTo>
                  <a:lnTo>
                    <a:pt x="1147297" y="1494238"/>
                  </a:lnTo>
                  <a:lnTo>
                    <a:pt x="1148300" y="1498851"/>
                  </a:lnTo>
                  <a:lnTo>
                    <a:pt x="1143804" y="1500288"/>
                  </a:lnTo>
                  <a:lnTo>
                    <a:pt x="1149304" y="1503463"/>
                  </a:lnTo>
                  <a:lnTo>
                    <a:pt x="1154988" y="1529608"/>
                  </a:lnTo>
                  <a:cubicBezTo>
                    <a:pt x="1214379" y="1751257"/>
                    <a:pt x="1358325" y="1950249"/>
                    <a:pt x="1572751" y="2074048"/>
                  </a:cubicBezTo>
                  <a:cubicBezTo>
                    <a:pt x="1706767" y="2151422"/>
                    <a:pt x="1852455" y="2190267"/>
                    <a:pt x="1996989" y="2194021"/>
                  </a:cubicBezTo>
                  <a:cubicBezTo>
                    <a:pt x="2083709" y="2196273"/>
                    <a:pt x="2170013" y="2185893"/>
                    <a:pt x="2253131" y="2163621"/>
                  </a:cubicBezTo>
                  <a:lnTo>
                    <a:pt x="2278616" y="2155472"/>
                  </a:lnTo>
                  <a:lnTo>
                    <a:pt x="2284115" y="2158647"/>
                  </a:lnTo>
                  <a:lnTo>
                    <a:pt x="2283112" y="2154034"/>
                  </a:lnTo>
                  <a:lnTo>
                    <a:pt x="2287608" y="2152596"/>
                  </a:lnTo>
                  <a:lnTo>
                    <a:pt x="2282109" y="2149422"/>
                  </a:lnTo>
                  <a:lnTo>
                    <a:pt x="2276424" y="2123277"/>
                  </a:lnTo>
                  <a:cubicBezTo>
                    <a:pt x="2239306" y="1984747"/>
                    <a:pt x="2169157" y="1855067"/>
                    <a:pt x="2069415" y="1747063"/>
                  </a:cubicBezTo>
                  <a:close/>
                  <a:moveTo>
                    <a:pt x="1140311" y="779689"/>
                  </a:moveTo>
                  <a:lnTo>
                    <a:pt x="1134812" y="782863"/>
                  </a:lnTo>
                  <a:lnTo>
                    <a:pt x="1109328" y="774714"/>
                  </a:lnTo>
                  <a:cubicBezTo>
                    <a:pt x="887679" y="715324"/>
                    <a:pt x="643374" y="740489"/>
                    <a:pt x="428947" y="864288"/>
                  </a:cubicBezTo>
                  <a:cubicBezTo>
                    <a:pt x="214522" y="988087"/>
                    <a:pt x="70575" y="1187079"/>
                    <a:pt x="11185" y="1408728"/>
                  </a:cubicBezTo>
                  <a:lnTo>
                    <a:pt x="5499" y="1434873"/>
                  </a:lnTo>
                  <a:lnTo>
                    <a:pt x="0" y="1438047"/>
                  </a:lnTo>
                  <a:lnTo>
                    <a:pt x="4497" y="1439485"/>
                  </a:lnTo>
                  <a:lnTo>
                    <a:pt x="3493" y="1444098"/>
                  </a:lnTo>
                  <a:lnTo>
                    <a:pt x="8992" y="1440923"/>
                  </a:lnTo>
                  <a:lnTo>
                    <a:pt x="34477" y="1449072"/>
                  </a:lnTo>
                  <a:cubicBezTo>
                    <a:pt x="117595" y="1471344"/>
                    <a:pt x="203900" y="1481724"/>
                    <a:pt x="290620" y="1479472"/>
                  </a:cubicBezTo>
                  <a:cubicBezTo>
                    <a:pt x="435154" y="1475718"/>
                    <a:pt x="580841" y="1436873"/>
                    <a:pt x="714858" y="1359499"/>
                  </a:cubicBezTo>
                  <a:cubicBezTo>
                    <a:pt x="929284" y="1235700"/>
                    <a:pt x="1073229" y="1036708"/>
                    <a:pt x="1132621" y="815059"/>
                  </a:cubicBezTo>
                  <a:lnTo>
                    <a:pt x="1138305" y="788914"/>
                  </a:lnTo>
                  <a:lnTo>
                    <a:pt x="1143805" y="785739"/>
                  </a:lnTo>
                  <a:lnTo>
                    <a:pt x="1139308" y="784302"/>
                  </a:lnTo>
                  <a:close/>
                  <a:moveTo>
                    <a:pt x="2069415" y="1032514"/>
                  </a:moveTo>
                  <a:cubicBezTo>
                    <a:pt x="2009570" y="967712"/>
                    <a:pt x="1939071" y="910714"/>
                    <a:pt x="1858661" y="864289"/>
                  </a:cubicBezTo>
                  <a:cubicBezTo>
                    <a:pt x="1644235" y="740490"/>
                    <a:pt x="1399929" y="715325"/>
                    <a:pt x="1178281" y="774715"/>
                  </a:cubicBezTo>
                  <a:lnTo>
                    <a:pt x="1152796" y="782864"/>
                  </a:lnTo>
                  <a:lnTo>
                    <a:pt x="1147297" y="779690"/>
                  </a:lnTo>
                  <a:lnTo>
                    <a:pt x="1148300" y="784303"/>
                  </a:lnTo>
                  <a:lnTo>
                    <a:pt x="1143804" y="785740"/>
                  </a:lnTo>
                  <a:lnTo>
                    <a:pt x="1149304" y="788915"/>
                  </a:lnTo>
                  <a:lnTo>
                    <a:pt x="1154988" y="815060"/>
                  </a:lnTo>
                  <a:cubicBezTo>
                    <a:pt x="1214379" y="1036709"/>
                    <a:pt x="1358325" y="1235701"/>
                    <a:pt x="1572751" y="1359500"/>
                  </a:cubicBezTo>
                  <a:cubicBezTo>
                    <a:pt x="1706767" y="1436874"/>
                    <a:pt x="1852455" y="1475719"/>
                    <a:pt x="1996989" y="1479473"/>
                  </a:cubicBezTo>
                  <a:cubicBezTo>
                    <a:pt x="2083709" y="1481725"/>
                    <a:pt x="2170013" y="1471345"/>
                    <a:pt x="2253131" y="1449073"/>
                  </a:cubicBezTo>
                  <a:lnTo>
                    <a:pt x="2278616" y="1440924"/>
                  </a:lnTo>
                  <a:lnTo>
                    <a:pt x="2284115" y="1444099"/>
                  </a:lnTo>
                  <a:lnTo>
                    <a:pt x="2283112" y="1439486"/>
                  </a:lnTo>
                  <a:lnTo>
                    <a:pt x="2287608" y="1438048"/>
                  </a:lnTo>
                  <a:lnTo>
                    <a:pt x="2282109" y="1434874"/>
                  </a:lnTo>
                  <a:lnTo>
                    <a:pt x="2276424" y="1408729"/>
                  </a:lnTo>
                  <a:cubicBezTo>
                    <a:pt x="2239306" y="1270198"/>
                    <a:pt x="2169157" y="1140518"/>
                    <a:pt x="2069415" y="1032514"/>
                  </a:cubicBezTo>
                  <a:close/>
                  <a:moveTo>
                    <a:pt x="1140311" y="35676"/>
                  </a:moveTo>
                  <a:lnTo>
                    <a:pt x="1134812" y="38850"/>
                  </a:lnTo>
                  <a:lnTo>
                    <a:pt x="1109328" y="30701"/>
                  </a:lnTo>
                  <a:cubicBezTo>
                    <a:pt x="887679" y="-28689"/>
                    <a:pt x="643374" y="-3524"/>
                    <a:pt x="428948" y="120275"/>
                  </a:cubicBezTo>
                  <a:cubicBezTo>
                    <a:pt x="214521" y="244074"/>
                    <a:pt x="70575" y="443066"/>
                    <a:pt x="11185" y="664715"/>
                  </a:cubicBezTo>
                  <a:lnTo>
                    <a:pt x="5499" y="690860"/>
                  </a:lnTo>
                  <a:lnTo>
                    <a:pt x="0" y="694034"/>
                  </a:lnTo>
                  <a:lnTo>
                    <a:pt x="4497" y="695472"/>
                  </a:lnTo>
                  <a:lnTo>
                    <a:pt x="3493" y="700085"/>
                  </a:lnTo>
                  <a:lnTo>
                    <a:pt x="8992" y="696910"/>
                  </a:lnTo>
                  <a:lnTo>
                    <a:pt x="34477" y="705059"/>
                  </a:lnTo>
                  <a:cubicBezTo>
                    <a:pt x="117595" y="727331"/>
                    <a:pt x="203900" y="737711"/>
                    <a:pt x="290620" y="735459"/>
                  </a:cubicBezTo>
                  <a:cubicBezTo>
                    <a:pt x="435154" y="731705"/>
                    <a:pt x="580841" y="692860"/>
                    <a:pt x="714857" y="615486"/>
                  </a:cubicBezTo>
                  <a:cubicBezTo>
                    <a:pt x="929284" y="491687"/>
                    <a:pt x="1073229" y="292695"/>
                    <a:pt x="1132621" y="71046"/>
                  </a:cubicBezTo>
                  <a:lnTo>
                    <a:pt x="1138305" y="44901"/>
                  </a:lnTo>
                  <a:lnTo>
                    <a:pt x="1143805" y="41726"/>
                  </a:lnTo>
                  <a:lnTo>
                    <a:pt x="1139308" y="40289"/>
                  </a:lnTo>
                  <a:close/>
                  <a:moveTo>
                    <a:pt x="2069415" y="288501"/>
                  </a:moveTo>
                  <a:cubicBezTo>
                    <a:pt x="2009570" y="223699"/>
                    <a:pt x="1939071" y="166700"/>
                    <a:pt x="1858661" y="120276"/>
                  </a:cubicBezTo>
                  <a:cubicBezTo>
                    <a:pt x="1644235" y="-3523"/>
                    <a:pt x="1399929" y="-28688"/>
                    <a:pt x="1178281" y="30702"/>
                  </a:cubicBezTo>
                  <a:lnTo>
                    <a:pt x="1152796" y="38850"/>
                  </a:lnTo>
                  <a:lnTo>
                    <a:pt x="1147297" y="35676"/>
                  </a:lnTo>
                  <a:lnTo>
                    <a:pt x="1148300" y="40290"/>
                  </a:lnTo>
                  <a:lnTo>
                    <a:pt x="1143804" y="41727"/>
                  </a:lnTo>
                  <a:lnTo>
                    <a:pt x="1149304" y="44901"/>
                  </a:lnTo>
                  <a:lnTo>
                    <a:pt x="1154988" y="71046"/>
                  </a:lnTo>
                  <a:cubicBezTo>
                    <a:pt x="1214379" y="292695"/>
                    <a:pt x="1358325" y="491688"/>
                    <a:pt x="1572751" y="615486"/>
                  </a:cubicBezTo>
                  <a:cubicBezTo>
                    <a:pt x="1706767" y="692860"/>
                    <a:pt x="1852455" y="731705"/>
                    <a:pt x="1996989" y="735460"/>
                  </a:cubicBezTo>
                  <a:cubicBezTo>
                    <a:pt x="2083709" y="737712"/>
                    <a:pt x="2170013" y="727332"/>
                    <a:pt x="2253131" y="705060"/>
                  </a:cubicBezTo>
                  <a:lnTo>
                    <a:pt x="2278616" y="696911"/>
                  </a:lnTo>
                  <a:lnTo>
                    <a:pt x="2284115" y="700086"/>
                  </a:lnTo>
                  <a:lnTo>
                    <a:pt x="2283112" y="695473"/>
                  </a:lnTo>
                  <a:lnTo>
                    <a:pt x="2287608" y="694035"/>
                  </a:lnTo>
                  <a:lnTo>
                    <a:pt x="2282109" y="690860"/>
                  </a:lnTo>
                  <a:lnTo>
                    <a:pt x="2276424" y="664716"/>
                  </a:lnTo>
                  <a:cubicBezTo>
                    <a:pt x="2239306" y="526185"/>
                    <a:pt x="2169157" y="396505"/>
                    <a:pt x="2069415" y="288501"/>
                  </a:cubicBez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BB3F7587-B1A7-4FDA-9F55-0AB1B8B528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 flipH="1" flipV="1">
              <a:off x="6623928" y="5885762"/>
              <a:ext cx="464739" cy="464739"/>
            </a:xfrm>
            <a:custGeom>
              <a:avLst/>
              <a:gdLst>
                <a:gd name="connsiteX0" fmla="*/ 464132 w 464739"/>
                <a:gd name="connsiteY0" fmla="*/ 463881 h 464739"/>
                <a:gd name="connsiteX1" fmla="*/ 463891 w 464739"/>
                <a:gd name="connsiteY1" fmla="*/ 463892 h 464739"/>
                <a:gd name="connsiteX2" fmla="*/ 463880 w 464739"/>
                <a:gd name="connsiteY2" fmla="*/ 464132 h 464739"/>
                <a:gd name="connsiteX3" fmla="*/ 463651 w 464739"/>
                <a:gd name="connsiteY3" fmla="*/ 463904 h 464739"/>
                <a:gd name="connsiteX4" fmla="*/ 446142 w 464739"/>
                <a:gd name="connsiteY4" fmla="*/ 464739 h 464739"/>
                <a:gd name="connsiteX5" fmla="*/ 130673 w 464739"/>
                <a:gd name="connsiteY5" fmla="*/ 334067 h 464739"/>
                <a:gd name="connsiteX6" fmla="*/ 0 w 464739"/>
                <a:gd name="connsiteY6" fmla="*/ 18597 h 464739"/>
                <a:gd name="connsiteX7" fmla="*/ 836 w 464739"/>
                <a:gd name="connsiteY7" fmla="*/ 1089 h 464739"/>
                <a:gd name="connsiteX8" fmla="*/ 607 w 464739"/>
                <a:gd name="connsiteY8" fmla="*/ 859 h 464739"/>
                <a:gd name="connsiteX9" fmla="*/ 848 w 464739"/>
                <a:gd name="connsiteY9" fmla="*/ 848 h 464739"/>
                <a:gd name="connsiteX10" fmla="*/ 859 w 464739"/>
                <a:gd name="connsiteY10" fmla="*/ 607 h 464739"/>
                <a:gd name="connsiteX11" fmla="*/ 1089 w 464739"/>
                <a:gd name="connsiteY11" fmla="*/ 836 h 464739"/>
                <a:gd name="connsiteX12" fmla="*/ 18597 w 464739"/>
                <a:gd name="connsiteY12" fmla="*/ 0 h 464739"/>
                <a:gd name="connsiteX13" fmla="*/ 334067 w 464739"/>
                <a:gd name="connsiteY13" fmla="*/ 130672 h 464739"/>
                <a:gd name="connsiteX14" fmla="*/ 464739 w 464739"/>
                <a:gd name="connsiteY14" fmla="*/ 446142 h 464739"/>
                <a:gd name="connsiteX15" fmla="*/ 463903 w 464739"/>
                <a:gd name="connsiteY15" fmla="*/ 463652 h 4647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464739" h="464739">
                  <a:moveTo>
                    <a:pt x="464132" y="463881"/>
                  </a:moveTo>
                  <a:lnTo>
                    <a:pt x="463891" y="463892"/>
                  </a:lnTo>
                  <a:lnTo>
                    <a:pt x="463880" y="464132"/>
                  </a:lnTo>
                  <a:lnTo>
                    <a:pt x="463651" y="463904"/>
                  </a:lnTo>
                  <a:lnTo>
                    <a:pt x="446142" y="464739"/>
                  </a:lnTo>
                  <a:cubicBezTo>
                    <a:pt x="331965" y="464739"/>
                    <a:pt x="217787" y="421182"/>
                    <a:pt x="130673" y="334067"/>
                  </a:cubicBezTo>
                  <a:cubicBezTo>
                    <a:pt x="43558" y="246953"/>
                    <a:pt x="1" y="132775"/>
                    <a:pt x="0" y="18597"/>
                  </a:cubicBezTo>
                  <a:lnTo>
                    <a:pt x="836" y="1089"/>
                  </a:lnTo>
                  <a:lnTo>
                    <a:pt x="607" y="859"/>
                  </a:lnTo>
                  <a:lnTo>
                    <a:pt x="848" y="848"/>
                  </a:lnTo>
                  <a:lnTo>
                    <a:pt x="859" y="607"/>
                  </a:lnTo>
                  <a:lnTo>
                    <a:pt x="1089" y="836"/>
                  </a:lnTo>
                  <a:lnTo>
                    <a:pt x="18597" y="0"/>
                  </a:lnTo>
                  <a:cubicBezTo>
                    <a:pt x="132775" y="0"/>
                    <a:pt x="246952" y="43557"/>
                    <a:pt x="334067" y="130672"/>
                  </a:cubicBezTo>
                  <a:cubicBezTo>
                    <a:pt x="421182" y="217787"/>
                    <a:pt x="464739" y="331964"/>
                    <a:pt x="464739" y="446142"/>
                  </a:cubicBezTo>
                  <a:lnTo>
                    <a:pt x="463903" y="46365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B813ED46-07DD-4BFB-B3C5-AD4C560BED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23944" y="499198"/>
              <a:ext cx="7703725" cy="5859899"/>
              <a:chOff x="23944" y="499198"/>
              <a:chExt cx="7703725" cy="5859899"/>
            </a:xfrm>
          </p:grpSpPr>
          <p:grpSp>
            <p:nvGrpSpPr>
              <p:cNvPr id="33" name="Group 32">
                <a:extLst>
                  <a:ext uri="{FF2B5EF4-FFF2-40B4-BE49-F238E27FC236}">
                    <a16:creationId xmlns:a16="http://schemas.microsoft.com/office/drawing/2014/main" id="{B3184179-3F70-4369-9275-7EC745445FC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3061384" y="1850821"/>
                <a:ext cx="1251490" cy="3474512"/>
                <a:chOff x="4934747" y="772269"/>
                <a:chExt cx="1251490" cy="3474512"/>
              </a:xfrm>
            </p:grpSpPr>
            <p:sp>
              <p:nvSpPr>
                <p:cNvPr id="88" name="Freeform: Shape 87">
                  <a:extLst>
                    <a:ext uri="{FF2B5EF4-FFF2-40B4-BE49-F238E27FC236}">
                      <a16:creationId xmlns:a16="http://schemas.microsoft.com/office/drawing/2014/main" id="{0FC1BCCE-557B-406C-98BE-FF2B28D8ADA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>
                  <a:off x="4934747" y="772269"/>
                  <a:ext cx="1251490" cy="2846995"/>
                </a:xfrm>
                <a:custGeom>
                  <a:avLst/>
                  <a:gdLst>
                    <a:gd name="connsiteX0" fmla="*/ 625745 w 1251490"/>
                    <a:gd name="connsiteY0" fmla="*/ 0 h 2846995"/>
                    <a:gd name="connsiteX1" fmla="*/ 683662 w 1251490"/>
                    <a:gd name="connsiteY1" fmla="*/ 52638 h 2846995"/>
                    <a:gd name="connsiteX2" fmla="*/ 1251490 w 1251490"/>
                    <a:gd name="connsiteY2" fmla="*/ 1423497 h 2846995"/>
                    <a:gd name="connsiteX3" fmla="*/ 683662 w 1251490"/>
                    <a:gd name="connsiteY3" fmla="*/ 2794356 h 2846995"/>
                    <a:gd name="connsiteX4" fmla="*/ 625745 w 1251490"/>
                    <a:gd name="connsiteY4" fmla="*/ 2846995 h 2846995"/>
                    <a:gd name="connsiteX5" fmla="*/ 567828 w 1251490"/>
                    <a:gd name="connsiteY5" fmla="*/ 2794357 h 2846995"/>
                    <a:gd name="connsiteX6" fmla="*/ 0 w 1251490"/>
                    <a:gd name="connsiteY6" fmla="*/ 1423498 h 2846995"/>
                    <a:gd name="connsiteX7" fmla="*/ 567828 w 1251490"/>
                    <a:gd name="connsiteY7" fmla="*/ 52639 h 28469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251490" h="2846995">
                      <a:moveTo>
                        <a:pt x="625745" y="0"/>
                      </a:moveTo>
                      <a:lnTo>
                        <a:pt x="683662" y="52638"/>
                      </a:lnTo>
                      <a:cubicBezTo>
                        <a:pt x="1034495" y="403472"/>
                        <a:pt x="1251490" y="888144"/>
                        <a:pt x="1251490" y="1423497"/>
                      </a:cubicBezTo>
                      <a:cubicBezTo>
                        <a:pt x="1251490" y="1958851"/>
                        <a:pt x="1034495" y="2443522"/>
                        <a:pt x="683662" y="2794356"/>
                      </a:cubicBezTo>
                      <a:lnTo>
                        <a:pt x="625745" y="2846995"/>
                      </a:lnTo>
                      <a:lnTo>
                        <a:pt x="567828" y="2794357"/>
                      </a:lnTo>
                      <a:cubicBezTo>
                        <a:pt x="216995" y="2443523"/>
                        <a:pt x="0" y="1958851"/>
                        <a:pt x="0" y="1423498"/>
                      </a:cubicBezTo>
                      <a:cubicBezTo>
                        <a:pt x="0" y="888144"/>
                        <a:pt x="216995" y="403473"/>
                        <a:pt x="567828" y="52639"/>
                      </a:cubicBez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cxnSp>
              <p:nvCxnSpPr>
                <p:cNvPr id="89" name="Straight Connector 88">
                  <a:extLst>
                    <a:ext uri="{FF2B5EF4-FFF2-40B4-BE49-F238E27FC236}">
                      <a16:creationId xmlns:a16="http://schemas.microsoft.com/office/drawing/2014/main" id="{97104F31-074E-473F-B9FD-BE9D4043926E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CxnSpPr>
                  <a:cxnSpLocks/>
                </p:cNvCxn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CxnSpPr>
              <p:spPr>
                <a:xfrm>
                  <a:off x="5560492" y="772269"/>
                  <a:ext cx="0" cy="3474512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90" name="Rectangle 5">
                  <a:extLst>
                    <a:ext uri="{FF2B5EF4-FFF2-40B4-BE49-F238E27FC236}">
                      <a16:creationId xmlns:a16="http://schemas.microsoft.com/office/drawing/2014/main" id="{D8169A45-3C3E-4816-BECF-2B7A343CFF8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2700000">
                  <a:off x="5137327" y="2088695"/>
                  <a:ext cx="846331" cy="846331"/>
                </a:xfrm>
                <a:custGeom>
                  <a:avLst/>
                  <a:gdLst>
                    <a:gd name="connsiteX0" fmla="*/ 0 w 1239398"/>
                    <a:gd name="connsiteY0" fmla="*/ 0 h 1239398"/>
                    <a:gd name="connsiteX1" fmla="*/ 1239398 w 1239398"/>
                    <a:gd name="connsiteY1" fmla="*/ 0 h 1239398"/>
                    <a:gd name="connsiteX2" fmla="*/ 1239398 w 1239398"/>
                    <a:gd name="connsiteY2" fmla="*/ 1239398 h 1239398"/>
                    <a:gd name="connsiteX3" fmla="*/ 0 w 1239398"/>
                    <a:gd name="connsiteY3" fmla="*/ 1239398 h 1239398"/>
                    <a:gd name="connsiteX4" fmla="*/ 0 w 1239398"/>
                    <a:gd name="connsiteY4" fmla="*/ 0 h 1239398"/>
                    <a:gd name="connsiteX0" fmla="*/ 0 w 1239398"/>
                    <a:gd name="connsiteY0" fmla="*/ 0 h 1239398"/>
                    <a:gd name="connsiteX1" fmla="*/ 1239398 w 1239398"/>
                    <a:gd name="connsiteY1" fmla="*/ 0 h 1239398"/>
                    <a:gd name="connsiteX2" fmla="*/ 1239398 w 1239398"/>
                    <a:gd name="connsiteY2" fmla="*/ 1239398 h 1239398"/>
                    <a:gd name="connsiteX3" fmla="*/ 0 w 1239398"/>
                    <a:gd name="connsiteY3" fmla="*/ 1239398 h 1239398"/>
                    <a:gd name="connsiteX4" fmla="*/ 91440 w 1239398"/>
                    <a:gd name="connsiteY4" fmla="*/ 91440 h 1239398"/>
                    <a:gd name="connsiteX0" fmla="*/ 1239398 w 1239398"/>
                    <a:gd name="connsiteY0" fmla="*/ 0 h 1239398"/>
                    <a:gd name="connsiteX1" fmla="*/ 1239398 w 1239398"/>
                    <a:gd name="connsiteY1" fmla="*/ 1239398 h 1239398"/>
                    <a:gd name="connsiteX2" fmla="*/ 0 w 1239398"/>
                    <a:gd name="connsiteY2" fmla="*/ 1239398 h 1239398"/>
                    <a:gd name="connsiteX3" fmla="*/ 91440 w 1239398"/>
                    <a:gd name="connsiteY3" fmla="*/ 91440 h 1239398"/>
                    <a:gd name="connsiteX0" fmla="*/ 1239398 w 1239398"/>
                    <a:gd name="connsiteY0" fmla="*/ 0 h 1239398"/>
                    <a:gd name="connsiteX1" fmla="*/ 1239398 w 1239398"/>
                    <a:gd name="connsiteY1" fmla="*/ 1239398 h 1239398"/>
                    <a:gd name="connsiteX2" fmla="*/ 0 w 1239398"/>
                    <a:gd name="connsiteY2" fmla="*/ 1239398 h 12393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239398" h="1239398">
                      <a:moveTo>
                        <a:pt x="1239398" y="0"/>
                      </a:moveTo>
                      <a:lnTo>
                        <a:pt x="1239398" y="1239398"/>
                      </a:lnTo>
                      <a:lnTo>
                        <a:pt x="0" y="1239398"/>
                      </a:lnTo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1" name="Rectangle 5">
                  <a:extLst>
                    <a:ext uri="{FF2B5EF4-FFF2-40B4-BE49-F238E27FC236}">
                      <a16:creationId xmlns:a16="http://schemas.microsoft.com/office/drawing/2014/main" id="{1F2ACB19-8AA3-498E-8AD3-64F8E46D9DB9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2700000">
                  <a:off x="5137327" y="1455530"/>
                  <a:ext cx="846331" cy="846331"/>
                </a:xfrm>
                <a:custGeom>
                  <a:avLst/>
                  <a:gdLst>
                    <a:gd name="connsiteX0" fmla="*/ 0 w 1239398"/>
                    <a:gd name="connsiteY0" fmla="*/ 0 h 1239398"/>
                    <a:gd name="connsiteX1" fmla="*/ 1239398 w 1239398"/>
                    <a:gd name="connsiteY1" fmla="*/ 0 h 1239398"/>
                    <a:gd name="connsiteX2" fmla="*/ 1239398 w 1239398"/>
                    <a:gd name="connsiteY2" fmla="*/ 1239398 h 1239398"/>
                    <a:gd name="connsiteX3" fmla="*/ 0 w 1239398"/>
                    <a:gd name="connsiteY3" fmla="*/ 1239398 h 1239398"/>
                    <a:gd name="connsiteX4" fmla="*/ 0 w 1239398"/>
                    <a:gd name="connsiteY4" fmla="*/ 0 h 1239398"/>
                    <a:gd name="connsiteX0" fmla="*/ 0 w 1239398"/>
                    <a:gd name="connsiteY0" fmla="*/ 0 h 1239398"/>
                    <a:gd name="connsiteX1" fmla="*/ 1239398 w 1239398"/>
                    <a:gd name="connsiteY1" fmla="*/ 0 h 1239398"/>
                    <a:gd name="connsiteX2" fmla="*/ 1239398 w 1239398"/>
                    <a:gd name="connsiteY2" fmla="*/ 1239398 h 1239398"/>
                    <a:gd name="connsiteX3" fmla="*/ 0 w 1239398"/>
                    <a:gd name="connsiteY3" fmla="*/ 1239398 h 1239398"/>
                    <a:gd name="connsiteX4" fmla="*/ 91440 w 1239398"/>
                    <a:gd name="connsiteY4" fmla="*/ 91440 h 1239398"/>
                    <a:gd name="connsiteX0" fmla="*/ 1239398 w 1239398"/>
                    <a:gd name="connsiteY0" fmla="*/ 0 h 1239398"/>
                    <a:gd name="connsiteX1" fmla="*/ 1239398 w 1239398"/>
                    <a:gd name="connsiteY1" fmla="*/ 1239398 h 1239398"/>
                    <a:gd name="connsiteX2" fmla="*/ 0 w 1239398"/>
                    <a:gd name="connsiteY2" fmla="*/ 1239398 h 1239398"/>
                    <a:gd name="connsiteX3" fmla="*/ 91440 w 1239398"/>
                    <a:gd name="connsiteY3" fmla="*/ 91440 h 1239398"/>
                    <a:gd name="connsiteX0" fmla="*/ 1239398 w 1239398"/>
                    <a:gd name="connsiteY0" fmla="*/ 0 h 1239398"/>
                    <a:gd name="connsiteX1" fmla="*/ 1239398 w 1239398"/>
                    <a:gd name="connsiteY1" fmla="*/ 1239398 h 1239398"/>
                    <a:gd name="connsiteX2" fmla="*/ 0 w 1239398"/>
                    <a:gd name="connsiteY2" fmla="*/ 1239398 h 12393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239398" h="1239398">
                      <a:moveTo>
                        <a:pt x="1239398" y="0"/>
                      </a:moveTo>
                      <a:lnTo>
                        <a:pt x="1239398" y="1239398"/>
                      </a:lnTo>
                      <a:lnTo>
                        <a:pt x="0" y="1239398"/>
                      </a:lnTo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2" name="Rectangle 5">
                  <a:extLst>
                    <a:ext uri="{FF2B5EF4-FFF2-40B4-BE49-F238E27FC236}">
                      <a16:creationId xmlns:a16="http://schemas.microsoft.com/office/drawing/2014/main" id="{AF0A01F6-9EB7-4D24-8523-D6DEFE91643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2700000">
                  <a:off x="5241547" y="1073977"/>
                  <a:ext cx="637890" cy="637890"/>
                </a:xfrm>
                <a:custGeom>
                  <a:avLst/>
                  <a:gdLst>
                    <a:gd name="connsiteX0" fmla="*/ 0 w 1239398"/>
                    <a:gd name="connsiteY0" fmla="*/ 0 h 1239398"/>
                    <a:gd name="connsiteX1" fmla="*/ 1239398 w 1239398"/>
                    <a:gd name="connsiteY1" fmla="*/ 0 h 1239398"/>
                    <a:gd name="connsiteX2" fmla="*/ 1239398 w 1239398"/>
                    <a:gd name="connsiteY2" fmla="*/ 1239398 h 1239398"/>
                    <a:gd name="connsiteX3" fmla="*/ 0 w 1239398"/>
                    <a:gd name="connsiteY3" fmla="*/ 1239398 h 1239398"/>
                    <a:gd name="connsiteX4" fmla="*/ 0 w 1239398"/>
                    <a:gd name="connsiteY4" fmla="*/ 0 h 1239398"/>
                    <a:gd name="connsiteX0" fmla="*/ 0 w 1239398"/>
                    <a:gd name="connsiteY0" fmla="*/ 0 h 1239398"/>
                    <a:gd name="connsiteX1" fmla="*/ 1239398 w 1239398"/>
                    <a:gd name="connsiteY1" fmla="*/ 0 h 1239398"/>
                    <a:gd name="connsiteX2" fmla="*/ 1239398 w 1239398"/>
                    <a:gd name="connsiteY2" fmla="*/ 1239398 h 1239398"/>
                    <a:gd name="connsiteX3" fmla="*/ 0 w 1239398"/>
                    <a:gd name="connsiteY3" fmla="*/ 1239398 h 1239398"/>
                    <a:gd name="connsiteX4" fmla="*/ 91440 w 1239398"/>
                    <a:gd name="connsiteY4" fmla="*/ 91440 h 1239398"/>
                    <a:gd name="connsiteX0" fmla="*/ 1239398 w 1239398"/>
                    <a:gd name="connsiteY0" fmla="*/ 0 h 1239398"/>
                    <a:gd name="connsiteX1" fmla="*/ 1239398 w 1239398"/>
                    <a:gd name="connsiteY1" fmla="*/ 1239398 h 1239398"/>
                    <a:gd name="connsiteX2" fmla="*/ 0 w 1239398"/>
                    <a:gd name="connsiteY2" fmla="*/ 1239398 h 1239398"/>
                    <a:gd name="connsiteX3" fmla="*/ 91440 w 1239398"/>
                    <a:gd name="connsiteY3" fmla="*/ 91440 h 1239398"/>
                    <a:gd name="connsiteX0" fmla="*/ 1239398 w 1239398"/>
                    <a:gd name="connsiteY0" fmla="*/ 0 h 1239398"/>
                    <a:gd name="connsiteX1" fmla="*/ 1239398 w 1239398"/>
                    <a:gd name="connsiteY1" fmla="*/ 1239398 h 1239398"/>
                    <a:gd name="connsiteX2" fmla="*/ 0 w 1239398"/>
                    <a:gd name="connsiteY2" fmla="*/ 1239398 h 12393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239398" h="1239398">
                      <a:moveTo>
                        <a:pt x="1239398" y="0"/>
                      </a:moveTo>
                      <a:lnTo>
                        <a:pt x="1239398" y="1239398"/>
                      </a:lnTo>
                      <a:lnTo>
                        <a:pt x="0" y="1239398"/>
                      </a:lnTo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4" name="Group 33">
                <a:extLst>
                  <a:ext uri="{FF2B5EF4-FFF2-40B4-BE49-F238E27FC236}">
                    <a16:creationId xmlns:a16="http://schemas.microsoft.com/office/drawing/2014/main" id="{510BBF6A-37E4-48A3-8973-2E027E3B53C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23944" y="645179"/>
                <a:ext cx="4487128" cy="5713918"/>
                <a:chOff x="23944" y="645179"/>
                <a:chExt cx="4487128" cy="5713918"/>
              </a:xfrm>
            </p:grpSpPr>
            <p:grpSp>
              <p:nvGrpSpPr>
                <p:cNvPr id="62" name="Group 61">
                  <a:extLst>
                    <a:ext uri="{FF2B5EF4-FFF2-40B4-BE49-F238E27FC236}">
                      <a16:creationId xmlns:a16="http://schemas.microsoft.com/office/drawing/2014/main" id="{C7EEE540-A263-40AC-BE9F-9866D52E370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 rot="2700000">
                  <a:off x="471900" y="4361866"/>
                  <a:ext cx="1785983" cy="2208479"/>
                  <a:chOff x="2725201" y="4453039"/>
                  <a:chExt cx="1785983" cy="2208479"/>
                </a:xfrm>
              </p:grpSpPr>
              <p:cxnSp>
                <p:nvCxnSpPr>
                  <p:cNvPr id="83" name="Straight Connector 82">
                    <a:extLst>
                      <a:ext uri="{FF2B5EF4-FFF2-40B4-BE49-F238E27FC236}">
                        <a16:creationId xmlns:a16="http://schemas.microsoft.com/office/drawing/2014/main" id="{CCC617A5-F752-4E3D-976E-3147951A8934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rot="10800000" flipH="1">
                    <a:off x="3618192" y="4453039"/>
                    <a:ext cx="0" cy="2208479"/>
                  </a:xfrm>
                  <a:prstGeom prst="line">
                    <a:avLst/>
                  </a:pr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4" name="Straight Connector 83">
                    <a:extLst>
                      <a:ext uri="{FF2B5EF4-FFF2-40B4-BE49-F238E27FC236}">
                        <a16:creationId xmlns:a16="http://schemas.microsoft.com/office/drawing/2014/main" id="{0005CEB8-3655-409A-AAFA-D8189542E371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flipH="1">
                    <a:off x="2738439" y="5243393"/>
                    <a:ext cx="1760933" cy="0"/>
                  </a:xfrm>
                  <a:prstGeom prst="line">
                    <a:avLst/>
                  </a:pr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85" name="Freeform: Shape 84">
                    <a:extLst>
                      <a:ext uri="{FF2B5EF4-FFF2-40B4-BE49-F238E27FC236}">
                        <a16:creationId xmlns:a16="http://schemas.microsoft.com/office/drawing/2014/main" id="{F847712C-814A-4BAD-B802-4B224FB5F331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/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flipH="1">
                    <a:off x="2725201" y="4861779"/>
                    <a:ext cx="1785983" cy="1799739"/>
                  </a:xfrm>
                  <a:custGeom>
                    <a:avLst/>
                    <a:gdLst>
                      <a:gd name="connsiteX0" fmla="*/ 440819 w 1785983"/>
                      <a:gd name="connsiteY0" fmla="*/ 59 h 1799739"/>
                      <a:gd name="connsiteX1" fmla="*/ 845918 w 1785983"/>
                      <a:gd name="connsiteY1" fmla="*/ 261596 h 1799739"/>
                      <a:gd name="connsiteX2" fmla="*/ 892992 w 1785983"/>
                      <a:gd name="connsiteY2" fmla="*/ 360758 h 1799739"/>
                      <a:gd name="connsiteX3" fmla="*/ 892992 w 1785983"/>
                      <a:gd name="connsiteY3" fmla="*/ 365372 h 1799739"/>
                      <a:gd name="connsiteX4" fmla="*/ 940065 w 1785983"/>
                      <a:gd name="connsiteY4" fmla="*/ 266212 h 1799739"/>
                      <a:gd name="connsiteX5" fmla="*/ 1406106 w 1785983"/>
                      <a:gd name="connsiteY5" fmla="*/ 8338 h 1799739"/>
                      <a:gd name="connsiteX6" fmla="*/ 1022901 w 1785983"/>
                      <a:gd name="connsiteY6" fmla="*/ 1699451 h 1799739"/>
                      <a:gd name="connsiteX7" fmla="*/ 892991 w 1785983"/>
                      <a:gd name="connsiteY7" fmla="*/ 1799739 h 1799739"/>
                      <a:gd name="connsiteX8" fmla="*/ 892991 w 1785983"/>
                      <a:gd name="connsiteY8" fmla="*/ 1795123 h 1799739"/>
                      <a:gd name="connsiteX9" fmla="*/ 763082 w 1785983"/>
                      <a:gd name="connsiteY9" fmla="*/ 1694835 h 1799739"/>
                      <a:gd name="connsiteX10" fmla="*/ 379877 w 1785983"/>
                      <a:gd name="connsiteY10" fmla="*/ 3722 h 1799739"/>
                      <a:gd name="connsiteX11" fmla="*/ 440819 w 1785983"/>
                      <a:gd name="connsiteY11" fmla="*/ 59 h 1799739"/>
                      <a:gd name="connsiteX0" fmla="*/ 440819 w 1785983"/>
                      <a:gd name="connsiteY0" fmla="*/ 59 h 1849891"/>
                      <a:gd name="connsiteX1" fmla="*/ 845918 w 1785983"/>
                      <a:gd name="connsiteY1" fmla="*/ 261596 h 1849891"/>
                      <a:gd name="connsiteX2" fmla="*/ 892992 w 1785983"/>
                      <a:gd name="connsiteY2" fmla="*/ 360758 h 1849891"/>
                      <a:gd name="connsiteX3" fmla="*/ 892992 w 1785983"/>
                      <a:gd name="connsiteY3" fmla="*/ 365372 h 1849891"/>
                      <a:gd name="connsiteX4" fmla="*/ 940065 w 1785983"/>
                      <a:gd name="connsiteY4" fmla="*/ 266212 h 1849891"/>
                      <a:gd name="connsiteX5" fmla="*/ 1406106 w 1785983"/>
                      <a:gd name="connsiteY5" fmla="*/ 8338 h 1849891"/>
                      <a:gd name="connsiteX6" fmla="*/ 1022901 w 1785983"/>
                      <a:gd name="connsiteY6" fmla="*/ 1699451 h 1849891"/>
                      <a:gd name="connsiteX7" fmla="*/ 892991 w 1785983"/>
                      <a:gd name="connsiteY7" fmla="*/ 1799739 h 1849891"/>
                      <a:gd name="connsiteX8" fmla="*/ 838223 w 1785983"/>
                      <a:gd name="connsiteY8" fmla="*/ 1849891 h 1849891"/>
                      <a:gd name="connsiteX9" fmla="*/ 763082 w 1785983"/>
                      <a:gd name="connsiteY9" fmla="*/ 1694835 h 1849891"/>
                      <a:gd name="connsiteX10" fmla="*/ 379877 w 1785983"/>
                      <a:gd name="connsiteY10" fmla="*/ 3722 h 1849891"/>
                      <a:gd name="connsiteX11" fmla="*/ 440819 w 1785983"/>
                      <a:gd name="connsiteY11" fmla="*/ 59 h 1849891"/>
                      <a:gd name="connsiteX0" fmla="*/ 440819 w 1785983"/>
                      <a:gd name="connsiteY0" fmla="*/ 59 h 1799739"/>
                      <a:gd name="connsiteX1" fmla="*/ 845918 w 1785983"/>
                      <a:gd name="connsiteY1" fmla="*/ 261596 h 1799739"/>
                      <a:gd name="connsiteX2" fmla="*/ 892992 w 1785983"/>
                      <a:gd name="connsiteY2" fmla="*/ 360758 h 1799739"/>
                      <a:gd name="connsiteX3" fmla="*/ 892992 w 1785983"/>
                      <a:gd name="connsiteY3" fmla="*/ 365372 h 1799739"/>
                      <a:gd name="connsiteX4" fmla="*/ 940065 w 1785983"/>
                      <a:gd name="connsiteY4" fmla="*/ 266212 h 1799739"/>
                      <a:gd name="connsiteX5" fmla="*/ 1406106 w 1785983"/>
                      <a:gd name="connsiteY5" fmla="*/ 8338 h 1799739"/>
                      <a:gd name="connsiteX6" fmla="*/ 1022901 w 1785983"/>
                      <a:gd name="connsiteY6" fmla="*/ 1699451 h 1799739"/>
                      <a:gd name="connsiteX7" fmla="*/ 892991 w 1785983"/>
                      <a:gd name="connsiteY7" fmla="*/ 1799739 h 1799739"/>
                      <a:gd name="connsiteX8" fmla="*/ 763082 w 1785983"/>
                      <a:gd name="connsiteY8" fmla="*/ 1694835 h 1799739"/>
                      <a:gd name="connsiteX9" fmla="*/ 379877 w 1785983"/>
                      <a:gd name="connsiteY9" fmla="*/ 3722 h 1799739"/>
                      <a:gd name="connsiteX10" fmla="*/ 440819 w 1785983"/>
                      <a:gd name="connsiteY10" fmla="*/ 59 h 179973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1785983" h="1799739">
                        <a:moveTo>
                          <a:pt x="440819" y="59"/>
                        </a:moveTo>
                        <a:cubicBezTo>
                          <a:pt x="584367" y="2557"/>
                          <a:pt x="735105" y="83293"/>
                          <a:pt x="845918" y="261596"/>
                        </a:cubicBezTo>
                        <a:lnTo>
                          <a:pt x="892992" y="360758"/>
                        </a:lnTo>
                        <a:lnTo>
                          <a:pt x="892992" y="365372"/>
                        </a:lnTo>
                        <a:lnTo>
                          <a:pt x="940065" y="266212"/>
                        </a:lnTo>
                        <a:cubicBezTo>
                          <a:pt x="1066709" y="62437"/>
                          <a:pt x="1245499" y="-13903"/>
                          <a:pt x="1406106" y="8338"/>
                        </a:cubicBezTo>
                        <a:cubicBezTo>
                          <a:pt x="1827702" y="66720"/>
                          <a:pt x="2124001" y="804388"/>
                          <a:pt x="1022901" y="1699451"/>
                        </a:cubicBezTo>
                        <a:lnTo>
                          <a:pt x="892991" y="1799739"/>
                        </a:lnTo>
                        <a:lnTo>
                          <a:pt x="763082" y="1694835"/>
                        </a:lnTo>
                        <a:cubicBezTo>
                          <a:pt x="-338018" y="799772"/>
                          <a:pt x="-41719" y="62104"/>
                          <a:pt x="379877" y="3722"/>
                        </a:cubicBezTo>
                        <a:cubicBezTo>
                          <a:pt x="399953" y="942"/>
                          <a:pt x="420313" y="-298"/>
                          <a:pt x="440819" y="59"/>
                        </a:cubicBezTo>
                        <a:close/>
                      </a:path>
                    </a:pathLst>
                  </a:custGeom>
                  <a:noFill/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lang="en-US">
                      <a:solidFill>
                        <a:schemeClr val="tx1"/>
                      </a:solidFill>
                      <a:latin typeface="Bell MT" panose="02020503060305020303" pitchFamily="18" charset="0"/>
                    </a:endParaRPr>
                  </a:p>
                </p:txBody>
              </p:sp>
              <p:sp>
                <p:nvSpPr>
                  <p:cNvPr id="86" name="Rectangle 30">
                    <a:extLst>
                      <a:ext uri="{FF2B5EF4-FFF2-40B4-BE49-F238E27FC236}">
                        <a16:creationId xmlns:a16="http://schemas.microsoft.com/office/drawing/2014/main" id="{444B3402-AA20-4DBC-8699-5182FEBB7CA5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/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2700000">
                    <a:off x="3124232" y="5447997"/>
                    <a:ext cx="987915" cy="987915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7" name="Rectangle 30">
                    <a:extLst>
                      <a:ext uri="{FF2B5EF4-FFF2-40B4-BE49-F238E27FC236}">
                        <a16:creationId xmlns:a16="http://schemas.microsoft.com/office/drawing/2014/main" id="{2CE3B437-0456-4CD1-984A-9C4F3AD4AC5B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/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2700000">
                    <a:off x="3315029" y="5983110"/>
                    <a:ext cx="606323" cy="606323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63" name="Group 62">
                  <a:extLst>
                    <a:ext uri="{FF2B5EF4-FFF2-40B4-BE49-F238E27FC236}">
                      <a16:creationId xmlns:a16="http://schemas.microsoft.com/office/drawing/2014/main" id="{8F48B1DA-5D14-46E0-9EF8-71868C0B182F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 rot="16200000">
                  <a:off x="1580551" y="3113335"/>
                  <a:ext cx="571820" cy="1620000"/>
                  <a:chOff x="8482785" y="4330454"/>
                  <a:chExt cx="571820" cy="1620000"/>
                </a:xfrm>
              </p:grpSpPr>
              <p:sp>
                <p:nvSpPr>
                  <p:cNvPr id="81" name="Freeform: Shape 80">
                    <a:extLst>
                      <a:ext uri="{FF2B5EF4-FFF2-40B4-BE49-F238E27FC236}">
                        <a16:creationId xmlns:a16="http://schemas.microsoft.com/office/drawing/2014/main" id="{3BFC7208-A065-4816-B23C-BBC489DA4FAB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/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8482785" y="4333632"/>
                    <a:ext cx="571820" cy="1311956"/>
                  </a:xfrm>
                  <a:custGeom>
                    <a:avLst/>
                    <a:gdLst>
                      <a:gd name="connsiteX0" fmla="*/ 282417 w 571820"/>
                      <a:gd name="connsiteY0" fmla="*/ 0 h 1316717"/>
                      <a:gd name="connsiteX1" fmla="*/ 285910 w 571820"/>
                      <a:gd name="connsiteY1" fmla="*/ 3175 h 1316717"/>
                      <a:gd name="connsiteX2" fmla="*/ 287393 w 571820"/>
                      <a:gd name="connsiteY2" fmla="*/ 1827 h 1316717"/>
                      <a:gd name="connsiteX3" fmla="*/ 289403 w 571820"/>
                      <a:gd name="connsiteY3" fmla="*/ 0 h 1316717"/>
                      <a:gd name="connsiteX4" fmla="*/ 289403 w 571820"/>
                      <a:gd name="connsiteY4" fmla="*/ 6349 h 1316717"/>
                      <a:gd name="connsiteX5" fmla="*/ 309203 w 571820"/>
                      <a:gd name="connsiteY5" fmla="*/ 24345 h 1316717"/>
                      <a:gd name="connsiteX6" fmla="*/ 571820 w 571820"/>
                      <a:gd name="connsiteY6" fmla="*/ 658359 h 1316717"/>
                      <a:gd name="connsiteX7" fmla="*/ 309203 w 571820"/>
                      <a:gd name="connsiteY7" fmla="*/ 1292372 h 1316717"/>
                      <a:gd name="connsiteX8" fmla="*/ 289403 w 571820"/>
                      <a:gd name="connsiteY8" fmla="*/ 1310368 h 1316717"/>
                      <a:gd name="connsiteX9" fmla="*/ 289403 w 571820"/>
                      <a:gd name="connsiteY9" fmla="*/ 1316717 h 1316717"/>
                      <a:gd name="connsiteX10" fmla="*/ 287393 w 571820"/>
                      <a:gd name="connsiteY10" fmla="*/ 1314890 h 1316717"/>
                      <a:gd name="connsiteX11" fmla="*/ 285910 w 571820"/>
                      <a:gd name="connsiteY11" fmla="*/ 1313542 h 1316717"/>
                      <a:gd name="connsiteX12" fmla="*/ 282417 w 571820"/>
                      <a:gd name="connsiteY12" fmla="*/ 1316717 h 1316717"/>
                      <a:gd name="connsiteX13" fmla="*/ 282417 w 571820"/>
                      <a:gd name="connsiteY13" fmla="*/ 1310367 h 1316717"/>
                      <a:gd name="connsiteX14" fmla="*/ 262617 w 571820"/>
                      <a:gd name="connsiteY14" fmla="*/ 1292372 h 1316717"/>
                      <a:gd name="connsiteX15" fmla="*/ 0 w 571820"/>
                      <a:gd name="connsiteY15" fmla="*/ 658358 h 1316717"/>
                      <a:gd name="connsiteX16" fmla="*/ 262617 w 571820"/>
                      <a:gd name="connsiteY16" fmla="*/ 24345 h 1316717"/>
                      <a:gd name="connsiteX17" fmla="*/ 282417 w 571820"/>
                      <a:gd name="connsiteY17" fmla="*/ 6349 h 1316717"/>
                      <a:gd name="connsiteX0" fmla="*/ 282417 w 571820"/>
                      <a:gd name="connsiteY0" fmla="*/ 6349 h 1316717"/>
                      <a:gd name="connsiteX1" fmla="*/ 285910 w 571820"/>
                      <a:gd name="connsiteY1" fmla="*/ 3175 h 1316717"/>
                      <a:gd name="connsiteX2" fmla="*/ 287393 w 571820"/>
                      <a:gd name="connsiteY2" fmla="*/ 1827 h 1316717"/>
                      <a:gd name="connsiteX3" fmla="*/ 289403 w 571820"/>
                      <a:gd name="connsiteY3" fmla="*/ 0 h 1316717"/>
                      <a:gd name="connsiteX4" fmla="*/ 289403 w 571820"/>
                      <a:gd name="connsiteY4" fmla="*/ 6349 h 1316717"/>
                      <a:gd name="connsiteX5" fmla="*/ 309203 w 571820"/>
                      <a:gd name="connsiteY5" fmla="*/ 24345 h 1316717"/>
                      <a:gd name="connsiteX6" fmla="*/ 571820 w 571820"/>
                      <a:gd name="connsiteY6" fmla="*/ 658359 h 1316717"/>
                      <a:gd name="connsiteX7" fmla="*/ 309203 w 571820"/>
                      <a:gd name="connsiteY7" fmla="*/ 1292372 h 1316717"/>
                      <a:gd name="connsiteX8" fmla="*/ 289403 w 571820"/>
                      <a:gd name="connsiteY8" fmla="*/ 1310368 h 1316717"/>
                      <a:gd name="connsiteX9" fmla="*/ 289403 w 571820"/>
                      <a:gd name="connsiteY9" fmla="*/ 1316717 h 1316717"/>
                      <a:gd name="connsiteX10" fmla="*/ 287393 w 571820"/>
                      <a:gd name="connsiteY10" fmla="*/ 1314890 h 1316717"/>
                      <a:gd name="connsiteX11" fmla="*/ 285910 w 571820"/>
                      <a:gd name="connsiteY11" fmla="*/ 1313542 h 1316717"/>
                      <a:gd name="connsiteX12" fmla="*/ 282417 w 571820"/>
                      <a:gd name="connsiteY12" fmla="*/ 1316717 h 1316717"/>
                      <a:gd name="connsiteX13" fmla="*/ 282417 w 571820"/>
                      <a:gd name="connsiteY13" fmla="*/ 1310367 h 1316717"/>
                      <a:gd name="connsiteX14" fmla="*/ 262617 w 571820"/>
                      <a:gd name="connsiteY14" fmla="*/ 1292372 h 1316717"/>
                      <a:gd name="connsiteX15" fmla="*/ 0 w 571820"/>
                      <a:gd name="connsiteY15" fmla="*/ 658358 h 1316717"/>
                      <a:gd name="connsiteX16" fmla="*/ 262617 w 571820"/>
                      <a:gd name="connsiteY16" fmla="*/ 24345 h 1316717"/>
                      <a:gd name="connsiteX17" fmla="*/ 282417 w 571820"/>
                      <a:gd name="connsiteY17" fmla="*/ 6349 h 1316717"/>
                      <a:gd name="connsiteX0" fmla="*/ 262617 w 571820"/>
                      <a:gd name="connsiteY0" fmla="*/ 24345 h 1316717"/>
                      <a:gd name="connsiteX1" fmla="*/ 285910 w 571820"/>
                      <a:gd name="connsiteY1" fmla="*/ 3175 h 1316717"/>
                      <a:gd name="connsiteX2" fmla="*/ 287393 w 571820"/>
                      <a:gd name="connsiteY2" fmla="*/ 1827 h 1316717"/>
                      <a:gd name="connsiteX3" fmla="*/ 289403 w 571820"/>
                      <a:gd name="connsiteY3" fmla="*/ 0 h 1316717"/>
                      <a:gd name="connsiteX4" fmla="*/ 289403 w 571820"/>
                      <a:gd name="connsiteY4" fmla="*/ 6349 h 1316717"/>
                      <a:gd name="connsiteX5" fmla="*/ 309203 w 571820"/>
                      <a:gd name="connsiteY5" fmla="*/ 24345 h 1316717"/>
                      <a:gd name="connsiteX6" fmla="*/ 571820 w 571820"/>
                      <a:gd name="connsiteY6" fmla="*/ 658359 h 1316717"/>
                      <a:gd name="connsiteX7" fmla="*/ 309203 w 571820"/>
                      <a:gd name="connsiteY7" fmla="*/ 1292372 h 1316717"/>
                      <a:gd name="connsiteX8" fmla="*/ 289403 w 571820"/>
                      <a:gd name="connsiteY8" fmla="*/ 1310368 h 1316717"/>
                      <a:gd name="connsiteX9" fmla="*/ 289403 w 571820"/>
                      <a:gd name="connsiteY9" fmla="*/ 1316717 h 1316717"/>
                      <a:gd name="connsiteX10" fmla="*/ 287393 w 571820"/>
                      <a:gd name="connsiteY10" fmla="*/ 1314890 h 1316717"/>
                      <a:gd name="connsiteX11" fmla="*/ 285910 w 571820"/>
                      <a:gd name="connsiteY11" fmla="*/ 1313542 h 1316717"/>
                      <a:gd name="connsiteX12" fmla="*/ 282417 w 571820"/>
                      <a:gd name="connsiteY12" fmla="*/ 1316717 h 1316717"/>
                      <a:gd name="connsiteX13" fmla="*/ 282417 w 571820"/>
                      <a:gd name="connsiteY13" fmla="*/ 1310367 h 1316717"/>
                      <a:gd name="connsiteX14" fmla="*/ 262617 w 571820"/>
                      <a:gd name="connsiteY14" fmla="*/ 1292372 h 1316717"/>
                      <a:gd name="connsiteX15" fmla="*/ 0 w 571820"/>
                      <a:gd name="connsiteY15" fmla="*/ 658358 h 1316717"/>
                      <a:gd name="connsiteX16" fmla="*/ 262617 w 571820"/>
                      <a:gd name="connsiteY16" fmla="*/ 24345 h 1316717"/>
                      <a:gd name="connsiteX0" fmla="*/ 262617 w 571820"/>
                      <a:gd name="connsiteY0" fmla="*/ 24345 h 1316717"/>
                      <a:gd name="connsiteX1" fmla="*/ 285910 w 571820"/>
                      <a:gd name="connsiteY1" fmla="*/ 3175 h 1316717"/>
                      <a:gd name="connsiteX2" fmla="*/ 287393 w 571820"/>
                      <a:gd name="connsiteY2" fmla="*/ 1827 h 1316717"/>
                      <a:gd name="connsiteX3" fmla="*/ 289403 w 571820"/>
                      <a:gd name="connsiteY3" fmla="*/ 0 h 1316717"/>
                      <a:gd name="connsiteX4" fmla="*/ 309203 w 571820"/>
                      <a:gd name="connsiteY4" fmla="*/ 24345 h 1316717"/>
                      <a:gd name="connsiteX5" fmla="*/ 571820 w 571820"/>
                      <a:gd name="connsiteY5" fmla="*/ 658359 h 1316717"/>
                      <a:gd name="connsiteX6" fmla="*/ 309203 w 571820"/>
                      <a:gd name="connsiteY6" fmla="*/ 1292372 h 1316717"/>
                      <a:gd name="connsiteX7" fmla="*/ 289403 w 571820"/>
                      <a:gd name="connsiteY7" fmla="*/ 1310368 h 1316717"/>
                      <a:gd name="connsiteX8" fmla="*/ 289403 w 571820"/>
                      <a:gd name="connsiteY8" fmla="*/ 1316717 h 1316717"/>
                      <a:gd name="connsiteX9" fmla="*/ 287393 w 571820"/>
                      <a:gd name="connsiteY9" fmla="*/ 1314890 h 1316717"/>
                      <a:gd name="connsiteX10" fmla="*/ 285910 w 571820"/>
                      <a:gd name="connsiteY10" fmla="*/ 1313542 h 1316717"/>
                      <a:gd name="connsiteX11" fmla="*/ 282417 w 571820"/>
                      <a:gd name="connsiteY11" fmla="*/ 1316717 h 1316717"/>
                      <a:gd name="connsiteX12" fmla="*/ 282417 w 571820"/>
                      <a:gd name="connsiteY12" fmla="*/ 1310367 h 1316717"/>
                      <a:gd name="connsiteX13" fmla="*/ 262617 w 571820"/>
                      <a:gd name="connsiteY13" fmla="*/ 1292372 h 1316717"/>
                      <a:gd name="connsiteX14" fmla="*/ 0 w 571820"/>
                      <a:gd name="connsiteY14" fmla="*/ 658358 h 1316717"/>
                      <a:gd name="connsiteX15" fmla="*/ 262617 w 571820"/>
                      <a:gd name="connsiteY15" fmla="*/ 24345 h 1316717"/>
                      <a:gd name="connsiteX0" fmla="*/ 262617 w 571820"/>
                      <a:gd name="connsiteY0" fmla="*/ 22518 h 1314890"/>
                      <a:gd name="connsiteX1" fmla="*/ 285910 w 571820"/>
                      <a:gd name="connsiteY1" fmla="*/ 1348 h 1314890"/>
                      <a:gd name="connsiteX2" fmla="*/ 287393 w 571820"/>
                      <a:gd name="connsiteY2" fmla="*/ 0 h 1314890"/>
                      <a:gd name="connsiteX3" fmla="*/ 309203 w 571820"/>
                      <a:gd name="connsiteY3" fmla="*/ 22518 h 1314890"/>
                      <a:gd name="connsiteX4" fmla="*/ 571820 w 571820"/>
                      <a:gd name="connsiteY4" fmla="*/ 656532 h 1314890"/>
                      <a:gd name="connsiteX5" fmla="*/ 309203 w 571820"/>
                      <a:gd name="connsiteY5" fmla="*/ 1290545 h 1314890"/>
                      <a:gd name="connsiteX6" fmla="*/ 289403 w 571820"/>
                      <a:gd name="connsiteY6" fmla="*/ 1308541 h 1314890"/>
                      <a:gd name="connsiteX7" fmla="*/ 289403 w 571820"/>
                      <a:gd name="connsiteY7" fmla="*/ 1314890 h 1314890"/>
                      <a:gd name="connsiteX8" fmla="*/ 287393 w 571820"/>
                      <a:gd name="connsiteY8" fmla="*/ 1313063 h 1314890"/>
                      <a:gd name="connsiteX9" fmla="*/ 285910 w 571820"/>
                      <a:gd name="connsiteY9" fmla="*/ 1311715 h 1314890"/>
                      <a:gd name="connsiteX10" fmla="*/ 282417 w 571820"/>
                      <a:gd name="connsiteY10" fmla="*/ 1314890 h 1314890"/>
                      <a:gd name="connsiteX11" fmla="*/ 282417 w 571820"/>
                      <a:gd name="connsiteY11" fmla="*/ 1308540 h 1314890"/>
                      <a:gd name="connsiteX12" fmla="*/ 262617 w 571820"/>
                      <a:gd name="connsiteY12" fmla="*/ 1290545 h 1314890"/>
                      <a:gd name="connsiteX13" fmla="*/ 0 w 571820"/>
                      <a:gd name="connsiteY13" fmla="*/ 656531 h 1314890"/>
                      <a:gd name="connsiteX14" fmla="*/ 262617 w 571820"/>
                      <a:gd name="connsiteY14" fmla="*/ 22518 h 1314890"/>
                      <a:gd name="connsiteX0" fmla="*/ 262617 w 571820"/>
                      <a:gd name="connsiteY0" fmla="*/ 21170 h 1313542"/>
                      <a:gd name="connsiteX1" fmla="*/ 285910 w 571820"/>
                      <a:gd name="connsiteY1" fmla="*/ 0 h 1313542"/>
                      <a:gd name="connsiteX2" fmla="*/ 309203 w 571820"/>
                      <a:gd name="connsiteY2" fmla="*/ 21170 h 1313542"/>
                      <a:gd name="connsiteX3" fmla="*/ 571820 w 571820"/>
                      <a:gd name="connsiteY3" fmla="*/ 655184 h 1313542"/>
                      <a:gd name="connsiteX4" fmla="*/ 309203 w 571820"/>
                      <a:gd name="connsiteY4" fmla="*/ 1289197 h 1313542"/>
                      <a:gd name="connsiteX5" fmla="*/ 289403 w 571820"/>
                      <a:gd name="connsiteY5" fmla="*/ 1307193 h 1313542"/>
                      <a:gd name="connsiteX6" fmla="*/ 289403 w 571820"/>
                      <a:gd name="connsiteY6" fmla="*/ 1313542 h 1313542"/>
                      <a:gd name="connsiteX7" fmla="*/ 287393 w 571820"/>
                      <a:gd name="connsiteY7" fmla="*/ 1311715 h 1313542"/>
                      <a:gd name="connsiteX8" fmla="*/ 285910 w 571820"/>
                      <a:gd name="connsiteY8" fmla="*/ 1310367 h 1313542"/>
                      <a:gd name="connsiteX9" fmla="*/ 282417 w 571820"/>
                      <a:gd name="connsiteY9" fmla="*/ 1313542 h 1313542"/>
                      <a:gd name="connsiteX10" fmla="*/ 282417 w 571820"/>
                      <a:gd name="connsiteY10" fmla="*/ 1307192 h 1313542"/>
                      <a:gd name="connsiteX11" fmla="*/ 262617 w 571820"/>
                      <a:gd name="connsiteY11" fmla="*/ 1289197 h 1313542"/>
                      <a:gd name="connsiteX12" fmla="*/ 0 w 571820"/>
                      <a:gd name="connsiteY12" fmla="*/ 655183 h 1313542"/>
                      <a:gd name="connsiteX13" fmla="*/ 262617 w 571820"/>
                      <a:gd name="connsiteY13" fmla="*/ 21170 h 1313542"/>
                      <a:gd name="connsiteX0" fmla="*/ 262617 w 571820"/>
                      <a:gd name="connsiteY0" fmla="*/ 21170 h 1313542"/>
                      <a:gd name="connsiteX1" fmla="*/ 285910 w 571820"/>
                      <a:gd name="connsiteY1" fmla="*/ 0 h 1313542"/>
                      <a:gd name="connsiteX2" fmla="*/ 309203 w 571820"/>
                      <a:gd name="connsiteY2" fmla="*/ 21170 h 1313542"/>
                      <a:gd name="connsiteX3" fmla="*/ 571820 w 571820"/>
                      <a:gd name="connsiteY3" fmla="*/ 655184 h 1313542"/>
                      <a:gd name="connsiteX4" fmla="*/ 309203 w 571820"/>
                      <a:gd name="connsiteY4" fmla="*/ 1289197 h 1313542"/>
                      <a:gd name="connsiteX5" fmla="*/ 289403 w 571820"/>
                      <a:gd name="connsiteY5" fmla="*/ 1307193 h 1313542"/>
                      <a:gd name="connsiteX6" fmla="*/ 289403 w 571820"/>
                      <a:gd name="connsiteY6" fmla="*/ 1313542 h 1313542"/>
                      <a:gd name="connsiteX7" fmla="*/ 287393 w 571820"/>
                      <a:gd name="connsiteY7" fmla="*/ 1311715 h 1313542"/>
                      <a:gd name="connsiteX8" fmla="*/ 285910 w 571820"/>
                      <a:gd name="connsiteY8" fmla="*/ 1310367 h 1313542"/>
                      <a:gd name="connsiteX9" fmla="*/ 282417 w 571820"/>
                      <a:gd name="connsiteY9" fmla="*/ 1313542 h 1313542"/>
                      <a:gd name="connsiteX10" fmla="*/ 262617 w 571820"/>
                      <a:gd name="connsiteY10" fmla="*/ 1289197 h 1313542"/>
                      <a:gd name="connsiteX11" fmla="*/ 0 w 571820"/>
                      <a:gd name="connsiteY11" fmla="*/ 655183 h 1313542"/>
                      <a:gd name="connsiteX12" fmla="*/ 262617 w 571820"/>
                      <a:gd name="connsiteY12" fmla="*/ 21170 h 1313542"/>
                      <a:gd name="connsiteX0" fmla="*/ 262617 w 571820"/>
                      <a:gd name="connsiteY0" fmla="*/ 21170 h 1313542"/>
                      <a:gd name="connsiteX1" fmla="*/ 285910 w 571820"/>
                      <a:gd name="connsiteY1" fmla="*/ 0 h 1313542"/>
                      <a:gd name="connsiteX2" fmla="*/ 309203 w 571820"/>
                      <a:gd name="connsiteY2" fmla="*/ 21170 h 1313542"/>
                      <a:gd name="connsiteX3" fmla="*/ 571820 w 571820"/>
                      <a:gd name="connsiteY3" fmla="*/ 655184 h 1313542"/>
                      <a:gd name="connsiteX4" fmla="*/ 309203 w 571820"/>
                      <a:gd name="connsiteY4" fmla="*/ 1289197 h 1313542"/>
                      <a:gd name="connsiteX5" fmla="*/ 289403 w 571820"/>
                      <a:gd name="connsiteY5" fmla="*/ 1307193 h 1313542"/>
                      <a:gd name="connsiteX6" fmla="*/ 289403 w 571820"/>
                      <a:gd name="connsiteY6" fmla="*/ 1313542 h 1313542"/>
                      <a:gd name="connsiteX7" fmla="*/ 287393 w 571820"/>
                      <a:gd name="connsiteY7" fmla="*/ 1311715 h 1313542"/>
                      <a:gd name="connsiteX8" fmla="*/ 285910 w 571820"/>
                      <a:gd name="connsiteY8" fmla="*/ 1310367 h 1313542"/>
                      <a:gd name="connsiteX9" fmla="*/ 262617 w 571820"/>
                      <a:gd name="connsiteY9" fmla="*/ 1289197 h 1313542"/>
                      <a:gd name="connsiteX10" fmla="*/ 0 w 571820"/>
                      <a:gd name="connsiteY10" fmla="*/ 655183 h 1313542"/>
                      <a:gd name="connsiteX11" fmla="*/ 262617 w 571820"/>
                      <a:gd name="connsiteY11" fmla="*/ 21170 h 1313542"/>
                      <a:gd name="connsiteX0" fmla="*/ 262617 w 571820"/>
                      <a:gd name="connsiteY0" fmla="*/ 21170 h 1313542"/>
                      <a:gd name="connsiteX1" fmla="*/ 285910 w 571820"/>
                      <a:gd name="connsiteY1" fmla="*/ 0 h 1313542"/>
                      <a:gd name="connsiteX2" fmla="*/ 309203 w 571820"/>
                      <a:gd name="connsiteY2" fmla="*/ 21170 h 1313542"/>
                      <a:gd name="connsiteX3" fmla="*/ 571820 w 571820"/>
                      <a:gd name="connsiteY3" fmla="*/ 655184 h 1313542"/>
                      <a:gd name="connsiteX4" fmla="*/ 309203 w 571820"/>
                      <a:gd name="connsiteY4" fmla="*/ 1289197 h 1313542"/>
                      <a:gd name="connsiteX5" fmla="*/ 289403 w 571820"/>
                      <a:gd name="connsiteY5" fmla="*/ 1307193 h 1313542"/>
                      <a:gd name="connsiteX6" fmla="*/ 289403 w 571820"/>
                      <a:gd name="connsiteY6" fmla="*/ 1313542 h 1313542"/>
                      <a:gd name="connsiteX7" fmla="*/ 287393 w 571820"/>
                      <a:gd name="connsiteY7" fmla="*/ 1311715 h 1313542"/>
                      <a:gd name="connsiteX8" fmla="*/ 262617 w 571820"/>
                      <a:gd name="connsiteY8" fmla="*/ 1289197 h 1313542"/>
                      <a:gd name="connsiteX9" fmla="*/ 0 w 571820"/>
                      <a:gd name="connsiteY9" fmla="*/ 655183 h 1313542"/>
                      <a:gd name="connsiteX10" fmla="*/ 262617 w 571820"/>
                      <a:gd name="connsiteY10" fmla="*/ 21170 h 1313542"/>
                      <a:gd name="connsiteX0" fmla="*/ 262617 w 571820"/>
                      <a:gd name="connsiteY0" fmla="*/ 21170 h 1313542"/>
                      <a:gd name="connsiteX1" fmla="*/ 285910 w 571820"/>
                      <a:gd name="connsiteY1" fmla="*/ 0 h 1313542"/>
                      <a:gd name="connsiteX2" fmla="*/ 309203 w 571820"/>
                      <a:gd name="connsiteY2" fmla="*/ 21170 h 1313542"/>
                      <a:gd name="connsiteX3" fmla="*/ 571820 w 571820"/>
                      <a:gd name="connsiteY3" fmla="*/ 655184 h 1313542"/>
                      <a:gd name="connsiteX4" fmla="*/ 309203 w 571820"/>
                      <a:gd name="connsiteY4" fmla="*/ 1289197 h 1313542"/>
                      <a:gd name="connsiteX5" fmla="*/ 289403 w 571820"/>
                      <a:gd name="connsiteY5" fmla="*/ 1307193 h 1313542"/>
                      <a:gd name="connsiteX6" fmla="*/ 289403 w 571820"/>
                      <a:gd name="connsiteY6" fmla="*/ 1313542 h 1313542"/>
                      <a:gd name="connsiteX7" fmla="*/ 262617 w 571820"/>
                      <a:gd name="connsiteY7" fmla="*/ 1289197 h 1313542"/>
                      <a:gd name="connsiteX8" fmla="*/ 0 w 571820"/>
                      <a:gd name="connsiteY8" fmla="*/ 655183 h 1313542"/>
                      <a:gd name="connsiteX9" fmla="*/ 262617 w 571820"/>
                      <a:gd name="connsiteY9" fmla="*/ 21170 h 1313542"/>
                      <a:gd name="connsiteX0" fmla="*/ 262617 w 571820"/>
                      <a:gd name="connsiteY0" fmla="*/ 21170 h 1364739"/>
                      <a:gd name="connsiteX1" fmla="*/ 285910 w 571820"/>
                      <a:gd name="connsiteY1" fmla="*/ 0 h 1364739"/>
                      <a:gd name="connsiteX2" fmla="*/ 309203 w 571820"/>
                      <a:gd name="connsiteY2" fmla="*/ 21170 h 1364739"/>
                      <a:gd name="connsiteX3" fmla="*/ 571820 w 571820"/>
                      <a:gd name="connsiteY3" fmla="*/ 655184 h 1364739"/>
                      <a:gd name="connsiteX4" fmla="*/ 309203 w 571820"/>
                      <a:gd name="connsiteY4" fmla="*/ 1289197 h 1364739"/>
                      <a:gd name="connsiteX5" fmla="*/ 289403 w 571820"/>
                      <a:gd name="connsiteY5" fmla="*/ 1307193 h 1364739"/>
                      <a:gd name="connsiteX6" fmla="*/ 177485 w 571820"/>
                      <a:gd name="connsiteY6" fmla="*/ 1364739 h 1364739"/>
                      <a:gd name="connsiteX7" fmla="*/ 262617 w 571820"/>
                      <a:gd name="connsiteY7" fmla="*/ 1289197 h 1364739"/>
                      <a:gd name="connsiteX8" fmla="*/ 0 w 571820"/>
                      <a:gd name="connsiteY8" fmla="*/ 655183 h 1364739"/>
                      <a:gd name="connsiteX9" fmla="*/ 262617 w 571820"/>
                      <a:gd name="connsiteY9" fmla="*/ 21170 h 1364739"/>
                      <a:gd name="connsiteX0" fmla="*/ 262617 w 571820"/>
                      <a:gd name="connsiteY0" fmla="*/ 21170 h 1364739"/>
                      <a:gd name="connsiteX1" fmla="*/ 285910 w 571820"/>
                      <a:gd name="connsiteY1" fmla="*/ 0 h 1364739"/>
                      <a:gd name="connsiteX2" fmla="*/ 309203 w 571820"/>
                      <a:gd name="connsiteY2" fmla="*/ 21170 h 1364739"/>
                      <a:gd name="connsiteX3" fmla="*/ 571820 w 571820"/>
                      <a:gd name="connsiteY3" fmla="*/ 655184 h 1364739"/>
                      <a:gd name="connsiteX4" fmla="*/ 309203 w 571820"/>
                      <a:gd name="connsiteY4" fmla="*/ 1289197 h 1364739"/>
                      <a:gd name="connsiteX5" fmla="*/ 285832 w 571820"/>
                      <a:gd name="connsiteY5" fmla="*/ 1311956 h 1364739"/>
                      <a:gd name="connsiteX6" fmla="*/ 177485 w 571820"/>
                      <a:gd name="connsiteY6" fmla="*/ 1364739 h 1364739"/>
                      <a:gd name="connsiteX7" fmla="*/ 262617 w 571820"/>
                      <a:gd name="connsiteY7" fmla="*/ 1289197 h 1364739"/>
                      <a:gd name="connsiteX8" fmla="*/ 0 w 571820"/>
                      <a:gd name="connsiteY8" fmla="*/ 655183 h 1364739"/>
                      <a:gd name="connsiteX9" fmla="*/ 262617 w 571820"/>
                      <a:gd name="connsiteY9" fmla="*/ 21170 h 1364739"/>
                      <a:gd name="connsiteX0" fmla="*/ 262617 w 571820"/>
                      <a:gd name="connsiteY0" fmla="*/ 21170 h 1311956"/>
                      <a:gd name="connsiteX1" fmla="*/ 285910 w 571820"/>
                      <a:gd name="connsiteY1" fmla="*/ 0 h 1311956"/>
                      <a:gd name="connsiteX2" fmla="*/ 309203 w 571820"/>
                      <a:gd name="connsiteY2" fmla="*/ 21170 h 1311956"/>
                      <a:gd name="connsiteX3" fmla="*/ 571820 w 571820"/>
                      <a:gd name="connsiteY3" fmla="*/ 655184 h 1311956"/>
                      <a:gd name="connsiteX4" fmla="*/ 309203 w 571820"/>
                      <a:gd name="connsiteY4" fmla="*/ 1289197 h 1311956"/>
                      <a:gd name="connsiteX5" fmla="*/ 285832 w 571820"/>
                      <a:gd name="connsiteY5" fmla="*/ 1311956 h 1311956"/>
                      <a:gd name="connsiteX6" fmla="*/ 262617 w 571820"/>
                      <a:gd name="connsiteY6" fmla="*/ 1289197 h 1311956"/>
                      <a:gd name="connsiteX7" fmla="*/ 0 w 571820"/>
                      <a:gd name="connsiteY7" fmla="*/ 655183 h 1311956"/>
                      <a:gd name="connsiteX8" fmla="*/ 262617 w 571820"/>
                      <a:gd name="connsiteY8" fmla="*/ 21170 h 131195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571820" h="1311956">
                        <a:moveTo>
                          <a:pt x="262617" y="21170"/>
                        </a:moveTo>
                        <a:lnTo>
                          <a:pt x="285910" y="0"/>
                        </a:lnTo>
                        <a:lnTo>
                          <a:pt x="309203" y="21170"/>
                        </a:lnTo>
                        <a:cubicBezTo>
                          <a:pt x="471461" y="183428"/>
                          <a:pt x="571820" y="407586"/>
                          <a:pt x="571820" y="655184"/>
                        </a:cubicBezTo>
                        <a:cubicBezTo>
                          <a:pt x="571820" y="902781"/>
                          <a:pt x="471461" y="1126939"/>
                          <a:pt x="309203" y="1289197"/>
                        </a:cubicBezTo>
                        <a:lnTo>
                          <a:pt x="285832" y="1311956"/>
                        </a:lnTo>
                        <a:lnTo>
                          <a:pt x="262617" y="1289197"/>
                        </a:lnTo>
                        <a:cubicBezTo>
                          <a:pt x="100359" y="1126938"/>
                          <a:pt x="0" y="902781"/>
                          <a:pt x="0" y="655183"/>
                        </a:cubicBezTo>
                        <a:cubicBezTo>
                          <a:pt x="0" y="407586"/>
                          <a:pt x="100359" y="183428"/>
                          <a:pt x="262617" y="21170"/>
                        </a:cubicBezTo>
                        <a:close/>
                      </a:path>
                    </a:pathLst>
                  </a:custGeom>
                  <a:noFill/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chemeClr val="tx1"/>
                      </a:solidFill>
                    </a:endParaRPr>
                  </a:p>
                </p:txBody>
              </p:sp>
              <p:cxnSp>
                <p:nvCxnSpPr>
                  <p:cNvPr id="82" name="Straight Connector 81">
                    <a:extLst>
                      <a:ext uri="{FF2B5EF4-FFF2-40B4-BE49-F238E27FC236}">
                        <a16:creationId xmlns:a16="http://schemas.microsoft.com/office/drawing/2014/main" id="{B462E19A-2E1D-47B1-AF16-0F4E703E8799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>
                    <a:off x="8768695" y="4330454"/>
                    <a:ext cx="0" cy="1620000"/>
                  </a:xfrm>
                  <a:prstGeom prst="line">
                    <a:avLst/>
                  </a:pr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64" name="Group 63">
                  <a:extLst>
                    <a:ext uri="{FF2B5EF4-FFF2-40B4-BE49-F238E27FC236}">
                      <a16:creationId xmlns:a16="http://schemas.microsoft.com/office/drawing/2014/main" id="{C976C446-B26F-4DF3-B9E2-ED4DBD3B552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 rot="2700000" flipH="1" flipV="1">
                  <a:off x="717090" y="150866"/>
                  <a:ext cx="2287608" cy="3673900"/>
                  <a:chOff x="-6080955" y="3437416"/>
                  <a:chExt cx="2287608" cy="3673900"/>
                </a:xfrm>
              </p:grpSpPr>
              <p:cxnSp>
                <p:nvCxnSpPr>
                  <p:cNvPr id="73" name="Straight Connector 72">
                    <a:extLst>
                      <a:ext uri="{FF2B5EF4-FFF2-40B4-BE49-F238E27FC236}">
                        <a16:creationId xmlns:a16="http://schemas.microsoft.com/office/drawing/2014/main" id="{111FC428-391C-470B-9461-81D1E5D85756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>
                    <a:off x="-4937151" y="4754133"/>
                    <a:ext cx="0" cy="2357183"/>
                  </a:xfrm>
                  <a:prstGeom prst="line">
                    <a:avLst/>
                  </a:pr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74" name="Freeform: Shape 73">
                    <a:extLst>
                      <a:ext uri="{FF2B5EF4-FFF2-40B4-BE49-F238E27FC236}">
                        <a16:creationId xmlns:a16="http://schemas.microsoft.com/office/drawing/2014/main" id="{EAD6EA5F-1D63-421F-B1E0-6B5E74FED400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/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10800000" flipH="1">
                    <a:off x="-5226554" y="3437416"/>
                    <a:ext cx="571820" cy="1316717"/>
                  </a:xfrm>
                  <a:custGeom>
                    <a:avLst/>
                    <a:gdLst>
                      <a:gd name="connsiteX0" fmla="*/ 282417 w 571820"/>
                      <a:gd name="connsiteY0" fmla="*/ 1316717 h 1316717"/>
                      <a:gd name="connsiteX1" fmla="*/ 285910 w 571820"/>
                      <a:gd name="connsiteY1" fmla="*/ 1313542 h 1316717"/>
                      <a:gd name="connsiteX2" fmla="*/ 289403 w 571820"/>
                      <a:gd name="connsiteY2" fmla="*/ 1316717 h 1316717"/>
                      <a:gd name="connsiteX3" fmla="*/ 289403 w 571820"/>
                      <a:gd name="connsiteY3" fmla="*/ 1310368 h 1316717"/>
                      <a:gd name="connsiteX4" fmla="*/ 309203 w 571820"/>
                      <a:gd name="connsiteY4" fmla="*/ 1292372 h 1316717"/>
                      <a:gd name="connsiteX5" fmla="*/ 571820 w 571820"/>
                      <a:gd name="connsiteY5" fmla="*/ 658358 h 1316717"/>
                      <a:gd name="connsiteX6" fmla="*/ 309203 w 571820"/>
                      <a:gd name="connsiteY6" fmla="*/ 24345 h 1316717"/>
                      <a:gd name="connsiteX7" fmla="*/ 289403 w 571820"/>
                      <a:gd name="connsiteY7" fmla="*/ 6349 h 1316717"/>
                      <a:gd name="connsiteX8" fmla="*/ 289403 w 571820"/>
                      <a:gd name="connsiteY8" fmla="*/ 0 h 1316717"/>
                      <a:gd name="connsiteX9" fmla="*/ 285910 w 571820"/>
                      <a:gd name="connsiteY9" fmla="*/ 3175 h 1316717"/>
                      <a:gd name="connsiteX10" fmla="*/ 282417 w 571820"/>
                      <a:gd name="connsiteY10" fmla="*/ 0 h 1316717"/>
                      <a:gd name="connsiteX11" fmla="*/ 282417 w 571820"/>
                      <a:gd name="connsiteY11" fmla="*/ 6350 h 1316717"/>
                      <a:gd name="connsiteX12" fmla="*/ 262617 w 571820"/>
                      <a:gd name="connsiteY12" fmla="*/ 24345 h 1316717"/>
                      <a:gd name="connsiteX13" fmla="*/ 0 w 571820"/>
                      <a:gd name="connsiteY13" fmla="*/ 658359 h 1316717"/>
                      <a:gd name="connsiteX14" fmla="*/ 262617 w 571820"/>
                      <a:gd name="connsiteY14" fmla="*/ 1292372 h 1316717"/>
                      <a:gd name="connsiteX15" fmla="*/ 282417 w 571820"/>
                      <a:gd name="connsiteY15" fmla="*/ 1310368 h 131671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</a:cxnLst>
                    <a:rect l="l" t="t" r="r" b="b"/>
                    <a:pathLst>
                      <a:path w="571820" h="1316717">
                        <a:moveTo>
                          <a:pt x="282417" y="1316717"/>
                        </a:moveTo>
                        <a:lnTo>
                          <a:pt x="285910" y="1313542"/>
                        </a:lnTo>
                        <a:lnTo>
                          <a:pt x="289403" y="1316717"/>
                        </a:lnTo>
                        <a:lnTo>
                          <a:pt x="289403" y="1310368"/>
                        </a:lnTo>
                        <a:lnTo>
                          <a:pt x="309203" y="1292372"/>
                        </a:lnTo>
                        <a:cubicBezTo>
                          <a:pt x="471461" y="1130114"/>
                          <a:pt x="571820" y="905956"/>
                          <a:pt x="571820" y="658358"/>
                        </a:cubicBezTo>
                        <a:cubicBezTo>
                          <a:pt x="571820" y="410761"/>
                          <a:pt x="471461" y="186603"/>
                          <a:pt x="309203" y="24345"/>
                        </a:cubicBezTo>
                        <a:lnTo>
                          <a:pt x="289403" y="6349"/>
                        </a:lnTo>
                        <a:lnTo>
                          <a:pt x="289403" y="0"/>
                        </a:lnTo>
                        <a:lnTo>
                          <a:pt x="285910" y="3175"/>
                        </a:lnTo>
                        <a:lnTo>
                          <a:pt x="282417" y="0"/>
                        </a:lnTo>
                        <a:lnTo>
                          <a:pt x="282417" y="6350"/>
                        </a:lnTo>
                        <a:lnTo>
                          <a:pt x="262617" y="24345"/>
                        </a:lnTo>
                        <a:cubicBezTo>
                          <a:pt x="100359" y="186604"/>
                          <a:pt x="0" y="410761"/>
                          <a:pt x="0" y="658359"/>
                        </a:cubicBezTo>
                        <a:cubicBezTo>
                          <a:pt x="0" y="905956"/>
                          <a:pt x="100359" y="1130114"/>
                          <a:pt x="262617" y="1292372"/>
                        </a:cubicBezTo>
                        <a:lnTo>
                          <a:pt x="282417" y="1310368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75" name="Freeform: Shape 74">
                    <a:extLst>
                      <a:ext uri="{FF2B5EF4-FFF2-40B4-BE49-F238E27FC236}">
                        <a16:creationId xmlns:a16="http://schemas.microsoft.com/office/drawing/2014/main" id="{92DDB6C1-4588-4673-960F-E29E29E1358F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/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-6080955" y="4476018"/>
                    <a:ext cx="1143804" cy="735761"/>
                  </a:xfrm>
                  <a:custGeom>
                    <a:avLst/>
                    <a:gdLst>
                      <a:gd name="connsiteX0" fmla="*/ 290619 w 1143804"/>
                      <a:gd name="connsiteY0" fmla="*/ 302 h 735761"/>
                      <a:gd name="connsiteX1" fmla="*/ 714857 w 1143804"/>
                      <a:gd name="connsiteY1" fmla="*/ 120275 h 735761"/>
                      <a:gd name="connsiteX2" fmla="*/ 1132620 w 1143804"/>
                      <a:gd name="connsiteY2" fmla="*/ 664715 h 735761"/>
                      <a:gd name="connsiteX3" fmla="*/ 1138304 w 1143804"/>
                      <a:gd name="connsiteY3" fmla="*/ 690860 h 735761"/>
                      <a:gd name="connsiteX4" fmla="*/ 1143804 w 1143804"/>
                      <a:gd name="connsiteY4" fmla="*/ 694035 h 735761"/>
                      <a:gd name="connsiteX5" fmla="*/ 1139308 w 1143804"/>
                      <a:gd name="connsiteY5" fmla="*/ 695472 h 735761"/>
                      <a:gd name="connsiteX6" fmla="*/ 1140311 w 1143804"/>
                      <a:gd name="connsiteY6" fmla="*/ 700085 h 735761"/>
                      <a:gd name="connsiteX7" fmla="*/ 1134812 w 1143804"/>
                      <a:gd name="connsiteY7" fmla="*/ 696911 h 735761"/>
                      <a:gd name="connsiteX8" fmla="*/ 1109327 w 1143804"/>
                      <a:gd name="connsiteY8" fmla="*/ 705060 h 735761"/>
                      <a:gd name="connsiteX9" fmla="*/ 428947 w 1143804"/>
                      <a:gd name="connsiteY9" fmla="*/ 615486 h 735761"/>
                      <a:gd name="connsiteX10" fmla="*/ 11184 w 1143804"/>
                      <a:gd name="connsiteY10" fmla="*/ 71046 h 735761"/>
                      <a:gd name="connsiteX11" fmla="*/ 5499 w 1143804"/>
                      <a:gd name="connsiteY11" fmla="*/ 44901 h 735761"/>
                      <a:gd name="connsiteX12" fmla="*/ 0 w 1143804"/>
                      <a:gd name="connsiteY12" fmla="*/ 41727 h 735761"/>
                      <a:gd name="connsiteX13" fmla="*/ 4496 w 1143804"/>
                      <a:gd name="connsiteY13" fmla="*/ 40289 h 735761"/>
                      <a:gd name="connsiteX14" fmla="*/ 3493 w 1143804"/>
                      <a:gd name="connsiteY14" fmla="*/ 35676 h 735761"/>
                      <a:gd name="connsiteX15" fmla="*/ 8992 w 1143804"/>
                      <a:gd name="connsiteY15" fmla="*/ 38851 h 735761"/>
                      <a:gd name="connsiteX16" fmla="*/ 34477 w 1143804"/>
                      <a:gd name="connsiteY16" fmla="*/ 30702 h 735761"/>
                      <a:gd name="connsiteX17" fmla="*/ 290619 w 1143804"/>
                      <a:gd name="connsiteY17" fmla="*/ 302 h 73576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</a:cxnLst>
                    <a:rect l="l" t="t" r="r" b="b"/>
                    <a:pathLst>
                      <a:path w="1143804" h="735761">
                        <a:moveTo>
                          <a:pt x="290619" y="302"/>
                        </a:moveTo>
                        <a:cubicBezTo>
                          <a:pt x="435153" y="4056"/>
                          <a:pt x="580841" y="42901"/>
                          <a:pt x="714857" y="120275"/>
                        </a:cubicBezTo>
                        <a:cubicBezTo>
                          <a:pt x="929283" y="244074"/>
                          <a:pt x="1073229" y="443066"/>
                          <a:pt x="1132620" y="664715"/>
                        </a:cubicBezTo>
                        <a:lnTo>
                          <a:pt x="1138304" y="690860"/>
                        </a:lnTo>
                        <a:lnTo>
                          <a:pt x="1143804" y="694035"/>
                        </a:lnTo>
                        <a:lnTo>
                          <a:pt x="1139308" y="695472"/>
                        </a:lnTo>
                        <a:lnTo>
                          <a:pt x="1140311" y="700085"/>
                        </a:lnTo>
                        <a:lnTo>
                          <a:pt x="1134812" y="696911"/>
                        </a:lnTo>
                        <a:lnTo>
                          <a:pt x="1109327" y="705060"/>
                        </a:lnTo>
                        <a:cubicBezTo>
                          <a:pt x="887679" y="764450"/>
                          <a:pt x="643373" y="739285"/>
                          <a:pt x="428947" y="615486"/>
                        </a:cubicBezTo>
                        <a:cubicBezTo>
                          <a:pt x="214521" y="491687"/>
                          <a:pt x="70574" y="292695"/>
                          <a:pt x="11184" y="71046"/>
                        </a:cubicBezTo>
                        <a:lnTo>
                          <a:pt x="5499" y="44901"/>
                        </a:lnTo>
                        <a:lnTo>
                          <a:pt x="0" y="41727"/>
                        </a:lnTo>
                        <a:lnTo>
                          <a:pt x="4496" y="40289"/>
                        </a:lnTo>
                        <a:lnTo>
                          <a:pt x="3493" y="35676"/>
                        </a:lnTo>
                        <a:lnTo>
                          <a:pt x="8992" y="38851"/>
                        </a:lnTo>
                        <a:lnTo>
                          <a:pt x="34477" y="30702"/>
                        </a:lnTo>
                        <a:cubicBezTo>
                          <a:pt x="117595" y="8430"/>
                          <a:pt x="203899" y="-1950"/>
                          <a:pt x="290619" y="302"/>
                        </a:cubicBezTo>
                        <a:close/>
                      </a:path>
                    </a:pathLst>
                  </a:custGeom>
                  <a:noFill/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76" name="Freeform: Shape 75">
                    <a:extLst>
                      <a:ext uri="{FF2B5EF4-FFF2-40B4-BE49-F238E27FC236}">
                        <a16:creationId xmlns:a16="http://schemas.microsoft.com/office/drawing/2014/main" id="{68CEAA0C-81BD-492A-863A-7FC3F85517A3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/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flipH="1">
                    <a:off x="-4937151" y="4476018"/>
                    <a:ext cx="1143804" cy="735761"/>
                  </a:xfrm>
                  <a:custGeom>
                    <a:avLst/>
                    <a:gdLst>
                      <a:gd name="connsiteX0" fmla="*/ 290619 w 1143804"/>
                      <a:gd name="connsiteY0" fmla="*/ 302 h 735761"/>
                      <a:gd name="connsiteX1" fmla="*/ 714857 w 1143804"/>
                      <a:gd name="connsiteY1" fmla="*/ 120275 h 735761"/>
                      <a:gd name="connsiteX2" fmla="*/ 1132620 w 1143804"/>
                      <a:gd name="connsiteY2" fmla="*/ 664715 h 735761"/>
                      <a:gd name="connsiteX3" fmla="*/ 1138304 w 1143804"/>
                      <a:gd name="connsiteY3" fmla="*/ 690860 h 735761"/>
                      <a:gd name="connsiteX4" fmla="*/ 1143804 w 1143804"/>
                      <a:gd name="connsiteY4" fmla="*/ 694035 h 735761"/>
                      <a:gd name="connsiteX5" fmla="*/ 1139308 w 1143804"/>
                      <a:gd name="connsiteY5" fmla="*/ 695472 h 735761"/>
                      <a:gd name="connsiteX6" fmla="*/ 1140311 w 1143804"/>
                      <a:gd name="connsiteY6" fmla="*/ 700085 h 735761"/>
                      <a:gd name="connsiteX7" fmla="*/ 1134812 w 1143804"/>
                      <a:gd name="connsiteY7" fmla="*/ 696911 h 735761"/>
                      <a:gd name="connsiteX8" fmla="*/ 1109327 w 1143804"/>
                      <a:gd name="connsiteY8" fmla="*/ 705060 h 735761"/>
                      <a:gd name="connsiteX9" fmla="*/ 428947 w 1143804"/>
                      <a:gd name="connsiteY9" fmla="*/ 615486 h 735761"/>
                      <a:gd name="connsiteX10" fmla="*/ 11184 w 1143804"/>
                      <a:gd name="connsiteY10" fmla="*/ 71046 h 735761"/>
                      <a:gd name="connsiteX11" fmla="*/ 5499 w 1143804"/>
                      <a:gd name="connsiteY11" fmla="*/ 44901 h 735761"/>
                      <a:gd name="connsiteX12" fmla="*/ 0 w 1143804"/>
                      <a:gd name="connsiteY12" fmla="*/ 41727 h 735761"/>
                      <a:gd name="connsiteX13" fmla="*/ 4496 w 1143804"/>
                      <a:gd name="connsiteY13" fmla="*/ 40289 h 735761"/>
                      <a:gd name="connsiteX14" fmla="*/ 3493 w 1143804"/>
                      <a:gd name="connsiteY14" fmla="*/ 35676 h 735761"/>
                      <a:gd name="connsiteX15" fmla="*/ 8992 w 1143804"/>
                      <a:gd name="connsiteY15" fmla="*/ 38851 h 735761"/>
                      <a:gd name="connsiteX16" fmla="*/ 34477 w 1143804"/>
                      <a:gd name="connsiteY16" fmla="*/ 30702 h 735761"/>
                      <a:gd name="connsiteX17" fmla="*/ 290619 w 1143804"/>
                      <a:gd name="connsiteY17" fmla="*/ 302 h 73576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</a:cxnLst>
                    <a:rect l="l" t="t" r="r" b="b"/>
                    <a:pathLst>
                      <a:path w="1143804" h="735761">
                        <a:moveTo>
                          <a:pt x="290619" y="302"/>
                        </a:moveTo>
                        <a:cubicBezTo>
                          <a:pt x="435153" y="4056"/>
                          <a:pt x="580841" y="42901"/>
                          <a:pt x="714857" y="120275"/>
                        </a:cubicBezTo>
                        <a:cubicBezTo>
                          <a:pt x="929283" y="244074"/>
                          <a:pt x="1073229" y="443066"/>
                          <a:pt x="1132620" y="664715"/>
                        </a:cubicBezTo>
                        <a:lnTo>
                          <a:pt x="1138304" y="690860"/>
                        </a:lnTo>
                        <a:lnTo>
                          <a:pt x="1143804" y="694035"/>
                        </a:lnTo>
                        <a:lnTo>
                          <a:pt x="1139308" y="695472"/>
                        </a:lnTo>
                        <a:lnTo>
                          <a:pt x="1140311" y="700085"/>
                        </a:lnTo>
                        <a:lnTo>
                          <a:pt x="1134812" y="696911"/>
                        </a:lnTo>
                        <a:lnTo>
                          <a:pt x="1109327" y="705060"/>
                        </a:lnTo>
                        <a:cubicBezTo>
                          <a:pt x="887679" y="764450"/>
                          <a:pt x="643373" y="739285"/>
                          <a:pt x="428947" y="615486"/>
                        </a:cubicBezTo>
                        <a:cubicBezTo>
                          <a:pt x="214521" y="491687"/>
                          <a:pt x="70574" y="292695"/>
                          <a:pt x="11184" y="71046"/>
                        </a:cubicBezTo>
                        <a:lnTo>
                          <a:pt x="5499" y="44901"/>
                        </a:lnTo>
                        <a:lnTo>
                          <a:pt x="0" y="41727"/>
                        </a:lnTo>
                        <a:lnTo>
                          <a:pt x="4496" y="40289"/>
                        </a:lnTo>
                        <a:lnTo>
                          <a:pt x="3493" y="35676"/>
                        </a:lnTo>
                        <a:lnTo>
                          <a:pt x="8992" y="38851"/>
                        </a:lnTo>
                        <a:lnTo>
                          <a:pt x="34477" y="30702"/>
                        </a:lnTo>
                        <a:cubicBezTo>
                          <a:pt x="117595" y="8430"/>
                          <a:pt x="203899" y="-1950"/>
                          <a:pt x="290619" y="302"/>
                        </a:cubicBezTo>
                        <a:close/>
                      </a:path>
                    </a:pathLst>
                  </a:custGeom>
                  <a:noFill/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77" name="Freeform: Shape 76">
                    <a:extLst>
                      <a:ext uri="{FF2B5EF4-FFF2-40B4-BE49-F238E27FC236}">
                        <a16:creationId xmlns:a16="http://schemas.microsoft.com/office/drawing/2014/main" id="{3074B38F-762D-4159-A9A1-33FEB1E9ECCC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/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-6080955" y="5190567"/>
                    <a:ext cx="1143804" cy="735761"/>
                  </a:xfrm>
                  <a:custGeom>
                    <a:avLst/>
                    <a:gdLst>
                      <a:gd name="connsiteX0" fmla="*/ 290619 w 1143804"/>
                      <a:gd name="connsiteY0" fmla="*/ 302 h 735761"/>
                      <a:gd name="connsiteX1" fmla="*/ 714857 w 1143804"/>
                      <a:gd name="connsiteY1" fmla="*/ 120275 h 735761"/>
                      <a:gd name="connsiteX2" fmla="*/ 1132620 w 1143804"/>
                      <a:gd name="connsiteY2" fmla="*/ 664715 h 735761"/>
                      <a:gd name="connsiteX3" fmla="*/ 1138304 w 1143804"/>
                      <a:gd name="connsiteY3" fmla="*/ 690860 h 735761"/>
                      <a:gd name="connsiteX4" fmla="*/ 1143804 w 1143804"/>
                      <a:gd name="connsiteY4" fmla="*/ 694035 h 735761"/>
                      <a:gd name="connsiteX5" fmla="*/ 1139308 w 1143804"/>
                      <a:gd name="connsiteY5" fmla="*/ 695472 h 735761"/>
                      <a:gd name="connsiteX6" fmla="*/ 1140311 w 1143804"/>
                      <a:gd name="connsiteY6" fmla="*/ 700085 h 735761"/>
                      <a:gd name="connsiteX7" fmla="*/ 1134812 w 1143804"/>
                      <a:gd name="connsiteY7" fmla="*/ 696911 h 735761"/>
                      <a:gd name="connsiteX8" fmla="*/ 1109327 w 1143804"/>
                      <a:gd name="connsiteY8" fmla="*/ 705060 h 735761"/>
                      <a:gd name="connsiteX9" fmla="*/ 428947 w 1143804"/>
                      <a:gd name="connsiteY9" fmla="*/ 615486 h 735761"/>
                      <a:gd name="connsiteX10" fmla="*/ 11184 w 1143804"/>
                      <a:gd name="connsiteY10" fmla="*/ 71046 h 735761"/>
                      <a:gd name="connsiteX11" fmla="*/ 5499 w 1143804"/>
                      <a:gd name="connsiteY11" fmla="*/ 44901 h 735761"/>
                      <a:gd name="connsiteX12" fmla="*/ 0 w 1143804"/>
                      <a:gd name="connsiteY12" fmla="*/ 41727 h 735761"/>
                      <a:gd name="connsiteX13" fmla="*/ 4496 w 1143804"/>
                      <a:gd name="connsiteY13" fmla="*/ 40289 h 735761"/>
                      <a:gd name="connsiteX14" fmla="*/ 3493 w 1143804"/>
                      <a:gd name="connsiteY14" fmla="*/ 35676 h 735761"/>
                      <a:gd name="connsiteX15" fmla="*/ 8992 w 1143804"/>
                      <a:gd name="connsiteY15" fmla="*/ 38851 h 735761"/>
                      <a:gd name="connsiteX16" fmla="*/ 34477 w 1143804"/>
                      <a:gd name="connsiteY16" fmla="*/ 30702 h 735761"/>
                      <a:gd name="connsiteX17" fmla="*/ 290619 w 1143804"/>
                      <a:gd name="connsiteY17" fmla="*/ 302 h 73576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</a:cxnLst>
                    <a:rect l="l" t="t" r="r" b="b"/>
                    <a:pathLst>
                      <a:path w="1143804" h="735761">
                        <a:moveTo>
                          <a:pt x="290619" y="302"/>
                        </a:moveTo>
                        <a:cubicBezTo>
                          <a:pt x="435153" y="4056"/>
                          <a:pt x="580841" y="42901"/>
                          <a:pt x="714857" y="120275"/>
                        </a:cubicBezTo>
                        <a:cubicBezTo>
                          <a:pt x="929283" y="244074"/>
                          <a:pt x="1073229" y="443066"/>
                          <a:pt x="1132620" y="664715"/>
                        </a:cubicBezTo>
                        <a:lnTo>
                          <a:pt x="1138304" y="690860"/>
                        </a:lnTo>
                        <a:lnTo>
                          <a:pt x="1143804" y="694035"/>
                        </a:lnTo>
                        <a:lnTo>
                          <a:pt x="1139308" y="695472"/>
                        </a:lnTo>
                        <a:lnTo>
                          <a:pt x="1140311" y="700085"/>
                        </a:lnTo>
                        <a:lnTo>
                          <a:pt x="1134812" y="696911"/>
                        </a:lnTo>
                        <a:lnTo>
                          <a:pt x="1109327" y="705060"/>
                        </a:lnTo>
                        <a:cubicBezTo>
                          <a:pt x="887679" y="764450"/>
                          <a:pt x="643373" y="739285"/>
                          <a:pt x="428947" y="615486"/>
                        </a:cubicBezTo>
                        <a:cubicBezTo>
                          <a:pt x="214521" y="491687"/>
                          <a:pt x="70574" y="292695"/>
                          <a:pt x="11184" y="71046"/>
                        </a:cubicBezTo>
                        <a:lnTo>
                          <a:pt x="5499" y="44901"/>
                        </a:lnTo>
                        <a:lnTo>
                          <a:pt x="0" y="41727"/>
                        </a:lnTo>
                        <a:lnTo>
                          <a:pt x="4496" y="40289"/>
                        </a:lnTo>
                        <a:lnTo>
                          <a:pt x="3493" y="35676"/>
                        </a:lnTo>
                        <a:lnTo>
                          <a:pt x="8992" y="38851"/>
                        </a:lnTo>
                        <a:lnTo>
                          <a:pt x="34477" y="30702"/>
                        </a:lnTo>
                        <a:cubicBezTo>
                          <a:pt x="117595" y="8430"/>
                          <a:pt x="203899" y="-1950"/>
                          <a:pt x="290619" y="302"/>
                        </a:cubicBezTo>
                        <a:close/>
                      </a:path>
                    </a:pathLst>
                  </a:custGeom>
                  <a:noFill/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78" name="Freeform: Shape 77">
                    <a:extLst>
                      <a:ext uri="{FF2B5EF4-FFF2-40B4-BE49-F238E27FC236}">
                        <a16:creationId xmlns:a16="http://schemas.microsoft.com/office/drawing/2014/main" id="{DCE960E2-D89C-49F5-8438-10F1920B2CCB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/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flipH="1">
                    <a:off x="-4937151" y="5190567"/>
                    <a:ext cx="1143804" cy="735761"/>
                  </a:xfrm>
                  <a:custGeom>
                    <a:avLst/>
                    <a:gdLst>
                      <a:gd name="connsiteX0" fmla="*/ 290619 w 1143804"/>
                      <a:gd name="connsiteY0" fmla="*/ 302 h 735761"/>
                      <a:gd name="connsiteX1" fmla="*/ 714857 w 1143804"/>
                      <a:gd name="connsiteY1" fmla="*/ 120275 h 735761"/>
                      <a:gd name="connsiteX2" fmla="*/ 1132620 w 1143804"/>
                      <a:gd name="connsiteY2" fmla="*/ 664715 h 735761"/>
                      <a:gd name="connsiteX3" fmla="*/ 1138304 w 1143804"/>
                      <a:gd name="connsiteY3" fmla="*/ 690860 h 735761"/>
                      <a:gd name="connsiteX4" fmla="*/ 1143804 w 1143804"/>
                      <a:gd name="connsiteY4" fmla="*/ 694035 h 735761"/>
                      <a:gd name="connsiteX5" fmla="*/ 1139308 w 1143804"/>
                      <a:gd name="connsiteY5" fmla="*/ 695472 h 735761"/>
                      <a:gd name="connsiteX6" fmla="*/ 1140311 w 1143804"/>
                      <a:gd name="connsiteY6" fmla="*/ 700085 h 735761"/>
                      <a:gd name="connsiteX7" fmla="*/ 1134812 w 1143804"/>
                      <a:gd name="connsiteY7" fmla="*/ 696911 h 735761"/>
                      <a:gd name="connsiteX8" fmla="*/ 1109327 w 1143804"/>
                      <a:gd name="connsiteY8" fmla="*/ 705060 h 735761"/>
                      <a:gd name="connsiteX9" fmla="*/ 428947 w 1143804"/>
                      <a:gd name="connsiteY9" fmla="*/ 615486 h 735761"/>
                      <a:gd name="connsiteX10" fmla="*/ 11184 w 1143804"/>
                      <a:gd name="connsiteY10" fmla="*/ 71046 h 735761"/>
                      <a:gd name="connsiteX11" fmla="*/ 5499 w 1143804"/>
                      <a:gd name="connsiteY11" fmla="*/ 44901 h 735761"/>
                      <a:gd name="connsiteX12" fmla="*/ 0 w 1143804"/>
                      <a:gd name="connsiteY12" fmla="*/ 41727 h 735761"/>
                      <a:gd name="connsiteX13" fmla="*/ 4496 w 1143804"/>
                      <a:gd name="connsiteY13" fmla="*/ 40289 h 735761"/>
                      <a:gd name="connsiteX14" fmla="*/ 3493 w 1143804"/>
                      <a:gd name="connsiteY14" fmla="*/ 35676 h 735761"/>
                      <a:gd name="connsiteX15" fmla="*/ 8992 w 1143804"/>
                      <a:gd name="connsiteY15" fmla="*/ 38851 h 735761"/>
                      <a:gd name="connsiteX16" fmla="*/ 34477 w 1143804"/>
                      <a:gd name="connsiteY16" fmla="*/ 30702 h 735761"/>
                      <a:gd name="connsiteX17" fmla="*/ 290619 w 1143804"/>
                      <a:gd name="connsiteY17" fmla="*/ 302 h 73576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</a:cxnLst>
                    <a:rect l="l" t="t" r="r" b="b"/>
                    <a:pathLst>
                      <a:path w="1143804" h="735761">
                        <a:moveTo>
                          <a:pt x="290619" y="302"/>
                        </a:moveTo>
                        <a:cubicBezTo>
                          <a:pt x="435153" y="4056"/>
                          <a:pt x="580841" y="42901"/>
                          <a:pt x="714857" y="120275"/>
                        </a:cubicBezTo>
                        <a:cubicBezTo>
                          <a:pt x="929283" y="244074"/>
                          <a:pt x="1073229" y="443066"/>
                          <a:pt x="1132620" y="664715"/>
                        </a:cubicBezTo>
                        <a:lnTo>
                          <a:pt x="1138304" y="690860"/>
                        </a:lnTo>
                        <a:lnTo>
                          <a:pt x="1143804" y="694035"/>
                        </a:lnTo>
                        <a:lnTo>
                          <a:pt x="1139308" y="695472"/>
                        </a:lnTo>
                        <a:lnTo>
                          <a:pt x="1140311" y="700085"/>
                        </a:lnTo>
                        <a:lnTo>
                          <a:pt x="1134812" y="696911"/>
                        </a:lnTo>
                        <a:lnTo>
                          <a:pt x="1109327" y="705060"/>
                        </a:lnTo>
                        <a:cubicBezTo>
                          <a:pt x="887679" y="764450"/>
                          <a:pt x="643373" y="739285"/>
                          <a:pt x="428947" y="615486"/>
                        </a:cubicBezTo>
                        <a:cubicBezTo>
                          <a:pt x="214521" y="491687"/>
                          <a:pt x="70574" y="292695"/>
                          <a:pt x="11184" y="71046"/>
                        </a:cubicBezTo>
                        <a:lnTo>
                          <a:pt x="5499" y="44901"/>
                        </a:lnTo>
                        <a:lnTo>
                          <a:pt x="0" y="41727"/>
                        </a:lnTo>
                        <a:lnTo>
                          <a:pt x="4496" y="40289"/>
                        </a:lnTo>
                        <a:lnTo>
                          <a:pt x="3493" y="35676"/>
                        </a:lnTo>
                        <a:lnTo>
                          <a:pt x="8992" y="38851"/>
                        </a:lnTo>
                        <a:lnTo>
                          <a:pt x="34477" y="30702"/>
                        </a:lnTo>
                        <a:cubicBezTo>
                          <a:pt x="117595" y="8430"/>
                          <a:pt x="203899" y="-1950"/>
                          <a:pt x="290619" y="302"/>
                        </a:cubicBezTo>
                        <a:close/>
                      </a:path>
                    </a:pathLst>
                  </a:custGeom>
                  <a:noFill/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79" name="Freeform: Shape 78">
                    <a:extLst>
                      <a:ext uri="{FF2B5EF4-FFF2-40B4-BE49-F238E27FC236}">
                        <a16:creationId xmlns:a16="http://schemas.microsoft.com/office/drawing/2014/main" id="{89DA00A4-D2E5-4D7E-A3AE-CC892D07F9ED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/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-6080955" y="5934581"/>
                    <a:ext cx="1143804" cy="735761"/>
                  </a:xfrm>
                  <a:custGeom>
                    <a:avLst/>
                    <a:gdLst>
                      <a:gd name="connsiteX0" fmla="*/ 290619 w 1143804"/>
                      <a:gd name="connsiteY0" fmla="*/ 302 h 735761"/>
                      <a:gd name="connsiteX1" fmla="*/ 714857 w 1143804"/>
                      <a:gd name="connsiteY1" fmla="*/ 120275 h 735761"/>
                      <a:gd name="connsiteX2" fmla="*/ 1132620 w 1143804"/>
                      <a:gd name="connsiteY2" fmla="*/ 664715 h 735761"/>
                      <a:gd name="connsiteX3" fmla="*/ 1138304 w 1143804"/>
                      <a:gd name="connsiteY3" fmla="*/ 690860 h 735761"/>
                      <a:gd name="connsiteX4" fmla="*/ 1143804 w 1143804"/>
                      <a:gd name="connsiteY4" fmla="*/ 694035 h 735761"/>
                      <a:gd name="connsiteX5" fmla="*/ 1139308 w 1143804"/>
                      <a:gd name="connsiteY5" fmla="*/ 695472 h 735761"/>
                      <a:gd name="connsiteX6" fmla="*/ 1140311 w 1143804"/>
                      <a:gd name="connsiteY6" fmla="*/ 700085 h 735761"/>
                      <a:gd name="connsiteX7" fmla="*/ 1134812 w 1143804"/>
                      <a:gd name="connsiteY7" fmla="*/ 696911 h 735761"/>
                      <a:gd name="connsiteX8" fmla="*/ 1109327 w 1143804"/>
                      <a:gd name="connsiteY8" fmla="*/ 705060 h 735761"/>
                      <a:gd name="connsiteX9" fmla="*/ 428947 w 1143804"/>
                      <a:gd name="connsiteY9" fmla="*/ 615486 h 735761"/>
                      <a:gd name="connsiteX10" fmla="*/ 11184 w 1143804"/>
                      <a:gd name="connsiteY10" fmla="*/ 71046 h 735761"/>
                      <a:gd name="connsiteX11" fmla="*/ 5499 w 1143804"/>
                      <a:gd name="connsiteY11" fmla="*/ 44901 h 735761"/>
                      <a:gd name="connsiteX12" fmla="*/ 0 w 1143804"/>
                      <a:gd name="connsiteY12" fmla="*/ 41727 h 735761"/>
                      <a:gd name="connsiteX13" fmla="*/ 4496 w 1143804"/>
                      <a:gd name="connsiteY13" fmla="*/ 40289 h 735761"/>
                      <a:gd name="connsiteX14" fmla="*/ 3493 w 1143804"/>
                      <a:gd name="connsiteY14" fmla="*/ 35676 h 735761"/>
                      <a:gd name="connsiteX15" fmla="*/ 8992 w 1143804"/>
                      <a:gd name="connsiteY15" fmla="*/ 38851 h 735761"/>
                      <a:gd name="connsiteX16" fmla="*/ 34477 w 1143804"/>
                      <a:gd name="connsiteY16" fmla="*/ 30702 h 735761"/>
                      <a:gd name="connsiteX17" fmla="*/ 290619 w 1143804"/>
                      <a:gd name="connsiteY17" fmla="*/ 302 h 73576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</a:cxnLst>
                    <a:rect l="l" t="t" r="r" b="b"/>
                    <a:pathLst>
                      <a:path w="1143804" h="735761">
                        <a:moveTo>
                          <a:pt x="290619" y="302"/>
                        </a:moveTo>
                        <a:cubicBezTo>
                          <a:pt x="435153" y="4056"/>
                          <a:pt x="580841" y="42901"/>
                          <a:pt x="714857" y="120275"/>
                        </a:cubicBezTo>
                        <a:cubicBezTo>
                          <a:pt x="929283" y="244074"/>
                          <a:pt x="1073229" y="443066"/>
                          <a:pt x="1132620" y="664715"/>
                        </a:cubicBezTo>
                        <a:lnTo>
                          <a:pt x="1138304" y="690860"/>
                        </a:lnTo>
                        <a:lnTo>
                          <a:pt x="1143804" y="694035"/>
                        </a:lnTo>
                        <a:lnTo>
                          <a:pt x="1139308" y="695472"/>
                        </a:lnTo>
                        <a:lnTo>
                          <a:pt x="1140311" y="700085"/>
                        </a:lnTo>
                        <a:lnTo>
                          <a:pt x="1134812" y="696911"/>
                        </a:lnTo>
                        <a:lnTo>
                          <a:pt x="1109327" y="705060"/>
                        </a:lnTo>
                        <a:cubicBezTo>
                          <a:pt x="887679" y="764450"/>
                          <a:pt x="643373" y="739285"/>
                          <a:pt x="428947" y="615486"/>
                        </a:cubicBezTo>
                        <a:cubicBezTo>
                          <a:pt x="214521" y="491687"/>
                          <a:pt x="70574" y="292695"/>
                          <a:pt x="11184" y="71046"/>
                        </a:cubicBezTo>
                        <a:lnTo>
                          <a:pt x="5499" y="44901"/>
                        </a:lnTo>
                        <a:lnTo>
                          <a:pt x="0" y="41727"/>
                        </a:lnTo>
                        <a:lnTo>
                          <a:pt x="4496" y="40289"/>
                        </a:lnTo>
                        <a:lnTo>
                          <a:pt x="3493" y="35676"/>
                        </a:lnTo>
                        <a:lnTo>
                          <a:pt x="8992" y="38851"/>
                        </a:lnTo>
                        <a:lnTo>
                          <a:pt x="34477" y="30702"/>
                        </a:lnTo>
                        <a:cubicBezTo>
                          <a:pt x="117595" y="8430"/>
                          <a:pt x="203899" y="-1950"/>
                          <a:pt x="290619" y="302"/>
                        </a:cubicBezTo>
                        <a:close/>
                      </a:path>
                    </a:pathLst>
                  </a:custGeom>
                  <a:noFill/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80" name="Freeform: Shape 79">
                    <a:extLst>
                      <a:ext uri="{FF2B5EF4-FFF2-40B4-BE49-F238E27FC236}">
                        <a16:creationId xmlns:a16="http://schemas.microsoft.com/office/drawing/2014/main" id="{B8E0EDE7-A885-488C-BA52-E5F5F08B62A9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/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flipH="1">
                    <a:off x="-4937151" y="5934581"/>
                    <a:ext cx="1143804" cy="735761"/>
                  </a:xfrm>
                  <a:custGeom>
                    <a:avLst/>
                    <a:gdLst>
                      <a:gd name="connsiteX0" fmla="*/ 290619 w 1143804"/>
                      <a:gd name="connsiteY0" fmla="*/ 302 h 735761"/>
                      <a:gd name="connsiteX1" fmla="*/ 714857 w 1143804"/>
                      <a:gd name="connsiteY1" fmla="*/ 120275 h 735761"/>
                      <a:gd name="connsiteX2" fmla="*/ 1132620 w 1143804"/>
                      <a:gd name="connsiteY2" fmla="*/ 664715 h 735761"/>
                      <a:gd name="connsiteX3" fmla="*/ 1138304 w 1143804"/>
                      <a:gd name="connsiteY3" fmla="*/ 690860 h 735761"/>
                      <a:gd name="connsiteX4" fmla="*/ 1143804 w 1143804"/>
                      <a:gd name="connsiteY4" fmla="*/ 694035 h 735761"/>
                      <a:gd name="connsiteX5" fmla="*/ 1139308 w 1143804"/>
                      <a:gd name="connsiteY5" fmla="*/ 695472 h 735761"/>
                      <a:gd name="connsiteX6" fmla="*/ 1140311 w 1143804"/>
                      <a:gd name="connsiteY6" fmla="*/ 700085 h 735761"/>
                      <a:gd name="connsiteX7" fmla="*/ 1134812 w 1143804"/>
                      <a:gd name="connsiteY7" fmla="*/ 696911 h 735761"/>
                      <a:gd name="connsiteX8" fmla="*/ 1109327 w 1143804"/>
                      <a:gd name="connsiteY8" fmla="*/ 705060 h 735761"/>
                      <a:gd name="connsiteX9" fmla="*/ 428947 w 1143804"/>
                      <a:gd name="connsiteY9" fmla="*/ 615486 h 735761"/>
                      <a:gd name="connsiteX10" fmla="*/ 11184 w 1143804"/>
                      <a:gd name="connsiteY10" fmla="*/ 71046 h 735761"/>
                      <a:gd name="connsiteX11" fmla="*/ 5499 w 1143804"/>
                      <a:gd name="connsiteY11" fmla="*/ 44901 h 735761"/>
                      <a:gd name="connsiteX12" fmla="*/ 0 w 1143804"/>
                      <a:gd name="connsiteY12" fmla="*/ 41727 h 735761"/>
                      <a:gd name="connsiteX13" fmla="*/ 4496 w 1143804"/>
                      <a:gd name="connsiteY13" fmla="*/ 40289 h 735761"/>
                      <a:gd name="connsiteX14" fmla="*/ 3493 w 1143804"/>
                      <a:gd name="connsiteY14" fmla="*/ 35676 h 735761"/>
                      <a:gd name="connsiteX15" fmla="*/ 8992 w 1143804"/>
                      <a:gd name="connsiteY15" fmla="*/ 38851 h 735761"/>
                      <a:gd name="connsiteX16" fmla="*/ 34477 w 1143804"/>
                      <a:gd name="connsiteY16" fmla="*/ 30702 h 735761"/>
                      <a:gd name="connsiteX17" fmla="*/ 290619 w 1143804"/>
                      <a:gd name="connsiteY17" fmla="*/ 302 h 73576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</a:cxnLst>
                    <a:rect l="l" t="t" r="r" b="b"/>
                    <a:pathLst>
                      <a:path w="1143804" h="735761">
                        <a:moveTo>
                          <a:pt x="290619" y="302"/>
                        </a:moveTo>
                        <a:cubicBezTo>
                          <a:pt x="435153" y="4056"/>
                          <a:pt x="580841" y="42901"/>
                          <a:pt x="714857" y="120275"/>
                        </a:cubicBezTo>
                        <a:cubicBezTo>
                          <a:pt x="929283" y="244074"/>
                          <a:pt x="1073229" y="443066"/>
                          <a:pt x="1132620" y="664715"/>
                        </a:cubicBezTo>
                        <a:lnTo>
                          <a:pt x="1138304" y="690860"/>
                        </a:lnTo>
                        <a:lnTo>
                          <a:pt x="1143804" y="694035"/>
                        </a:lnTo>
                        <a:lnTo>
                          <a:pt x="1139308" y="695472"/>
                        </a:lnTo>
                        <a:lnTo>
                          <a:pt x="1140311" y="700085"/>
                        </a:lnTo>
                        <a:lnTo>
                          <a:pt x="1134812" y="696911"/>
                        </a:lnTo>
                        <a:lnTo>
                          <a:pt x="1109327" y="705060"/>
                        </a:lnTo>
                        <a:cubicBezTo>
                          <a:pt x="887679" y="764450"/>
                          <a:pt x="643373" y="739285"/>
                          <a:pt x="428947" y="615486"/>
                        </a:cubicBezTo>
                        <a:cubicBezTo>
                          <a:pt x="214521" y="491687"/>
                          <a:pt x="70574" y="292695"/>
                          <a:pt x="11184" y="71046"/>
                        </a:cubicBezTo>
                        <a:lnTo>
                          <a:pt x="5499" y="44901"/>
                        </a:lnTo>
                        <a:lnTo>
                          <a:pt x="0" y="41727"/>
                        </a:lnTo>
                        <a:lnTo>
                          <a:pt x="4496" y="40289"/>
                        </a:lnTo>
                        <a:lnTo>
                          <a:pt x="3493" y="35676"/>
                        </a:lnTo>
                        <a:lnTo>
                          <a:pt x="8992" y="38851"/>
                        </a:lnTo>
                        <a:lnTo>
                          <a:pt x="34477" y="30702"/>
                        </a:lnTo>
                        <a:cubicBezTo>
                          <a:pt x="117595" y="8430"/>
                          <a:pt x="203899" y="-1950"/>
                          <a:pt x="290619" y="302"/>
                        </a:cubicBezTo>
                        <a:close/>
                      </a:path>
                    </a:pathLst>
                  </a:custGeom>
                  <a:noFill/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chemeClr val="tx1"/>
                      </a:solidFill>
                    </a:endParaRPr>
                  </a:p>
                </p:txBody>
              </p:sp>
            </p:grpSp>
            <p:grpSp>
              <p:nvGrpSpPr>
                <p:cNvPr id="65" name="Group 64">
                  <a:extLst>
                    <a:ext uri="{FF2B5EF4-FFF2-40B4-BE49-F238E27FC236}">
                      <a16:creationId xmlns:a16="http://schemas.microsoft.com/office/drawing/2014/main" id="{5A947F64-A1E8-4015-9E8B-C5141DA5063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 rot="13500000">
                  <a:off x="622419" y="427549"/>
                  <a:ext cx="464739" cy="900000"/>
                  <a:chOff x="4511184" y="2651374"/>
                  <a:chExt cx="464739" cy="900000"/>
                </a:xfrm>
              </p:grpSpPr>
              <p:sp>
                <p:nvSpPr>
                  <p:cNvPr id="71" name="Freeform: Shape 70">
                    <a:extLst>
                      <a:ext uri="{FF2B5EF4-FFF2-40B4-BE49-F238E27FC236}">
                        <a16:creationId xmlns:a16="http://schemas.microsoft.com/office/drawing/2014/main" id="{5A36212A-7FC3-46C7-8013-AE9BADD63938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/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2700000" flipH="1" flipV="1">
                    <a:off x="4511184" y="2990814"/>
                    <a:ext cx="464739" cy="464739"/>
                  </a:xfrm>
                  <a:custGeom>
                    <a:avLst/>
                    <a:gdLst>
                      <a:gd name="connsiteX0" fmla="*/ 464132 w 464739"/>
                      <a:gd name="connsiteY0" fmla="*/ 463881 h 464739"/>
                      <a:gd name="connsiteX1" fmla="*/ 463891 w 464739"/>
                      <a:gd name="connsiteY1" fmla="*/ 463892 h 464739"/>
                      <a:gd name="connsiteX2" fmla="*/ 463880 w 464739"/>
                      <a:gd name="connsiteY2" fmla="*/ 464132 h 464739"/>
                      <a:gd name="connsiteX3" fmla="*/ 463651 w 464739"/>
                      <a:gd name="connsiteY3" fmla="*/ 463904 h 464739"/>
                      <a:gd name="connsiteX4" fmla="*/ 446142 w 464739"/>
                      <a:gd name="connsiteY4" fmla="*/ 464739 h 464739"/>
                      <a:gd name="connsiteX5" fmla="*/ 130673 w 464739"/>
                      <a:gd name="connsiteY5" fmla="*/ 334067 h 464739"/>
                      <a:gd name="connsiteX6" fmla="*/ 0 w 464739"/>
                      <a:gd name="connsiteY6" fmla="*/ 18597 h 464739"/>
                      <a:gd name="connsiteX7" fmla="*/ 836 w 464739"/>
                      <a:gd name="connsiteY7" fmla="*/ 1089 h 464739"/>
                      <a:gd name="connsiteX8" fmla="*/ 607 w 464739"/>
                      <a:gd name="connsiteY8" fmla="*/ 859 h 464739"/>
                      <a:gd name="connsiteX9" fmla="*/ 848 w 464739"/>
                      <a:gd name="connsiteY9" fmla="*/ 848 h 464739"/>
                      <a:gd name="connsiteX10" fmla="*/ 859 w 464739"/>
                      <a:gd name="connsiteY10" fmla="*/ 607 h 464739"/>
                      <a:gd name="connsiteX11" fmla="*/ 1089 w 464739"/>
                      <a:gd name="connsiteY11" fmla="*/ 836 h 464739"/>
                      <a:gd name="connsiteX12" fmla="*/ 18597 w 464739"/>
                      <a:gd name="connsiteY12" fmla="*/ 0 h 464739"/>
                      <a:gd name="connsiteX13" fmla="*/ 334067 w 464739"/>
                      <a:gd name="connsiteY13" fmla="*/ 130672 h 464739"/>
                      <a:gd name="connsiteX14" fmla="*/ 464739 w 464739"/>
                      <a:gd name="connsiteY14" fmla="*/ 446142 h 464739"/>
                      <a:gd name="connsiteX15" fmla="*/ 463903 w 464739"/>
                      <a:gd name="connsiteY15" fmla="*/ 463652 h 46473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</a:cxnLst>
                    <a:rect l="l" t="t" r="r" b="b"/>
                    <a:pathLst>
                      <a:path w="464739" h="464739">
                        <a:moveTo>
                          <a:pt x="464132" y="463881"/>
                        </a:moveTo>
                        <a:lnTo>
                          <a:pt x="463891" y="463892"/>
                        </a:lnTo>
                        <a:lnTo>
                          <a:pt x="463880" y="464132"/>
                        </a:lnTo>
                        <a:lnTo>
                          <a:pt x="463651" y="463904"/>
                        </a:lnTo>
                        <a:lnTo>
                          <a:pt x="446142" y="464739"/>
                        </a:lnTo>
                        <a:cubicBezTo>
                          <a:pt x="331965" y="464739"/>
                          <a:pt x="217787" y="421182"/>
                          <a:pt x="130673" y="334067"/>
                        </a:cubicBezTo>
                        <a:cubicBezTo>
                          <a:pt x="43558" y="246953"/>
                          <a:pt x="1" y="132775"/>
                          <a:pt x="0" y="18597"/>
                        </a:cubicBezTo>
                        <a:lnTo>
                          <a:pt x="836" y="1089"/>
                        </a:lnTo>
                        <a:lnTo>
                          <a:pt x="607" y="859"/>
                        </a:lnTo>
                        <a:lnTo>
                          <a:pt x="848" y="848"/>
                        </a:lnTo>
                        <a:lnTo>
                          <a:pt x="859" y="607"/>
                        </a:lnTo>
                        <a:lnTo>
                          <a:pt x="1089" y="836"/>
                        </a:lnTo>
                        <a:lnTo>
                          <a:pt x="18597" y="0"/>
                        </a:lnTo>
                        <a:cubicBezTo>
                          <a:pt x="132775" y="0"/>
                          <a:pt x="246952" y="43557"/>
                          <a:pt x="334067" y="130672"/>
                        </a:cubicBezTo>
                        <a:cubicBezTo>
                          <a:pt x="421182" y="217787"/>
                          <a:pt x="464739" y="331964"/>
                          <a:pt x="464739" y="446142"/>
                        </a:cubicBezTo>
                        <a:lnTo>
                          <a:pt x="463903" y="463652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  <p:cxnSp>
                <p:nvCxnSpPr>
                  <p:cNvPr id="72" name="Straight Connector 71">
                    <a:extLst>
                      <a:ext uri="{FF2B5EF4-FFF2-40B4-BE49-F238E27FC236}">
                        <a16:creationId xmlns:a16="http://schemas.microsoft.com/office/drawing/2014/main" id="{A70BC987-0354-4882-ADAE-BB82AB394B2B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flipV="1">
                    <a:off x="4743982" y="2651374"/>
                    <a:ext cx="0" cy="900000"/>
                  </a:xfrm>
                  <a:prstGeom prst="line">
                    <a:avLst/>
                  </a:pr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66" name="Group 65">
                  <a:extLst>
                    <a:ext uri="{FF2B5EF4-FFF2-40B4-BE49-F238E27FC236}">
                      <a16:creationId xmlns:a16="http://schemas.microsoft.com/office/drawing/2014/main" id="{15E235C7-42EF-40B1-86C8-9010F6CFD72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 rot="2700000">
                  <a:off x="2980204" y="4326122"/>
                  <a:ext cx="901736" cy="2160000"/>
                  <a:chOff x="8217770" y="397306"/>
                  <a:chExt cx="901736" cy="2160000"/>
                </a:xfrm>
              </p:grpSpPr>
              <p:cxnSp>
                <p:nvCxnSpPr>
                  <p:cNvPr id="67" name="Straight Connector 66">
                    <a:extLst>
                      <a:ext uri="{FF2B5EF4-FFF2-40B4-BE49-F238E27FC236}">
                        <a16:creationId xmlns:a16="http://schemas.microsoft.com/office/drawing/2014/main" id="{574080C4-84BB-4056-AD1A-9860FA5E1C1C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>
                    <a:off x="8668638" y="397306"/>
                    <a:ext cx="0" cy="2160000"/>
                  </a:xfrm>
                  <a:prstGeom prst="line">
                    <a:avLst/>
                  </a:pr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8" name="Freeform: Shape 67">
                    <a:extLst>
                      <a:ext uri="{FF2B5EF4-FFF2-40B4-BE49-F238E27FC236}">
                        <a16:creationId xmlns:a16="http://schemas.microsoft.com/office/drawing/2014/main" id="{EE3451E9-AECA-4F95-8078-CC8B9CB263A1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/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flipH="1">
                    <a:off x="8217770" y="397306"/>
                    <a:ext cx="901736" cy="1868598"/>
                  </a:xfrm>
                  <a:custGeom>
                    <a:avLst/>
                    <a:gdLst>
                      <a:gd name="connsiteX0" fmla="*/ 450869 w 901736"/>
                      <a:gd name="connsiteY0" fmla="*/ 0 h 1868598"/>
                      <a:gd name="connsiteX1" fmla="*/ 450868 w 901736"/>
                      <a:gd name="connsiteY1" fmla="*/ 0 h 1868598"/>
                      <a:gd name="connsiteX2" fmla="*/ 450867 w 901736"/>
                      <a:gd name="connsiteY2" fmla="*/ 0 h 1868598"/>
                      <a:gd name="connsiteX3" fmla="*/ 409125 w 901736"/>
                      <a:gd name="connsiteY3" fmla="*/ 52638 h 1868598"/>
                      <a:gd name="connsiteX4" fmla="*/ 7089 w 901736"/>
                      <a:gd name="connsiteY4" fmla="*/ 1225278 h 1868598"/>
                      <a:gd name="connsiteX5" fmla="*/ 140 w 901736"/>
                      <a:gd name="connsiteY5" fmla="*/ 1416229 h 1868598"/>
                      <a:gd name="connsiteX6" fmla="*/ 141 w 901736"/>
                      <a:gd name="connsiteY6" fmla="*/ 1416229 h 1868598"/>
                      <a:gd name="connsiteX7" fmla="*/ 0 w 901736"/>
                      <a:gd name="connsiteY7" fmla="*/ 1420099 h 1868598"/>
                      <a:gd name="connsiteX8" fmla="*/ 9012 w 901736"/>
                      <a:gd name="connsiteY8" fmla="*/ 1509500 h 1868598"/>
                      <a:gd name="connsiteX9" fmla="*/ 449610 w 901736"/>
                      <a:gd name="connsiteY9" fmla="*/ 1868598 h 1868598"/>
                      <a:gd name="connsiteX10" fmla="*/ 450868 w 901736"/>
                      <a:gd name="connsiteY10" fmla="*/ 1868471 h 1868598"/>
                      <a:gd name="connsiteX11" fmla="*/ 452126 w 901736"/>
                      <a:gd name="connsiteY11" fmla="*/ 1868598 h 1868598"/>
                      <a:gd name="connsiteX12" fmla="*/ 892724 w 901736"/>
                      <a:gd name="connsiteY12" fmla="*/ 1509500 h 1868598"/>
                      <a:gd name="connsiteX13" fmla="*/ 901736 w 901736"/>
                      <a:gd name="connsiteY13" fmla="*/ 1420099 h 1868598"/>
                      <a:gd name="connsiteX14" fmla="*/ 901595 w 901736"/>
                      <a:gd name="connsiteY14" fmla="*/ 1416229 h 1868598"/>
                      <a:gd name="connsiteX15" fmla="*/ 901596 w 901736"/>
                      <a:gd name="connsiteY15" fmla="*/ 1416229 h 1868598"/>
                      <a:gd name="connsiteX16" fmla="*/ 894647 w 901736"/>
                      <a:gd name="connsiteY16" fmla="*/ 1225278 h 1868598"/>
                      <a:gd name="connsiteX17" fmla="*/ 492611 w 901736"/>
                      <a:gd name="connsiteY17" fmla="*/ 52638 h 186859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</a:cxnLst>
                    <a:rect l="l" t="t" r="r" b="b"/>
                    <a:pathLst>
                      <a:path w="901736" h="1868598">
                        <a:moveTo>
                          <a:pt x="450869" y="0"/>
                        </a:moveTo>
                        <a:lnTo>
                          <a:pt x="450868" y="0"/>
                        </a:lnTo>
                        <a:lnTo>
                          <a:pt x="450867" y="0"/>
                        </a:lnTo>
                        <a:lnTo>
                          <a:pt x="409125" y="52638"/>
                        </a:lnTo>
                        <a:cubicBezTo>
                          <a:pt x="187876" y="359618"/>
                          <a:pt x="40481" y="769067"/>
                          <a:pt x="7089" y="1225278"/>
                        </a:cubicBezTo>
                        <a:lnTo>
                          <a:pt x="140" y="1416229"/>
                        </a:lnTo>
                        <a:lnTo>
                          <a:pt x="141" y="1416229"/>
                        </a:lnTo>
                        <a:lnTo>
                          <a:pt x="0" y="1420099"/>
                        </a:lnTo>
                        <a:lnTo>
                          <a:pt x="9012" y="1509500"/>
                        </a:lnTo>
                        <a:cubicBezTo>
                          <a:pt x="50948" y="1714437"/>
                          <a:pt x="232276" y="1868598"/>
                          <a:pt x="449610" y="1868598"/>
                        </a:cubicBezTo>
                        <a:lnTo>
                          <a:pt x="450868" y="1868471"/>
                        </a:lnTo>
                        <a:lnTo>
                          <a:pt x="452126" y="1868598"/>
                        </a:lnTo>
                        <a:cubicBezTo>
                          <a:pt x="669460" y="1868598"/>
                          <a:pt x="850788" y="1714437"/>
                          <a:pt x="892724" y="1509500"/>
                        </a:cubicBezTo>
                        <a:lnTo>
                          <a:pt x="901736" y="1420099"/>
                        </a:lnTo>
                        <a:lnTo>
                          <a:pt x="901595" y="1416229"/>
                        </a:lnTo>
                        <a:lnTo>
                          <a:pt x="901596" y="1416229"/>
                        </a:lnTo>
                        <a:lnTo>
                          <a:pt x="894647" y="1225278"/>
                        </a:lnTo>
                        <a:cubicBezTo>
                          <a:pt x="861255" y="769067"/>
                          <a:pt x="713860" y="359618"/>
                          <a:pt x="492611" y="52638"/>
                        </a:cubicBezTo>
                        <a:close/>
                      </a:path>
                    </a:pathLst>
                  </a:custGeom>
                  <a:noFill/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9" name="Rectangle 5">
                    <a:extLst>
                      <a:ext uri="{FF2B5EF4-FFF2-40B4-BE49-F238E27FC236}">
                        <a16:creationId xmlns:a16="http://schemas.microsoft.com/office/drawing/2014/main" id="{DCF1D9C5-54D3-4F79-8427-16A65BEE4469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/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2700000">
                    <a:off x="8370075" y="1136688"/>
                    <a:ext cx="597126" cy="597126"/>
                  </a:xfrm>
                  <a:custGeom>
                    <a:avLst/>
                    <a:gdLst>
                      <a:gd name="connsiteX0" fmla="*/ 0 w 1239398"/>
                      <a:gd name="connsiteY0" fmla="*/ 0 h 1239398"/>
                      <a:gd name="connsiteX1" fmla="*/ 1239398 w 1239398"/>
                      <a:gd name="connsiteY1" fmla="*/ 0 h 1239398"/>
                      <a:gd name="connsiteX2" fmla="*/ 1239398 w 1239398"/>
                      <a:gd name="connsiteY2" fmla="*/ 1239398 h 1239398"/>
                      <a:gd name="connsiteX3" fmla="*/ 0 w 1239398"/>
                      <a:gd name="connsiteY3" fmla="*/ 1239398 h 1239398"/>
                      <a:gd name="connsiteX4" fmla="*/ 0 w 1239398"/>
                      <a:gd name="connsiteY4" fmla="*/ 0 h 1239398"/>
                      <a:gd name="connsiteX0" fmla="*/ 0 w 1239398"/>
                      <a:gd name="connsiteY0" fmla="*/ 0 h 1239398"/>
                      <a:gd name="connsiteX1" fmla="*/ 1239398 w 1239398"/>
                      <a:gd name="connsiteY1" fmla="*/ 0 h 1239398"/>
                      <a:gd name="connsiteX2" fmla="*/ 1239398 w 1239398"/>
                      <a:gd name="connsiteY2" fmla="*/ 1239398 h 1239398"/>
                      <a:gd name="connsiteX3" fmla="*/ 0 w 1239398"/>
                      <a:gd name="connsiteY3" fmla="*/ 1239398 h 1239398"/>
                      <a:gd name="connsiteX4" fmla="*/ 91440 w 1239398"/>
                      <a:gd name="connsiteY4" fmla="*/ 91440 h 1239398"/>
                      <a:gd name="connsiteX0" fmla="*/ 1239398 w 1239398"/>
                      <a:gd name="connsiteY0" fmla="*/ 0 h 1239398"/>
                      <a:gd name="connsiteX1" fmla="*/ 1239398 w 1239398"/>
                      <a:gd name="connsiteY1" fmla="*/ 1239398 h 1239398"/>
                      <a:gd name="connsiteX2" fmla="*/ 0 w 1239398"/>
                      <a:gd name="connsiteY2" fmla="*/ 1239398 h 1239398"/>
                      <a:gd name="connsiteX3" fmla="*/ 91440 w 1239398"/>
                      <a:gd name="connsiteY3" fmla="*/ 91440 h 1239398"/>
                      <a:gd name="connsiteX0" fmla="*/ 1239398 w 1239398"/>
                      <a:gd name="connsiteY0" fmla="*/ 0 h 1239398"/>
                      <a:gd name="connsiteX1" fmla="*/ 1239398 w 1239398"/>
                      <a:gd name="connsiteY1" fmla="*/ 1239398 h 1239398"/>
                      <a:gd name="connsiteX2" fmla="*/ 0 w 1239398"/>
                      <a:gd name="connsiteY2" fmla="*/ 1239398 h 123939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239398" h="1239398">
                        <a:moveTo>
                          <a:pt x="1239398" y="0"/>
                        </a:moveTo>
                        <a:lnTo>
                          <a:pt x="1239398" y="1239398"/>
                        </a:lnTo>
                        <a:lnTo>
                          <a:pt x="0" y="1239398"/>
                        </a:lnTo>
                      </a:path>
                    </a:pathLst>
                  </a:custGeom>
                  <a:noFill/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0" name="Rectangle 5">
                    <a:extLst>
                      <a:ext uri="{FF2B5EF4-FFF2-40B4-BE49-F238E27FC236}">
                        <a16:creationId xmlns:a16="http://schemas.microsoft.com/office/drawing/2014/main" id="{05F43E92-288E-4507-9930-2FA4586339D7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/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2700000">
                    <a:off x="8457521" y="720913"/>
                    <a:ext cx="422234" cy="422234"/>
                  </a:xfrm>
                  <a:custGeom>
                    <a:avLst/>
                    <a:gdLst>
                      <a:gd name="connsiteX0" fmla="*/ 0 w 1239398"/>
                      <a:gd name="connsiteY0" fmla="*/ 0 h 1239398"/>
                      <a:gd name="connsiteX1" fmla="*/ 1239398 w 1239398"/>
                      <a:gd name="connsiteY1" fmla="*/ 0 h 1239398"/>
                      <a:gd name="connsiteX2" fmla="*/ 1239398 w 1239398"/>
                      <a:gd name="connsiteY2" fmla="*/ 1239398 h 1239398"/>
                      <a:gd name="connsiteX3" fmla="*/ 0 w 1239398"/>
                      <a:gd name="connsiteY3" fmla="*/ 1239398 h 1239398"/>
                      <a:gd name="connsiteX4" fmla="*/ 0 w 1239398"/>
                      <a:gd name="connsiteY4" fmla="*/ 0 h 1239398"/>
                      <a:gd name="connsiteX0" fmla="*/ 0 w 1239398"/>
                      <a:gd name="connsiteY0" fmla="*/ 0 h 1239398"/>
                      <a:gd name="connsiteX1" fmla="*/ 1239398 w 1239398"/>
                      <a:gd name="connsiteY1" fmla="*/ 0 h 1239398"/>
                      <a:gd name="connsiteX2" fmla="*/ 1239398 w 1239398"/>
                      <a:gd name="connsiteY2" fmla="*/ 1239398 h 1239398"/>
                      <a:gd name="connsiteX3" fmla="*/ 0 w 1239398"/>
                      <a:gd name="connsiteY3" fmla="*/ 1239398 h 1239398"/>
                      <a:gd name="connsiteX4" fmla="*/ 91440 w 1239398"/>
                      <a:gd name="connsiteY4" fmla="*/ 91440 h 1239398"/>
                      <a:gd name="connsiteX0" fmla="*/ 1239398 w 1239398"/>
                      <a:gd name="connsiteY0" fmla="*/ 0 h 1239398"/>
                      <a:gd name="connsiteX1" fmla="*/ 1239398 w 1239398"/>
                      <a:gd name="connsiteY1" fmla="*/ 1239398 h 1239398"/>
                      <a:gd name="connsiteX2" fmla="*/ 0 w 1239398"/>
                      <a:gd name="connsiteY2" fmla="*/ 1239398 h 1239398"/>
                      <a:gd name="connsiteX3" fmla="*/ 91440 w 1239398"/>
                      <a:gd name="connsiteY3" fmla="*/ 91440 h 1239398"/>
                      <a:gd name="connsiteX0" fmla="*/ 1239398 w 1239398"/>
                      <a:gd name="connsiteY0" fmla="*/ 0 h 1239398"/>
                      <a:gd name="connsiteX1" fmla="*/ 1239398 w 1239398"/>
                      <a:gd name="connsiteY1" fmla="*/ 1239398 h 1239398"/>
                      <a:gd name="connsiteX2" fmla="*/ 0 w 1239398"/>
                      <a:gd name="connsiteY2" fmla="*/ 1239398 h 123939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239398" h="1239398">
                        <a:moveTo>
                          <a:pt x="1239398" y="0"/>
                        </a:moveTo>
                        <a:lnTo>
                          <a:pt x="1239398" y="1239398"/>
                        </a:lnTo>
                        <a:lnTo>
                          <a:pt x="0" y="1239398"/>
                        </a:lnTo>
                      </a:path>
                    </a:pathLst>
                  </a:custGeom>
                  <a:noFill/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5" name="Group 34">
                <a:extLst>
                  <a:ext uri="{FF2B5EF4-FFF2-40B4-BE49-F238E27FC236}">
                    <a16:creationId xmlns:a16="http://schemas.microsoft.com/office/drawing/2014/main" id="{FD800669-56DF-4391-B7BF-7D41156857C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240541" y="499198"/>
                <a:ext cx="4487128" cy="5713917"/>
                <a:chOff x="3240541" y="499198"/>
                <a:chExt cx="4487128" cy="5713917"/>
              </a:xfrm>
            </p:grpSpPr>
            <p:grpSp>
              <p:nvGrpSpPr>
                <p:cNvPr id="36" name="Group 35">
                  <a:extLst>
                    <a:ext uri="{FF2B5EF4-FFF2-40B4-BE49-F238E27FC236}">
                      <a16:creationId xmlns:a16="http://schemas.microsoft.com/office/drawing/2014/main" id="{4551D5C6-BB84-4371-B265-2B870D43B6A9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 rot="13500000">
                  <a:off x="3869673" y="372173"/>
                  <a:ext cx="901736" cy="2160000"/>
                  <a:chOff x="8217770" y="397306"/>
                  <a:chExt cx="901736" cy="2160000"/>
                </a:xfrm>
              </p:grpSpPr>
              <p:cxnSp>
                <p:nvCxnSpPr>
                  <p:cNvPr id="58" name="Straight Connector 57">
                    <a:extLst>
                      <a:ext uri="{FF2B5EF4-FFF2-40B4-BE49-F238E27FC236}">
                        <a16:creationId xmlns:a16="http://schemas.microsoft.com/office/drawing/2014/main" id="{43F70F6F-DFB5-4F7F-B68F-5233079D8E07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>
                    <a:off x="8668638" y="397306"/>
                    <a:ext cx="0" cy="2160000"/>
                  </a:xfrm>
                  <a:prstGeom prst="line">
                    <a:avLst/>
                  </a:pr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59" name="Freeform: Shape 58">
                    <a:extLst>
                      <a:ext uri="{FF2B5EF4-FFF2-40B4-BE49-F238E27FC236}">
                        <a16:creationId xmlns:a16="http://schemas.microsoft.com/office/drawing/2014/main" id="{7378239A-E1F2-461A-B9DB-148B67FECBC3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/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flipH="1">
                    <a:off x="8217770" y="397306"/>
                    <a:ext cx="901736" cy="1868598"/>
                  </a:xfrm>
                  <a:custGeom>
                    <a:avLst/>
                    <a:gdLst>
                      <a:gd name="connsiteX0" fmla="*/ 450869 w 901736"/>
                      <a:gd name="connsiteY0" fmla="*/ 0 h 1868598"/>
                      <a:gd name="connsiteX1" fmla="*/ 450868 w 901736"/>
                      <a:gd name="connsiteY1" fmla="*/ 0 h 1868598"/>
                      <a:gd name="connsiteX2" fmla="*/ 450867 w 901736"/>
                      <a:gd name="connsiteY2" fmla="*/ 0 h 1868598"/>
                      <a:gd name="connsiteX3" fmla="*/ 409125 w 901736"/>
                      <a:gd name="connsiteY3" fmla="*/ 52638 h 1868598"/>
                      <a:gd name="connsiteX4" fmla="*/ 7089 w 901736"/>
                      <a:gd name="connsiteY4" fmla="*/ 1225278 h 1868598"/>
                      <a:gd name="connsiteX5" fmla="*/ 140 w 901736"/>
                      <a:gd name="connsiteY5" fmla="*/ 1416229 h 1868598"/>
                      <a:gd name="connsiteX6" fmla="*/ 141 w 901736"/>
                      <a:gd name="connsiteY6" fmla="*/ 1416229 h 1868598"/>
                      <a:gd name="connsiteX7" fmla="*/ 0 w 901736"/>
                      <a:gd name="connsiteY7" fmla="*/ 1420099 h 1868598"/>
                      <a:gd name="connsiteX8" fmla="*/ 9012 w 901736"/>
                      <a:gd name="connsiteY8" fmla="*/ 1509500 h 1868598"/>
                      <a:gd name="connsiteX9" fmla="*/ 449610 w 901736"/>
                      <a:gd name="connsiteY9" fmla="*/ 1868598 h 1868598"/>
                      <a:gd name="connsiteX10" fmla="*/ 450868 w 901736"/>
                      <a:gd name="connsiteY10" fmla="*/ 1868471 h 1868598"/>
                      <a:gd name="connsiteX11" fmla="*/ 452126 w 901736"/>
                      <a:gd name="connsiteY11" fmla="*/ 1868598 h 1868598"/>
                      <a:gd name="connsiteX12" fmla="*/ 892724 w 901736"/>
                      <a:gd name="connsiteY12" fmla="*/ 1509500 h 1868598"/>
                      <a:gd name="connsiteX13" fmla="*/ 901736 w 901736"/>
                      <a:gd name="connsiteY13" fmla="*/ 1420099 h 1868598"/>
                      <a:gd name="connsiteX14" fmla="*/ 901595 w 901736"/>
                      <a:gd name="connsiteY14" fmla="*/ 1416229 h 1868598"/>
                      <a:gd name="connsiteX15" fmla="*/ 901596 w 901736"/>
                      <a:gd name="connsiteY15" fmla="*/ 1416229 h 1868598"/>
                      <a:gd name="connsiteX16" fmla="*/ 894647 w 901736"/>
                      <a:gd name="connsiteY16" fmla="*/ 1225278 h 1868598"/>
                      <a:gd name="connsiteX17" fmla="*/ 492611 w 901736"/>
                      <a:gd name="connsiteY17" fmla="*/ 52638 h 186859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</a:cxnLst>
                    <a:rect l="l" t="t" r="r" b="b"/>
                    <a:pathLst>
                      <a:path w="901736" h="1868598">
                        <a:moveTo>
                          <a:pt x="450869" y="0"/>
                        </a:moveTo>
                        <a:lnTo>
                          <a:pt x="450868" y="0"/>
                        </a:lnTo>
                        <a:lnTo>
                          <a:pt x="450867" y="0"/>
                        </a:lnTo>
                        <a:lnTo>
                          <a:pt x="409125" y="52638"/>
                        </a:lnTo>
                        <a:cubicBezTo>
                          <a:pt x="187876" y="359618"/>
                          <a:pt x="40481" y="769067"/>
                          <a:pt x="7089" y="1225278"/>
                        </a:cubicBezTo>
                        <a:lnTo>
                          <a:pt x="140" y="1416229"/>
                        </a:lnTo>
                        <a:lnTo>
                          <a:pt x="141" y="1416229"/>
                        </a:lnTo>
                        <a:lnTo>
                          <a:pt x="0" y="1420099"/>
                        </a:lnTo>
                        <a:lnTo>
                          <a:pt x="9012" y="1509500"/>
                        </a:lnTo>
                        <a:cubicBezTo>
                          <a:pt x="50948" y="1714437"/>
                          <a:pt x="232276" y="1868598"/>
                          <a:pt x="449610" y="1868598"/>
                        </a:cubicBezTo>
                        <a:lnTo>
                          <a:pt x="450868" y="1868471"/>
                        </a:lnTo>
                        <a:lnTo>
                          <a:pt x="452126" y="1868598"/>
                        </a:lnTo>
                        <a:cubicBezTo>
                          <a:pt x="669460" y="1868598"/>
                          <a:pt x="850788" y="1714437"/>
                          <a:pt x="892724" y="1509500"/>
                        </a:cubicBezTo>
                        <a:lnTo>
                          <a:pt x="901736" y="1420099"/>
                        </a:lnTo>
                        <a:lnTo>
                          <a:pt x="901595" y="1416229"/>
                        </a:lnTo>
                        <a:lnTo>
                          <a:pt x="901596" y="1416229"/>
                        </a:lnTo>
                        <a:lnTo>
                          <a:pt x="894647" y="1225278"/>
                        </a:lnTo>
                        <a:cubicBezTo>
                          <a:pt x="861255" y="769067"/>
                          <a:pt x="713860" y="359618"/>
                          <a:pt x="492611" y="52638"/>
                        </a:cubicBezTo>
                        <a:close/>
                      </a:path>
                    </a:pathLst>
                  </a:custGeom>
                  <a:noFill/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0" name="Rectangle 5">
                    <a:extLst>
                      <a:ext uri="{FF2B5EF4-FFF2-40B4-BE49-F238E27FC236}">
                        <a16:creationId xmlns:a16="http://schemas.microsoft.com/office/drawing/2014/main" id="{786132A4-8DDD-4E9D-A72B-A3B4F5098F3B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/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2700000">
                    <a:off x="8370075" y="1136688"/>
                    <a:ext cx="597126" cy="597126"/>
                  </a:xfrm>
                  <a:custGeom>
                    <a:avLst/>
                    <a:gdLst>
                      <a:gd name="connsiteX0" fmla="*/ 0 w 1239398"/>
                      <a:gd name="connsiteY0" fmla="*/ 0 h 1239398"/>
                      <a:gd name="connsiteX1" fmla="*/ 1239398 w 1239398"/>
                      <a:gd name="connsiteY1" fmla="*/ 0 h 1239398"/>
                      <a:gd name="connsiteX2" fmla="*/ 1239398 w 1239398"/>
                      <a:gd name="connsiteY2" fmla="*/ 1239398 h 1239398"/>
                      <a:gd name="connsiteX3" fmla="*/ 0 w 1239398"/>
                      <a:gd name="connsiteY3" fmla="*/ 1239398 h 1239398"/>
                      <a:gd name="connsiteX4" fmla="*/ 0 w 1239398"/>
                      <a:gd name="connsiteY4" fmla="*/ 0 h 1239398"/>
                      <a:gd name="connsiteX0" fmla="*/ 0 w 1239398"/>
                      <a:gd name="connsiteY0" fmla="*/ 0 h 1239398"/>
                      <a:gd name="connsiteX1" fmla="*/ 1239398 w 1239398"/>
                      <a:gd name="connsiteY1" fmla="*/ 0 h 1239398"/>
                      <a:gd name="connsiteX2" fmla="*/ 1239398 w 1239398"/>
                      <a:gd name="connsiteY2" fmla="*/ 1239398 h 1239398"/>
                      <a:gd name="connsiteX3" fmla="*/ 0 w 1239398"/>
                      <a:gd name="connsiteY3" fmla="*/ 1239398 h 1239398"/>
                      <a:gd name="connsiteX4" fmla="*/ 91440 w 1239398"/>
                      <a:gd name="connsiteY4" fmla="*/ 91440 h 1239398"/>
                      <a:gd name="connsiteX0" fmla="*/ 1239398 w 1239398"/>
                      <a:gd name="connsiteY0" fmla="*/ 0 h 1239398"/>
                      <a:gd name="connsiteX1" fmla="*/ 1239398 w 1239398"/>
                      <a:gd name="connsiteY1" fmla="*/ 1239398 h 1239398"/>
                      <a:gd name="connsiteX2" fmla="*/ 0 w 1239398"/>
                      <a:gd name="connsiteY2" fmla="*/ 1239398 h 1239398"/>
                      <a:gd name="connsiteX3" fmla="*/ 91440 w 1239398"/>
                      <a:gd name="connsiteY3" fmla="*/ 91440 h 1239398"/>
                      <a:gd name="connsiteX0" fmla="*/ 1239398 w 1239398"/>
                      <a:gd name="connsiteY0" fmla="*/ 0 h 1239398"/>
                      <a:gd name="connsiteX1" fmla="*/ 1239398 w 1239398"/>
                      <a:gd name="connsiteY1" fmla="*/ 1239398 h 1239398"/>
                      <a:gd name="connsiteX2" fmla="*/ 0 w 1239398"/>
                      <a:gd name="connsiteY2" fmla="*/ 1239398 h 123939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239398" h="1239398">
                        <a:moveTo>
                          <a:pt x="1239398" y="0"/>
                        </a:moveTo>
                        <a:lnTo>
                          <a:pt x="1239398" y="1239398"/>
                        </a:lnTo>
                        <a:lnTo>
                          <a:pt x="0" y="1239398"/>
                        </a:lnTo>
                      </a:path>
                    </a:pathLst>
                  </a:custGeom>
                  <a:noFill/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1" name="Rectangle 5">
                    <a:extLst>
                      <a:ext uri="{FF2B5EF4-FFF2-40B4-BE49-F238E27FC236}">
                        <a16:creationId xmlns:a16="http://schemas.microsoft.com/office/drawing/2014/main" id="{CDCDEB55-AD3B-4B55-8A85-A3A0E0040F76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/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2700000">
                    <a:off x="8457521" y="720913"/>
                    <a:ext cx="422234" cy="422234"/>
                  </a:xfrm>
                  <a:custGeom>
                    <a:avLst/>
                    <a:gdLst>
                      <a:gd name="connsiteX0" fmla="*/ 0 w 1239398"/>
                      <a:gd name="connsiteY0" fmla="*/ 0 h 1239398"/>
                      <a:gd name="connsiteX1" fmla="*/ 1239398 w 1239398"/>
                      <a:gd name="connsiteY1" fmla="*/ 0 h 1239398"/>
                      <a:gd name="connsiteX2" fmla="*/ 1239398 w 1239398"/>
                      <a:gd name="connsiteY2" fmla="*/ 1239398 h 1239398"/>
                      <a:gd name="connsiteX3" fmla="*/ 0 w 1239398"/>
                      <a:gd name="connsiteY3" fmla="*/ 1239398 h 1239398"/>
                      <a:gd name="connsiteX4" fmla="*/ 0 w 1239398"/>
                      <a:gd name="connsiteY4" fmla="*/ 0 h 1239398"/>
                      <a:gd name="connsiteX0" fmla="*/ 0 w 1239398"/>
                      <a:gd name="connsiteY0" fmla="*/ 0 h 1239398"/>
                      <a:gd name="connsiteX1" fmla="*/ 1239398 w 1239398"/>
                      <a:gd name="connsiteY1" fmla="*/ 0 h 1239398"/>
                      <a:gd name="connsiteX2" fmla="*/ 1239398 w 1239398"/>
                      <a:gd name="connsiteY2" fmla="*/ 1239398 h 1239398"/>
                      <a:gd name="connsiteX3" fmla="*/ 0 w 1239398"/>
                      <a:gd name="connsiteY3" fmla="*/ 1239398 h 1239398"/>
                      <a:gd name="connsiteX4" fmla="*/ 91440 w 1239398"/>
                      <a:gd name="connsiteY4" fmla="*/ 91440 h 1239398"/>
                      <a:gd name="connsiteX0" fmla="*/ 1239398 w 1239398"/>
                      <a:gd name="connsiteY0" fmla="*/ 0 h 1239398"/>
                      <a:gd name="connsiteX1" fmla="*/ 1239398 w 1239398"/>
                      <a:gd name="connsiteY1" fmla="*/ 1239398 h 1239398"/>
                      <a:gd name="connsiteX2" fmla="*/ 0 w 1239398"/>
                      <a:gd name="connsiteY2" fmla="*/ 1239398 h 1239398"/>
                      <a:gd name="connsiteX3" fmla="*/ 91440 w 1239398"/>
                      <a:gd name="connsiteY3" fmla="*/ 91440 h 1239398"/>
                      <a:gd name="connsiteX0" fmla="*/ 1239398 w 1239398"/>
                      <a:gd name="connsiteY0" fmla="*/ 0 h 1239398"/>
                      <a:gd name="connsiteX1" fmla="*/ 1239398 w 1239398"/>
                      <a:gd name="connsiteY1" fmla="*/ 1239398 h 1239398"/>
                      <a:gd name="connsiteX2" fmla="*/ 0 w 1239398"/>
                      <a:gd name="connsiteY2" fmla="*/ 1239398 h 123939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239398" h="1239398">
                        <a:moveTo>
                          <a:pt x="1239398" y="0"/>
                        </a:moveTo>
                        <a:lnTo>
                          <a:pt x="1239398" y="1239398"/>
                        </a:lnTo>
                        <a:lnTo>
                          <a:pt x="0" y="1239398"/>
                        </a:lnTo>
                      </a:path>
                    </a:pathLst>
                  </a:custGeom>
                  <a:noFill/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7" name="Group 36">
                  <a:extLst>
                    <a:ext uri="{FF2B5EF4-FFF2-40B4-BE49-F238E27FC236}">
                      <a16:creationId xmlns:a16="http://schemas.microsoft.com/office/drawing/2014/main" id="{DD7A2F69-8AE4-4E26-9F25-7A6E1357E1A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 rot="13500000">
                  <a:off x="5493730" y="287950"/>
                  <a:ext cx="1785983" cy="2208479"/>
                  <a:chOff x="2725201" y="4453039"/>
                  <a:chExt cx="1785983" cy="2208479"/>
                </a:xfrm>
              </p:grpSpPr>
              <p:cxnSp>
                <p:nvCxnSpPr>
                  <p:cNvPr id="53" name="Straight Connector 52">
                    <a:extLst>
                      <a:ext uri="{FF2B5EF4-FFF2-40B4-BE49-F238E27FC236}">
                        <a16:creationId xmlns:a16="http://schemas.microsoft.com/office/drawing/2014/main" id="{78DCFA02-29F6-4B45-A3A1-37A6C6F0106B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rot="10800000" flipH="1">
                    <a:off x="3618192" y="4453039"/>
                    <a:ext cx="0" cy="2208479"/>
                  </a:xfrm>
                  <a:prstGeom prst="line">
                    <a:avLst/>
                  </a:pr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4" name="Straight Connector 53">
                    <a:extLst>
                      <a:ext uri="{FF2B5EF4-FFF2-40B4-BE49-F238E27FC236}">
                        <a16:creationId xmlns:a16="http://schemas.microsoft.com/office/drawing/2014/main" id="{D85CEBC3-FFC8-4528-B714-71FE49BD1CA2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flipH="1">
                    <a:off x="2738439" y="5243393"/>
                    <a:ext cx="1760933" cy="0"/>
                  </a:xfrm>
                  <a:prstGeom prst="line">
                    <a:avLst/>
                  </a:pr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55" name="Freeform: Shape 54">
                    <a:extLst>
                      <a:ext uri="{FF2B5EF4-FFF2-40B4-BE49-F238E27FC236}">
                        <a16:creationId xmlns:a16="http://schemas.microsoft.com/office/drawing/2014/main" id="{BF34D475-76C9-4143-88A6-4288745F69F4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/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flipH="1">
                    <a:off x="2725201" y="4861779"/>
                    <a:ext cx="1785983" cy="1799739"/>
                  </a:xfrm>
                  <a:custGeom>
                    <a:avLst/>
                    <a:gdLst>
                      <a:gd name="connsiteX0" fmla="*/ 440819 w 1785983"/>
                      <a:gd name="connsiteY0" fmla="*/ 59 h 1799739"/>
                      <a:gd name="connsiteX1" fmla="*/ 845918 w 1785983"/>
                      <a:gd name="connsiteY1" fmla="*/ 261596 h 1799739"/>
                      <a:gd name="connsiteX2" fmla="*/ 892992 w 1785983"/>
                      <a:gd name="connsiteY2" fmla="*/ 360758 h 1799739"/>
                      <a:gd name="connsiteX3" fmla="*/ 892992 w 1785983"/>
                      <a:gd name="connsiteY3" fmla="*/ 365372 h 1799739"/>
                      <a:gd name="connsiteX4" fmla="*/ 940065 w 1785983"/>
                      <a:gd name="connsiteY4" fmla="*/ 266212 h 1799739"/>
                      <a:gd name="connsiteX5" fmla="*/ 1406106 w 1785983"/>
                      <a:gd name="connsiteY5" fmla="*/ 8338 h 1799739"/>
                      <a:gd name="connsiteX6" fmla="*/ 1022901 w 1785983"/>
                      <a:gd name="connsiteY6" fmla="*/ 1699451 h 1799739"/>
                      <a:gd name="connsiteX7" fmla="*/ 892991 w 1785983"/>
                      <a:gd name="connsiteY7" fmla="*/ 1799739 h 1799739"/>
                      <a:gd name="connsiteX8" fmla="*/ 892991 w 1785983"/>
                      <a:gd name="connsiteY8" fmla="*/ 1795123 h 1799739"/>
                      <a:gd name="connsiteX9" fmla="*/ 763082 w 1785983"/>
                      <a:gd name="connsiteY9" fmla="*/ 1694835 h 1799739"/>
                      <a:gd name="connsiteX10" fmla="*/ 379877 w 1785983"/>
                      <a:gd name="connsiteY10" fmla="*/ 3722 h 1799739"/>
                      <a:gd name="connsiteX11" fmla="*/ 440819 w 1785983"/>
                      <a:gd name="connsiteY11" fmla="*/ 59 h 1799739"/>
                      <a:gd name="connsiteX0" fmla="*/ 440819 w 1785983"/>
                      <a:gd name="connsiteY0" fmla="*/ 59 h 1849891"/>
                      <a:gd name="connsiteX1" fmla="*/ 845918 w 1785983"/>
                      <a:gd name="connsiteY1" fmla="*/ 261596 h 1849891"/>
                      <a:gd name="connsiteX2" fmla="*/ 892992 w 1785983"/>
                      <a:gd name="connsiteY2" fmla="*/ 360758 h 1849891"/>
                      <a:gd name="connsiteX3" fmla="*/ 892992 w 1785983"/>
                      <a:gd name="connsiteY3" fmla="*/ 365372 h 1849891"/>
                      <a:gd name="connsiteX4" fmla="*/ 940065 w 1785983"/>
                      <a:gd name="connsiteY4" fmla="*/ 266212 h 1849891"/>
                      <a:gd name="connsiteX5" fmla="*/ 1406106 w 1785983"/>
                      <a:gd name="connsiteY5" fmla="*/ 8338 h 1849891"/>
                      <a:gd name="connsiteX6" fmla="*/ 1022901 w 1785983"/>
                      <a:gd name="connsiteY6" fmla="*/ 1699451 h 1849891"/>
                      <a:gd name="connsiteX7" fmla="*/ 892991 w 1785983"/>
                      <a:gd name="connsiteY7" fmla="*/ 1799739 h 1849891"/>
                      <a:gd name="connsiteX8" fmla="*/ 838223 w 1785983"/>
                      <a:gd name="connsiteY8" fmla="*/ 1849891 h 1849891"/>
                      <a:gd name="connsiteX9" fmla="*/ 763082 w 1785983"/>
                      <a:gd name="connsiteY9" fmla="*/ 1694835 h 1849891"/>
                      <a:gd name="connsiteX10" fmla="*/ 379877 w 1785983"/>
                      <a:gd name="connsiteY10" fmla="*/ 3722 h 1849891"/>
                      <a:gd name="connsiteX11" fmla="*/ 440819 w 1785983"/>
                      <a:gd name="connsiteY11" fmla="*/ 59 h 1849891"/>
                      <a:gd name="connsiteX0" fmla="*/ 440819 w 1785983"/>
                      <a:gd name="connsiteY0" fmla="*/ 59 h 1799739"/>
                      <a:gd name="connsiteX1" fmla="*/ 845918 w 1785983"/>
                      <a:gd name="connsiteY1" fmla="*/ 261596 h 1799739"/>
                      <a:gd name="connsiteX2" fmla="*/ 892992 w 1785983"/>
                      <a:gd name="connsiteY2" fmla="*/ 360758 h 1799739"/>
                      <a:gd name="connsiteX3" fmla="*/ 892992 w 1785983"/>
                      <a:gd name="connsiteY3" fmla="*/ 365372 h 1799739"/>
                      <a:gd name="connsiteX4" fmla="*/ 940065 w 1785983"/>
                      <a:gd name="connsiteY4" fmla="*/ 266212 h 1799739"/>
                      <a:gd name="connsiteX5" fmla="*/ 1406106 w 1785983"/>
                      <a:gd name="connsiteY5" fmla="*/ 8338 h 1799739"/>
                      <a:gd name="connsiteX6" fmla="*/ 1022901 w 1785983"/>
                      <a:gd name="connsiteY6" fmla="*/ 1699451 h 1799739"/>
                      <a:gd name="connsiteX7" fmla="*/ 892991 w 1785983"/>
                      <a:gd name="connsiteY7" fmla="*/ 1799739 h 1799739"/>
                      <a:gd name="connsiteX8" fmla="*/ 763082 w 1785983"/>
                      <a:gd name="connsiteY8" fmla="*/ 1694835 h 1799739"/>
                      <a:gd name="connsiteX9" fmla="*/ 379877 w 1785983"/>
                      <a:gd name="connsiteY9" fmla="*/ 3722 h 1799739"/>
                      <a:gd name="connsiteX10" fmla="*/ 440819 w 1785983"/>
                      <a:gd name="connsiteY10" fmla="*/ 59 h 179973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1785983" h="1799739">
                        <a:moveTo>
                          <a:pt x="440819" y="59"/>
                        </a:moveTo>
                        <a:cubicBezTo>
                          <a:pt x="584367" y="2557"/>
                          <a:pt x="735105" y="83293"/>
                          <a:pt x="845918" y="261596"/>
                        </a:cubicBezTo>
                        <a:lnTo>
                          <a:pt x="892992" y="360758"/>
                        </a:lnTo>
                        <a:lnTo>
                          <a:pt x="892992" y="365372"/>
                        </a:lnTo>
                        <a:lnTo>
                          <a:pt x="940065" y="266212"/>
                        </a:lnTo>
                        <a:cubicBezTo>
                          <a:pt x="1066709" y="62437"/>
                          <a:pt x="1245499" y="-13903"/>
                          <a:pt x="1406106" y="8338"/>
                        </a:cubicBezTo>
                        <a:cubicBezTo>
                          <a:pt x="1827702" y="66720"/>
                          <a:pt x="2124001" y="804388"/>
                          <a:pt x="1022901" y="1699451"/>
                        </a:cubicBezTo>
                        <a:lnTo>
                          <a:pt x="892991" y="1799739"/>
                        </a:lnTo>
                        <a:lnTo>
                          <a:pt x="763082" y="1694835"/>
                        </a:lnTo>
                        <a:cubicBezTo>
                          <a:pt x="-338018" y="799772"/>
                          <a:pt x="-41719" y="62104"/>
                          <a:pt x="379877" y="3722"/>
                        </a:cubicBezTo>
                        <a:cubicBezTo>
                          <a:pt x="399953" y="942"/>
                          <a:pt x="420313" y="-298"/>
                          <a:pt x="440819" y="59"/>
                        </a:cubicBezTo>
                        <a:close/>
                      </a:path>
                    </a:pathLst>
                  </a:custGeom>
                  <a:noFill/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lang="en-US">
                      <a:solidFill>
                        <a:schemeClr val="tx1"/>
                      </a:solidFill>
                      <a:latin typeface="Bell MT" panose="02020503060305020303" pitchFamily="18" charset="0"/>
                    </a:endParaRPr>
                  </a:p>
                </p:txBody>
              </p:sp>
              <p:sp>
                <p:nvSpPr>
                  <p:cNvPr id="56" name="Rectangle 30">
                    <a:extLst>
                      <a:ext uri="{FF2B5EF4-FFF2-40B4-BE49-F238E27FC236}">
                        <a16:creationId xmlns:a16="http://schemas.microsoft.com/office/drawing/2014/main" id="{E048A9E1-8859-458B-BEAD-D39459BC2AAE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/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2700000">
                    <a:off x="3124232" y="5447997"/>
                    <a:ext cx="987915" cy="987915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7" name="Rectangle 30">
                    <a:extLst>
                      <a:ext uri="{FF2B5EF4-FFF2-40B4-BE49-F238E27FC236}">
                        <a16:creationId xmlns:a16="http://schemas.microsoft.com/office/drawing/2014/main" id="{CAC1CEFA-80D4-4439-8B0E-65D9C44C2544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/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2700000">
                    <a:off x="3315029" y="5983110"/>
                    <a:ext cx="606323" cy="606323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8" name="Group 37">
                  <a:extLst>
                    <a:ext uri="{FF2B5EF4-FFF2-40B4-BE49-F238E27FC236}">
                      <a16:creationId xmlns:a16="http://schemas.microsoft.com/office/drawing/2014/main" id="{5FEA7382-4E48-479C-BE3C-8D956246B481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 rot="5400000">
                  <a:off x="5599242" y="2124960"/>
                  <a:ext cx="571820" cy="1620000"/>
                  <a:chOff x="8482785" y="4330454"/>
                  <a:chExt cx="571820" cy="1620000"/>
                </a:xfrm>
              </p:grpSpPr>
              <p:sp>
                <p:nvSpPr>
                  <p:cNvPr id="51" name="Freeform: Shape 50">
                    <a:extLst>
                      <a:ext uri="{FF2B5EF4-FFF2-40B4-BE49-F238E27FC236}">
                        <a16:creationId xmlns:a16="http://schemas.microsoft.com/office/drawing/2014/main" id="{67580EE1-6FF3-4D37-B778-3E32C1DBE63E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/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8482785" y="4333632"/>
                    <a:ext cx="571820" cy="1311956"/>
                  </a:xfrm>
                  <a:custGeom>
                    <a:avLst/>
                    <a:gdLst>
                      <a:gd name="connsiteX0" fmla="*/ 282417 w 571820"/>
                      <a:gd name="connsiteY0" fmla="*/ 0 h 1316717"/>
                      <a:gd name="connsiteX1" fmla="*/ 285910 w 571820"/>
                      <a:gd name="connsiteY1" fmla="*/ 3175 h 1316717"/>
                      <a:gd name="connsiteX2" fmla="*/ 287393 w 571820"/>
                      <a:gd name="connsiteY2" fmla="*/ 1827 h 1316717"/>
                      <a:gd name="connsiteX3" fmla="*/ 289403 w 571820"/>
                      <a:gd name="connsiteY3" fmla="*/ 0 h 1316717"/>
                      <a:gd name="connsiteX4" fmla="*/ 289403 w 571820"/>
                      <a:gd name="connsiteY4" fmla="*/ 6349 h 1316717"/>
                      <a:gd name="connsiteX5" fmla="*/ 309203 w 571820"/>
                      <a:gd name="connsiteY5" fmla="*/ 24345 h 1316717"/>
                      <a:gd name="connsiteX6" fmla="*/ 571820 w 571820"/>
                      <a:gd name="connsiteY6" fmla="*/ 658359 h 1316717"/>
                      <a:gd name="connsiteX7" fmla="*/ 309203 w 571820"/>
                      <a:gd name="connsiteY7" fmla="*/ 1292372 h 1316717"/>
                      <a:gd name="connsiteX8" fmla="*/ 289403 w 571820"/>
                      <a:gd name="connsiteY8" fmla="*/ 1310368 h 1316717"/>
                      <a:gd name="connsiteX9" fmla="*/ 289403 w 571820"/>
                      <a:gd name="connsiteY9" fmla="*/ 1316717 h 1316717"/>
                      <a:gd name="connsiteX10" fmla="*/ 287393 w 571820"/>
                      <a:gd name="connsiteY10" fmla="*/ 1314890 h 1316717"/>
                      <a:gd name="connsiteX11" fmla="*/ 285910 w 571820"/>
                      <a:gd name="connsiteY11" fmla="*/ 1313542 h 1316717"/>
                      <a:gd name="connsiteX12" fmla="*/ 282417 w 571820"/>
                      <a:gd name="connsiteY12" fmla="*/ 1316717 h 1316717"/>
                      <a:gd name="connsiteX13" fmla="*/ 282417 w 571820"/>
                      <a:gd name="connsiteY13" fmla="*/ 1310367 h 1316717"/>
                      <a:gd name="connsiteX14" fmla="*/ 262617 w 571820"/>
                      <a:gd name="connsiteY14" fmla="*/ 1292372 h 1316717"/>
                      <a:gd name="connsiteX15" fmla="*/ 0 w 571820"/>
                      <a:gd name="connsiteY15" fmla="*/ 658358 h 1316717"/>
                      <a:gd name="connsiteX16" fmla="*/ 262617 w 571820"/>
                      <a:gd name="connsiteY16" fmla="*/ 24345 h 1316717"/>
                      <a:gd name="connsiteX17" fmla="*/ 282417 w 571820"/>
                      <a:gd name="connsiteY17" fmla="*/ 6349 h 1316717"/>
                      <a:gd name="connsiteX0" fmla="*/ 282417 w 571820"/>
                      <a:gd name="connsiteY0" fmla="*/ 6349 h 1316717"/>
                      <a:gd name="connsiteX1" fmla="*/ 285910 w 571820"/>
                      <a:gd name="connsiteY1" fmla="*/ 3175 h 1316717"/>
                      <a:gd name="connsiteX2" fmla="*/ 287393 w 571820"/>
                      <a:gd name="connsiteY2" fmla="*/ 1827 h 1316717"/>
                      <a:gd name="connsiteX3" fmla="*/ 289403 w 571820"/>
                      <a:gd name="connsiteY3" fmla="*/ 0 h 1316717"/>
                      <a:gd name="connsiteX4" fmla="*/ 289403 w 571820"/>
                      <a:gd name="connsiteY4" fmla="*/ 6349 h 1316717"/>
                      <a:gd name="connsiteX5" fmla="*/ 309203 w 571820"/>
                      <a:gd name="connsiteY5" fmla="*/ 24345 h 1316717"/>
                      <a:gd name="connsiteX6" fmla="*/ 571820 w 571820"/>
                      <a:gd name="connsiteY6" fmla="*/ 658359 h 1316717"/>
                      <a:gd name="connsiteX7" fmla="*/ 309203 w 571820"/>
                      <a:gd name="connsiteY7" fmla="*/ 1292372 h 1316717"/>
                      <a:gd name="connsiteX8" fmla="*/ 289403 w 571820"/>
                      <a:gd name="connsiteY8" fmla="*/ 1310368 h 1316717"/>
                      <a:gd name="connsiteX9" fmla="*/ 289403 w 571820"/>
                      <a:gd name="connsiteY9" fmla="*/ 1316717 h 1316717"/>
                      <a:gd name="connsiteX10" fmla="*/ 287393 w 571820"/>
                      <a:gd name="connsiteY10" fmla="*/ 1314890 h 1316717"/>
                      <a:gd name="connsiteX11" fmla="*/ 285910 w 571820"/>
                      <a:gd name="connsiteY11" fmla="*/ 1313542 h 1316717"/>
                      <a:gd name="connsiteX12" fmla="*/ 282417 w 571820"/>
                      <a:gd name="connsiteY12" fmla="*/ 1316717 h 1316717"/>
                      <a:gd name="connsiteX13" fmla="*/ 282417 w 571820"/>
                      <a:gd name="connsiteY13" fmla="*/ 1310367 h 1316717"/>
                      <a:gd name="connsiteX14" fmla="*/ 262617 w 571820"/>
                      <a:gd name="connsiteY14" fmla="*/ 1292372 h 1316717"/>
                      <a:gd name="connsiteX15" fmla="*/ 0 w 571820"/>
                      <a:gd name="connsiteY15" fmla="*/ 658358 h 1316717"/>
                      <a:gd name="connsiteX16" fmla="*/ 262617 w 571820"/>
                      <a:gd name="connsiteY16" fmla="*/ 24345 h 1316717"/>
                      <a:gd name="connsiteX17" fmla="*/ 282417 w 571820"/>
                      <a:gd name="connsiteY17" fmla="*/ 6349 h 1316717"/>
                      <a:gd name="connsiteX0" fmla="*/ 262617 w 571820"/>
                      <a:gd name="connsiteY0" fmla="*/ 24345 h 1316717"/>
                      <a:gd name="connsiteX1" fmla="*/ 285910 w 571820"/>
                      <a:gd name="connsiteY1" fmla="*/ 3175 h 1316717"/>
                      <a:gd name="connsiteX2" fmla="*/ 287393 w 571820"/>
                      <a:gd name="connsiteY2" fmla="*/ 1827 h 1316717"/>
                      <a:gd name="connsiteX3" fmla="*/ 289403 w 571820"/>
                      <a:gd name="connsiteY3" fmla="*/ 0 h 1316717"/>
                      <a:gd name="connsiteX4" fmla="*/ 289403 w 571820"/>
                      <a:gd name="connsiteY4" fmla="*/ 6349 h 1316717"/>
                      <a:gd name="connsiteX5" fmla="*/ 309203 w 571820"/>
                      <a:gd name="connsiteY5" fmla="*/ 24345 h 1316717"/>
                      <a:gd name="connsiteX6" fmla="*/ 571820 w 571820"/>
                      <a:gd name="connsiteY6" fmla="*/ 658359 h 1316717"/>
                      <a:gd name="connsiteX7" fmla="*/ 309203 w 571820"/>
                      <a:gd name="connsiteY7" fmla="*/ 1292372 h 1316717"/>
                      <a:gd name="connsiteX8" fmla="*/ 289403 w 571820"/>
                      <a:gd name="connsiteY8" fmla="*/ 1310368 h 1316717"/>
                      <a:gd name="connsiteX9" fmla="*/ 289403 w 571820"/>
                      <a:gd name="connsiteY9" fmla="*/ 1316717 h 1316717"/>
                      <a:gd name="connsiteX10" fmla="*/ 287393 w 571820"/>
                      <a:gd name="connsiteY10" fmla="*/ 1314890 h 1316717"/>
                      <a:gd name="connsiteX11" fmla="*/ 285910 w 571820"/>
                      <a:gd name="connsiteY11" fmla="*/ 1313542 h 1316717"/>
                      <a:gd name="connsiteX12" fmla="*/ 282417 w 571820"/>
                      <a:gd name="connsiteY12" fmla="*/ 1316717 h 1316717"/>
                      <a:gd name="connsiteX13" fmla="*/ 282417 w 571820"/>
                      <a:gd name="connsiteY13" fmla="*/ 1310367 h 1316717"/>
                      <a:gd name="connsiteX14" fmla="*/ 262617 w 571820"/>
                      <a:gd name="connsiteY14" fmla="*/ 1292372 h 1316717"/>
                      <a:gd name="connsiteX15" fmla="*/ 0 w 571820"/>
                      <a:gd name="connsiteY15" fmla="*/ 658358 h 1316717"/>
                      <a:gd name="connsiteX16" fmla="*/ 262617 w 571820"/>
                      <a:gd name="connsiteY16" fmla="*/ 24345 h 1316717"/>
                      <a:gd name="connsiteX0" fmla="*/ 262617 w 571820"/>
                      <a:gd name="connsiteY0" fmla="*/ 24345 h 1316717"/>
                      <a:gd name="connsiteX1" fmla="*/ 285910 w 571820"/>
                      <a:gd name="connsiteY1" fmla="*/ 3175 h 1316717"/>
                      <a:gd name="connsiteX2" fmla="*/ 287393 w 571820"/>
                      <a:gd name="connsiteY2" fmla="*/ 1827 h 1316717"/>
                      <a:gd name="connsiteX3" fmla="*/ 289403 w 571820"/>
                      <a:gd name="connsiteY3" fmla="*/ 0 h 1316717"/>
                      <a:gd name="connsiteX4" fmla="*/ 309203 w 571820"/>
                      <a:gd name="connsiteY4" fmla="*/ 24345 h 1316717"/>
                      <a:gd name="connsiteX5" fmla="*/ 571820 w 571820"/>
                      <a:gd name="connsiteY5" fmla="*/ 658359 h 1316717"/>
                      <a:gd name="connsiteX6" fmla="*/ 309203 w 571820"/>
                      <a:gd name="connsiteY6" fmla="*/ 1292372 h 1316717"/>
                      <a:gd name="connsiteX7" fmla="*/ 289403 w 571820"/>
                      <a:gd name="connsiteY7" fmla="*/ 1310368 h 1316717"/>
                      <a:gd name="connsiteX8" fmla="*/ 289403 w 571820"/>
                      <a:gd name="connsiteY8" fmla="*/ 1316717 h 1316717"/>
                      <a:gd name="connsiteX9" fmla="*/ 287393 w 571820"/>
                      <a:gd name="connsiteY9" fmla="*/ 1314890 h 1316717"/>
                      <a:gd name="connsiteX10" fmla="*/ 285910 w 571820"/>
                      <a:gd name="connsiteY10" fmla="*/ 1313542 h 1316717"/>
                      <a:gd name="connsiteX11" fmla="*/ 282417 w 571820"/>
                      <a:gd name="connsiteY11" fmla="*/ 1316717 h 1316717"/>
                      <a:gd name="connsiteX12" fmla="*/ 282417 w 571820"/>
                      <a:gd name="connsiteY12" fmla="*/ 1310367 h 1316717"/>
                      <a:gd name="connsiteX13" fmla="*/ 262617 w 571820"/>
                      <a:gd name="connsiteY13" fmla="*/ 1292372 h 1316717"/>
                      <a:gd name="connsiteX14" fmla="*/ 0 w 571820"/>
                      <a:gd name="connsiteY14" fmla="*/ 658358 h 1316717"/>
                      <a:gd name="connsiteX15" fmla="*/ 262617 w 571820"/>
                      <a:gd name="connsiteY15" fmla="*/ 24345 h 1316717"/>
                      <a:gd name="connsiteX0" fmla="*/ 262617 w 571820"/>
                      <a:gd name="connsiteY0" fmla="*/ 22518 h 1314890"/>
                      <a:gd name="connsiteX1" fmla="*/ 285910 w 571820"/>
                      <a:gd name="connsiteY1" fmla="*/ 1348 h 1314890"/>
                      <a:gd name="connsiteX2" fmla="*/ 287393 w 571820"/>
                      <a:gd name="connsiteY2" fmla="*/ 0 h 1314890"/>
                      <a:gd name="connsiteX3" fmla="*/ 309203 w 571820"/>
                      <a:gd name="connsiteY3" fmla="*/ 22518 h 1314890"/>
                      <a:gd name="connsiteX4" fmla="*/ 571820 w 571820"/>
                      <a:gd name="connsiteY4" fmla="*/ 656532 h 1314890"/>
                      <a:gd name="connsiteX5" fmla="*/ 309203 w 571820"/>
                      <a:gd name="connsiteY5" fmla="*/ 1290545 h 1314890"/>
                      <a:gd name="connsiteX6" fmla="*/ 289403 w 571820"/>
                      <a:gd name="connsiteY6" fmla="*/ 1308541 h 1314890"/>
                      <a:gd name="connsiteX7" fmla="*/ 289403 w 571820"/>
                      <a:gd name="connsiteY7" fmla="*/ 1314890 h 1314890"/>
                      <a:gd name="connsiteX8" fmla="*/ 287393 w 571820"/>
                      <a:gd name="connsiteY8" fmla="*/ 1313063 h 1314890"/>
                      <a:gd name="connsiteX9" fmla="*/ 285910 w 571820"/>
                      <a:gd name="connsiteY9" fmla="*/ 1311715 h 1314890"/>
                      <a:gd name="connsiteX10" fmla="*/ 282417 w 571820"/>
                      <a:gd name="connsiteY10" fmla="*/ 1314890 h 1314890"/>
                      <a:gd name="connsiteX11" fmla="*/ 282417 w 571820"/>
                      <a:gd name="connsiteY11" fmla="*/ 1308540 h 1314890"/>
                      <a:gd name="connsiteX12" fmla="*/ 262617 w 571820"/>
                      <a:gd name="connsiteY12" fmla="*/ 1290545 h 1314890"/>
                      <a:gd name="connsiteX13" fmla="*/ 0 w 571820"/>
                      <a:gd name="connsiteY13" fmla="*/ 656531 h 1314890"/>
                      <a:gd name="connsiteX14" fmla="*/ 262617 w 571820"/>
                      <a:gd name="connsiteY14" fmla="*/ 22518 h 1314890"/>
                      <a:gd name="connsiteX0" fmla="*/ 262617 w 571820"/>
                      <a:gd name="connsiteY0" fmla="*/ 21170 h 1313542"/>
                      <a:gd name="connsiteX1" fmla="*/ 285910 w 571820"/>
                      <a:gd name="connsiteY1" fmla="*/ 0 h 1313542"/>
                      <a:gd name="connsiteX2" fmla="*/ 309203 w 571820"/>
                      <a:gd name="connsiteY2" fmla="*/ 21170 h 1313542"/>
                      <a:gd name="connsiteX3" fmla="*/ 571820 w 571820"/>
                      <a:gd name="connsiteY3" fmla="*/ 655184 h 1313542"/>
                      <a:gd name="connsiteX4" fmla="*/ 309203 w 571820"/>
                      <a:gd name="connsiteY4" fmla="*/ 1289197 h 1313542"/>
                      <a:gd name="connsiteX5" fmla="*/ 289403 w 571820"/>
                      <a:gd name="connsiteY5" fmla="*/ 1307193 h 1313542"/>
                      <a:gd name="connsiteX6" fmla="*/ 289403 w 571820"/>
                      <a:gd name="connsiteY6" fmla="*/ 1313542 h 1313542"/>
                      <a:gd name="connsiteX7" fmla="*/ 287393 w 571820"/>
                      <a:gd name="connsiteY7" fmla="*/ 1311715 h 1313542"/>
                      <a:gd name="connsiteX8" fmla="*/ 285910 w 571820"/>
                      <a:gd name="connsiteY8" fmla="*/ 1310367 h 1313542"/>
                      <a:gd name="connsiteX9" fmla="*/ 282417 w 571820"/>
                      <a:gd name="connsiteY9" fmla="*/ 1313542 h 1313542"/>
                      <a:gd name="connsiteX10" fmla="*/ 282417 w 571820"/>
                      <a:gd name="connsiteY10" fmla="*/ 1307192 h 1313542"/>
                      <a:gd name="connsiteX11" fmla="*/ 262617 w 571820"/>
                      <a:gd name="connsiteY11" fmla="*/ 1289197 h 1313542"/>
                      <a:gd name="connsiteX12" fmla="*/ 0 w 571820"/>
                      <a:gd name="connsiteY12" fmla="*/ 655183 h 1313542"/>
                      <a:gd name="connsiteX13" fmla="*/ 262617 w 571820"/>
                      <a:gd name="connsiteY13" fmla="*/ 21170 h 1313542"/>
                      <a:gd name="connsiteX0" fmla="*/ 262617 w 571820"/>
                      <a:gd name="connsiteY0" fmla="*/ 21170 h 1313542"/>
                      <a:gd name="connsiteX1" fmla="*/ 285910 w 571820"/>
                      <a:gd name="connsiteY1" fmla="*/ 0 h 1313542"/>
                      <a:gd name="connsiteX2" fmla="*/ 309203 w 571820"/>
                      <a:gd name="connsiteY2" fmla="*/ 21170 h 1313542"/>
                      <a:gd name="connsiteX3" fmla="*/ 571820 w 571820"/>
                      <a:gd name="connsiteY3" fmla="*/ 655184 h 1313542"/>
                      <a:gd name="connsiteX4" fmla="*/ 309203 w 571820"/>
                      <a:gd name="connsiteY4" fmla="*/ 1289197 h 1313542"/>
                      <a:gd name="connsiteX5" fmla="*/ 289403 w 571820"/>
                      <a:gd name="connsiteY5" fmla="*/ 1307193 h 1313542"/>
                      <a:gd name="connsiteX6" fmla="*/ 289403 w 571820"/>
                      <a:gd name="connsiteY6" fmla="*/ 1313542 h 1313542"/>
                      <a:gd name="connsiteX7" fmla="*/ 287393 w 571820"/>
                      <a:gd name="connsiteY7" fmla="*/ 1311715 h 1313542"/>
                      <a:gd name="connsiteX8" fmla="*/ 285910 w 571820"/>
                      <a:gd name="connsiteY8" fmla="*/ 1310367 h 1313542"/>
                      <a:gd name="connsiteX9" fmla="*/ 282417 w 571820"/>
                      <a:gd name="connsiteY9" fmla="*/ 1313542 h 1313542"/>
                      <a:gd name="connsiteX10" fmla="*/ 262617 w 571820"/>
                      <a:gd name="connsiteY10" fmla="*/ 1289197 h 1313542"/>
                      <a:gd name="connsiteX11" fmla="*/ 0 w 571820"/>
                      <a:gd name="connsiteY11" fmla="*/ 655183 h 1313542"/>
                      <a:gd name="connsiteX12" fmla="*/ 262617 w 571820"/>
                      <a:gd name="connsiteY12" fmla="*/ 21170 h 1313542"/>
                      <a:gd name="connsiteX0" fmla="*/ 262617 w 571820"/>
                      <a:gd name="connsiteY0" fmla="*/ 21170 h 1313542"/>
                      <a:gd name="connsiteX1" fmla="*/ 285910 w 571820"/>
                      <a:gd name="connsiteY1" fmla="*/ 0 h 1313542"/>
                      <a:gd name="connsiteX2" fmla="*/ 309203 w 571820"/>
                      <a:gd name="connsiteY2" fmla="*/ 21170 h 1313542"/>
                      <a:gd name="connsiteX3" fmla="*/ 571820 w 571820"/>
                      <a:gd name="connsiteY3" fmla="*/ 655184 h 1313542"/>
                      <a:gd name="connsiteX4" fmla="*/ 309203 w 571820"/>
                      <a:gd name="connsiteY4" fmla="*/ 1289197 h 1313542"/>
                      <a:gd name="connsiteX5" fmla="*/ 289403 w 571820"/>
                      <a:gd name="connsiteY5" fmla="*/ 1307193 h 1313542"/>
                      <a:gd name="connsiteX6" fmla="*/ 289403 w 571820"/>
                      <a:gd name="connsiteY6" fmla="*/ 1313542 h 1313542"/>
                      <a:gd name="connsiteX7" fmla="*/ 287393 w 571820"/>
                      <a:gd name="connsiteY7" fmla="*/ 1311715 h 1313542"/>
                      <a:gd name="connsiteX8" fmla="*/ 285910 w 571820"/>
                      <a:gd name="connsiteY8" fmla="*/ 1310367 h 1313542"/>
                      <a:gd name="connsiteX9" fmla="*/ 262617 w 571820"/>
                      <a:gd name="connsiteY9" fmla="*/ 1289197 h 1313542"/>
                      <a:gd name="connsiteX10" fmla="*/ 0 w 571820"/>
                      <a:gd name="connsiteY10" fmla="*/ 655183 h 1313542"/>
                      <a:gd name="connsiteX11" fmla="*/ 262617 w 571820"/>
                      <a:gd name="connsiteY11" fmla="*/ 21170 h 1313542"/>
                      <a:gd name="connsiteX0" fmla="*/ 262617 w 571820"/>
                      <a:gd name="connsiteY0" fmla="*/ 21170 h 1313542"/>
                      <a:gd name="connsiteX1" fmla="*/ 285910 w 571820"/>
                      <a:gd name="connsiteY1" fmla="*/ 0 h 1313542"/>
                      <a:gd name="connsiteX2" fmla="*/ 309203 w 571820"/>
                      <a:gd name="connsiteY2" fmla="*/ 21170 h 1313542"/>
                      <a:gd name="connsiteX3" fmla="*/ 571820 w 571820"/>
                      <a:gd name="connsiteY3" fmla="*/ 655184 h 1313542"/>
                      <a:gd name="connsiteX4" fmla="*/ 309203 w 571820"/>
                      <a:gd name="connsiteY4" fmla="*/ 1289197 h 1313542"/>
                      <a:gd name="connsiteX5" fmla="*/ 289403 w 571820"/>
                      <a:gd name="connsiteY5" fmla="*/ 1307193 h 1313542"/>
                      <a:gd name="connsiteX6" fmla="*/ 289403 w 571820"/>
                      <a:gd name="connsiteY6" fmla="*/ 1313542 h 1313542"/>
                      <a:gd name="connsiteX7" fmla="*/ 287393 w 571820"/>
                      <a:gd name="connsiteY7" fmla="*/ 1311715 h 1313542"/>
                      <a:gd name="connsiteX8" fmla="*/ 262617 w 571820"/>
                      <a:gd name="connsiteY8" fmla="*/ 1289197 h 1313542"/>
                      <a:gd name="connsiteX9" fmla="*/ 0 w 571820"/>
                      <a:gd name="connsiteY9" fmla="*/ 655183 h 1313542"/>
                      <a:gd name="connsiteX10" fmla="*/ 262617 w 571820"/>
                      <a:gd name="connsiteY10" fmla="*/ 21170 h 1313542"/>
                      <a:gd name="connsiteX0" fmla="*/ 262617 w 571820"/>
                      <a:gd name="connsiteY0" fmla="*/ 21170 h 1313542"/>
                      <a:gd name="connsiteX1" fmla="*/ 285910 w 571820"/>
                      <a:gd name="connsiteY1" fmla="*/ 0 h 1313542"/>
                      <a:gd name="connsiteX2" fmla="*/ 309203 w 571820"/>
                      <a:gd name="connsiteY2" fmla="*/ 21170 h 1313542"/>
                      <a:gd name="connsiteX3" fmla="*/ 571820 w 571820"/>
                      <a:gd name="connsiteY3" fmla="*/ 655184 h 1313542"/>
                      <a:gd name="connsiteX4" fmla="*/ 309203 w 571820"/>
                      <a:gd name="connsiteY4" fmla="*/ 1289197 h 1313542"/>
                      <a:gd name="connsiteX5" fmla="*/ 289403 w 571820"/>
                      <a:gd name="connsiteY5" fmla="*/ 1307193 h 1313542"/>
                      <a:gd name="connsiteX6" fmla="*/ 289403 w 571820"/>
                      <a:gd name="connsiteY6" fmla="*/ 1313542 h 1313542"/>
                      <a:gd name="connsiteX7" fmla="*/ 262617 w 571820"/>
                      <a:gd name="connsiteY7" fmla="*/ 1289197 h 1313542"/>
                      <a:gd name="connsiteX8" fmla="*/ 0 w 571820"/>
                      <a:gd name="connsiteY8" fmla="*/ 655183 h 1313542"/>
                      <a:gd name="connsiteX9" fmla="*/ 262617 w 571820"/>
                      <a:gd name="connsiteY9" fmla="*/ 21170 h 1313542"/>
                      <a:gd name="connsiteX0" fmla="*/ 262617 w 571820"/>
                      <a:gd name="connsiteY0" fmla="*/ 21170 h 1364739"/>
                      <a:gd name="connsiteX1" fmla="*/ 285910 w 571820"/>
                      <a:gd name="connsiteY1" fmla="*/ 0 h 1364739"/>
                      <a:gd name="connsiteX2" fmla="*/ 309203 w 571820"/>
                      <a:gd name="connsiteY2" fmla="*/ 21170 h 1364739"/>
                      <a:gd name="connsiteX3" fmla="*/ 571820 w 571820"/>
                      <a:gd name="connsiteY3" fmla="*/ 655184 h 1364739"/>
                      <a:gd name="connsiteX4" fmla="*/ 309203 w 571820"/>
                      <a:gd name="connsiteY4" fmla="*/ 1289197 h 1364739"/>
                      <a:gd name="connsiteX5" fmla="*/ 289403 w 571820"/>
                      <a:gd name="connsiteY5" fmla="*/ 1307193 h 1364739"/>
                      <a:gd name="connsiteX6" fmla="*/ 177485 w 571820"/>
                      <a:gd name="connsiteY6" fmla="*/ 1364739 h 1364739"/>
                      <a:gd name="connsiteX7" fmla="*/ 262617 w 571820"/>
                      <a:gd name="connsiteY7" fmla="*/ 1289197 h 1364739"/>
                      <a:gd name="connsiteX8" fmla="*/ 0 w 571820"/>
                      <a:gd name="connsiteY8" fmla="*/ 655183 h 1364739"/>
                      <a:gd name="connsiteX9" fmla="*/ 262617 w 571820"/>
                      <a:gd name="connsiteY9" fmla="*/ 21170 h 1364739"/>
                      <a:gd name="connsiteX0" fmla="*/ 262617 w 571820"/>
                      <a:gd name="connsiteY0" fmla="*/ 21170 h 1364739"/>
                      <a:gd name="connsiteX1" fmla="*/ 285910 w 571820"/>
                      <a:gd name="connsiteY1" fmla="*/ 0 h 1364739"/>
                      <a:gd name="connsiteX2" fmla="*/ 309203 w 571820"/>
                      <a:gd name="connsiteY2" fmla="*/ 21170 h 1364739"/>
                      <a:gd name="connsiteX3" fmla="*/ 571820 w 571820"/>
                      <a:gd name="connsiteY3" fmla="*/ 655184 h 1364739"/>
                      <a:gd name="connsiteX4" fmla="*/ 309203 w 571820"/>
                      <a:gd name="connsiteY4" fmla="*/ 1289197 h 1364739"/>
                      <a:gd name="connsiteX5" fmla="*/ 285832 w 571820"/>
                      <a:gd name="connsiteY5" fmla="*/ 1311956 h 1364739"/>
                      <a:gd name="connsiteX6" fmla="*/ 177485 w 571820"/>
                      <a:gd name="connsiteY6" fmla="*/ 1364739 h 1364739"/>
                      <a:gd name="connsiteX7" fmla="*/ 262617 w 571820"/>
                      <a:gd name="connsiteY7" fmla="*/ 1289197 h 1364739"/>
                      <a:gd name="connsiteX8" fmla="*/ 0 w 571820"/>
                      <a:gd name="connsiteY8" fmla="*/ 655183 h 1364739"/>
                      <a:gd name="connsiteX9" fmla="*/ 262617 w 571820"/>
                      <a:gd name="connsiteY9" fmla="*/ 21170 h 1364739"/>
                      <a:gd name="connsiteX0" fmla="*/ 262617 w 571820"/>
                      <a:gd name="connsiteY0" fmla="*/ 21170 h 1311956"/>
                      <a:gd name="connsiteX1" fmla="*/ 285910 w 571820"/>
                      <a:gd name="connsiteY1" fmla="*/ 0 h 1311956"/>
                      <a:gd name="connsiteX2" fmla="*/ 309203 w 571820"/>
                      <a:gd name="connsiteY2" fmla="*/ 21170 h 1311956"/>
                      <a:gd name="connsiteX3" fmla="*/ 571820 w 571820"/>
                      <a:gd name="connsiteY3" fmla="*/ 655184 h 1311956"/>
                      <a:gd name="connsiteX4" fmla="*/ 309203 w 571820"/>
                      <a:gd name="connsiteY4" fmla="*/ 1289197 h 1311956"/>
                      <a:gd name="connsiteX5" fmla="*/ 285832 w 571820"/>
                      <a:gd name="connsiteY5" fmla="*/ 1311956 h 1311956"/>
                      <a:gd name="connsiteX6" fmla="*/ 262617 w 571820"/>
                      <a:gd name="connsiteY6" fmla="*/ 1289197 h 1311956"/>
                      <a:gd name="connsiteX7" fmla="*/ 0 w 571820"/>
                      <a:gd name="connsiteY7" fmla="*/ 655183 h 1311956"/>
                      <a:gd name="connsiteX8" fmla="*/ 262617 w 571820"/>
                      <a:gd name="connsiteY8" fmla="*/ 21170 h 131195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571820" h="1311956">
                        <a:moveTo>
                          <a:pt x="262617" y="21170"/>
                        </a:moveTo>
                        <a:lnTo>
                          <a:pt x="285910" y="0"/>
                        </a:lnTo>
                        <a:lnTo>
                          <a:pt x="309203" y="21170"/>
                        </a:lnTo>
                        <a:cubicBezTo>
                          <a:pt x="471461" y="183428"/>
                          <a:pt x="571820" y="407586"/>
                          <a:pt x="571820" y="655184"/>
                        </a:cubicBezTo>
                        <a:cubicBezTo>
                          <a:pt x="571820" y="902781"/>
                          <a:pt x="471461" y="1126939"/>
                          <a:pt x="309203" y="1289197"/>
                        </a:cubicBezTo>
                        <a:lnTo>
                          <a:pt x="285832" y="1311956"/>
                        </a:lnTo>
                        <a:lnTo>
                          <a:pt x="262617" y="1289197"/>
                        </a:lnTo>
                        <a:cubicBezTo>
                          <a:pt x="100359" y="1126938"/>
                          <a:pt x="0" y="902781"/>
                          <a:pt x="0" y="655183"/>
                        </a:cubicBezTo>
                        <a:cubicBezTo>
                          <a:pt x="0" y="407586"/>
                          <a:pt x="100359" y="183428"/>
                          <a:pt x="262617" y="21170"/>
                        </a:cubicBezTo>
                        <a:close/>
                      </a:path>
                    </a:pathLst>
                  </a:custGeom>
                  <a:noFill/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chemeClr val="tx1"/>
                      </a:solidFill>
                    </a:endParaRPr>
                  </a:p>
                </p:txBody>
              </p:sp>
              <p:cxnSp>
                <p:nvCxnSpPr>
                  <p:cNvPr id="52" name="Straight Connector 51">
                    <a:extLst>
                      <a:ext uri="{FF2B5EF4-FFF2-40B4-BE49-F238E27FC236}">
                        <a16:creationId xmlns:a16="http://schemas.microsoft.com/office/drawing/2014/main" id="{BEABB26A-EE1A-424A-B99A-70D921F12352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>
                    <a:off x="8768695" y="4330454"/>
                    <a:ext cx="0" cy="1620000"/>
                  </a:xfrm>
                  <a:prstGeom prst="line">
                    <a:avLst/>
                  </a:pr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9" name="Group 38">
                  <a:extLst>
                    <a:ext uri="{FF2B5EF4-FFF2-40B4-BE49-F238E27FC236}">
                      <a16:creationId xmlns:a16="http://schemas.microsoft.com/office/drawing/2014/main" id="{8CE84E63-B345-48D4-B637-98CE65A31DA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 rot="13500000" flipH="1" flipV="1">
                  <a:off x="4746915" y="3033529"/>
                  <a:ext cx="2287608" cy="3673900"/>
                  <a:chOff x="-6080955" y="3437416"/>
                  <a:chExt cx="2287608" cy="3673900"/>
                </a:xfrm>
              </p:grpSpPr>
              <p:cxnSp>
                <p:nvCxnSpPr>
                  <p:cNvPr id="43" name="Straight Connector 42">
                    <a:extLst>
                      <a:ext uri="{FF2B5EF4-FFF2-40B4-BE49-F238E27FC236}">
                        <a16:creationId xmlns:a16="http://schemas.microsoft.com/office/drawing/2014/main" id="{8CB9E028-F502-4BEB-9B51-91592248EF08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>
                    <a:off x="-4937151" y="4754133"/>
                    <a:ext cx="0" cy="2357183"/>
                  </a:xfrm>
                  <a:prstGeom prst="line">
                    <a:avLst/>
                  </a:pr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4" name="Freeform: Shape 43">
                    <a:extLst>
                      <a:ext uri="{FF2B5EF4-FFF2-40B4-BE49-F238E27FC236}">
                        <a16:creationId xmlns:a16="http://schemas.microsoft.com/office/drawing/2014/main" id="{E84856BF-010B-4EC5-82E8-360A5F94EA3A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/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10800000" flipH="1">
                    <a:off x="-5226554" y="3437416"/>
                    <a:ext cx="571820" cy="1316717"/>
                  </a:xfrm>
                  <a:custGeom>
                    <a:avLst/>
                    <a:gdLst>
                      <a:gd name="connsiteX0" fmla="*/ 282417 w 571820"/>
                      <a:gd name="connsiteY0" fmla="*/ 1316717 h 1316717"/>
                      <a:gd name="connsiteX1" fmla="*/ 285910 w 571820"/>
                      <a:gd name="connsiteY1" fmla="*/ 1313542 h 1316717"/>
                      <a:gd name="connsiteX2" fmla="*/ 289403 w 571820"/>
                      <a:gd name="connsiteY2" fmla="*/ 1316717 h 1316717"/>
                      <a:gd name="connsiteX3" fmla="*/ 289403 w 571820"/>
                      <a:gd name="connsiteY3" fmla="*/ 1310368 h 1316717"/>
                      <a:gd name="connsiteX4" fmla="*/ 309203 w 571820"/>
                      <a:gd name="connsiteY4" fmla="*/ 1292372 h 1316717"/>
                      <a:gd name="connsiteX5" fmla="*/ 571820 w 571820"/>
                      <a:gd name="connsiteY5" fmla="*/ 658358 h 1316717"/>
                      <a:gd name="connsiteX6" fmla="*/ 309203 w 571820"/>
                      <a:gd name="connsiteY6" fmla="*/ 24345 h 1316717"/>
                      <a:gd name="connsiteX7" fmla="*/ 289403 w 571820"/>
                      <a:gd name="connsiteY7" fmla="*/ 6349 h 1316717"/>
                      <a:gd name="connsiteX8" fmla="*/ 289403 w 571820"/>
                      <a:gd name="connsiteY8" fmla="*/ 0 h 1316717"/>
                      <a:gd name="connsiteX9" fmla="*/ 285910 w 571820"/>
                      <a:gd name="connsiteY9" fmla="*/ 3175 h 1316717"/>
                      <a:gd name="connsiteX10" fmla="*/ 282417 w 571820"/>
                      <a:gd name="connsiteY10" fmla="*/ 0 h 1316717"/>
                      <a:gd name="connsiteX11" fmla="*/ 282417 w 571820"/>
                      <a:gd name="connsiteY11" fmla="*/ 6350 h 1316717"/>
                      <a:gd name="connsiteX12" fmla="*/ 262617 w 571820"/>
                      <a:gd name="connsiteY12" fmla="*/ 24345 h 1316717"/>
                      <a:gd name="connsiteX13" fmla="*/ 0 w 571820"/>
                      <a:gd name="connsiteY13" fmla="*/ 658359 h 1316717"/>
                      <a:gd name="connsiteX14" fmla="*/ 262617 w 571820"/>
                      <a:gd name="connsiteY14" fmla="*/ 1292372 h 1316717"/>
                      <a:gd name="connsiteX15" fmla="*/ 282417 w 571820"/>
                      <a:gd name="connsiteY15" fmla="*/ 1310368 h 131671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</a:cxnLst>
                    <a:rect l="l" t="t" r="r" b="b"/>
                    <a:pathLst>
                      <a:path w="571820" h="1316717">
                        <a:moveTo>
                          <a:pt x="282417" y="1316717"/>
                        </a:moveTo>
                        <a:lnTo>
                          <a:pt x="285910" y="1313542"/>
                        </a:lnTo>
                        <a:lnTo>
                          <a:pt x="289403" y="1316717"/>
                        </a:lnTo>
                        <a:lnTo>
                          <a:pt x="289403" y="1310368"/>
                        </a:lnTo>
                        <a:lnTo>
                          <a:pt x="309203" y="1292372"/>
                        </a:lnTo>
                        <a:cubicBezTo>
                          <a:pt x="471461" y="1130114"/>
                          <a:pt x="571820" y="905956"/>
                          <a:pt x="571820" y="658358"/>
                        </a:cubicBezTo>
                        <a:cubicBezTo>
                          <a:pt x="571820" y="410761"/>
                          <a:pt x="471461" y="186603"/>
                          <a:pt x="309203" y="24345"/>
                        </a:cubicBezTo>
                        <a:lnTo>
                          <a:pt x="289403" y="6349"/>
                        </a:lnTo>
                        <a:lnTo>
                          <a:pt x="289403" y="0"/>
                        </a:lnTo>
                        <a:lnTo>
                          <a:pt x="285910" y="3175"/>
                        </a:lnTo>
                        <a:lnTo>
                          <a:pt x="282417" y="0"/>
                        </a:lnTo>
                        <a:lnTo>
                          <a:pt x="282417" y="6350"/>
                        </a:lnTo>
                        <a:lnTo>
                          <a:pt x="262617" y="24345"/>
                        </a:lnTo>
                        <a:cubicBezTo>
                          <a:pt x="100359" y="186604"/>
                          <a:pt x="0" y="410761"/>
                          <a:pt x="0" y="658359"/>
                        </a:cubicBezTo>
                        <a:cubicBezTo>
                          <a:pt x="0" y="905956"/>
                          <a:pt x="100359" y="1130114"/>
                          <a:pt x="262617" y="1292372"/>
                        </a:cubicBezTo>
                        <a:lnTo>
                          <a:pt x="282417" y="1310368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45" name="Freeform: Shape 44">
                    <a:extLst>
                      <a:ext uri="{FF2B5EF4-FFF2-40B4-BE49-F238E27FC236}">
                        <a16:creationId xmlns:a16="http://schemas.microsoft.com/office/drawing/2014/main" id="{56BD7770-C1C9-4BC7-B957-92A084A7DA60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/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-6080955" y="4476018"/>
                    <a:ext cx="1143804" cy="735761"/>
                  </a:xfrm>
                  <a:custGeom>
                    <a:avLst/>
                    <a:gdLst>
                      <a:gd name="connsiteX0" fmla="*/ 290619 w 1143804"/>
                      <a:gd name="connsiteY0" fmla="*/ 302 h 735761"/>
                      <a:gd name="connsiteX1" fmla="*/ 714857 w 1143804"/>
                      <a:gd name="connsiteY1" fmla="*/ 120275 h 735761"/>
                      <a:gd name="connsiteX2" fmla="*/ 1132620 w 1143804"/>
                      <a:gd name="connsiteY2" fmla="*/ 664715 h 735761"/>
                      <a:gd name="connsiteX3" fmla="*/ 1138304 w 1143804"/>
                      <a:gd name="connsiteY3" fmla="*/ 690860 h 735761"/>
                      <a:gd name="connsiteX4" fmla="*/ 1143804 w 1143804"/>
                      <a:gd name="connsiteY4" fmla="*/ 694035 h 735761"/>
                      <a:gd name="connsiteX5" fmla="*/ 1139308 w 1143804"/>
                      <a:gd name="connsiteY5" fmla="*/ 695472 h 735761"/>
                      <a:gd name="connsiteX6" fmla="*/ 1140311 w 1143804"/>
                      <a:gd name="connsiteY6" fmla="*/ 700085 h 735761"/>
                      <a:gd name="connsiteX7" fmla="*/ 1134812 w 1143804"/>
                      <a:gd name="connsiteY7" fmla="*/ 696911 h 735761"/>
                      <a:gd name="connsiteX8" fmla="*/ 1109327 w 1143804"/>
                      <a:gd name="connsiteY8" fmla="*/ 705060 h 735761"/>
                      <a:gd name="connsiteX9" fmla="*/ 428947 w 1143804"/>
                      <a:gd name="connsiteY9" fmla="*/ 615486 h 735761"/>
                      <a:gd name="connsiteX10" fmla="*/ 11184 w 1143804"/>
                      <a:gd name="connsiteY10" fmla="*/ 71046 h 735761"/>
                      <a:gd name="connsiteX11" fmla="*/ 5499 w 1143804"/>
                      <a:gd name="connsiteY11" fmla="*/ 44901 h 735761"/>
                      <a:gd name="connsiteX12" fmla="*/ 0 w 1143804"/>
                      <a:gd name="connsiteY12" fmla="*/ 41727 h 735761"/>
                      <a:gd name="connsiteX13" fmla="*/ 4496 w 1143804"/>
                      <a:gd name="connsiteY13" fmla="*/ 40289 h 735761"/>
                      <a:gd name="connsiteX14" fmla="*/ 3493 w 1143804"/>
                      <a:gd name="connsiteY14" fmla="*/ 35676 h 735761"/>
                      <a:gd name="connsiteX15" fmla="*/ 8992 w 1143804"/>
                      <a:gd name="connsiteY15" fmla="*/ 38851 h 735761"/>
                      <a:gd name="connsiteX16" fmla="*/ 34477 w 1143804"/>
                      <a:gd name="connsiteY16" fmla="*/ 30702 h 735761"/>
                      <a:gd name="connsiteX17" fmla="*/ 290619 w 1143804"/>
                      <a:gd name="connsiteY17" fmla="*/ 302 h 73576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</a:cxnLst>
                    <a:rect l="l" t="t" r="r" b="b"/>
                    <a:pathLst>
                      <a:path w="1143804" h="735761">
                        <a:moveTo>
                          <a:pt x="290619" y="302"/>
                        </a:moveTo>
                        <a:cubicBezTo>
                          <a:pt x="435153" y="4056"/>
                          <a:pt x="580841" y="42901"/>
                          <a:pt x="714857" y="120275"/>
                        </a:cubicBezTo>
                        <a:cubicBezTo>
                          <a:pt x="929283" y="244074"/>
                          <a:pt x="1073229" y="443066"/>
                          <a:pt x="1132620" y="664715"/>
                        </a:cubicBezTo>
                        <a:lnTo>
                          <a:pt x="1138304" y="690860"/>
                        </a:lnTo>
                        <a:lnTo>
                          <a:pt x="1143804" y="694035"/>
                        </a:lnTo>
                        <a:lnTo>
                          <a:pt x="1139308" y="695472"/>
                        </a:lnTo>
                        <a:lnTo>
                          <a:pt x="1140311" y="700085"/>
                        </a:lnTo>
                        <a:lnTo>
                          <a:pt x="1134812" y="696911"/>
                        </a:lnTo>
                        <a:lnTo>
                          <a:pt x="1109327" y="705060"/>
                        </a:lnTo>
                        <a:cubicBezTo>
                          <a:pt x="887679" y="764450"/>
                          <a:pt x="643373" y="739285"/>
                          <a:pt x="428947" y="615486"/>
                        </a:cubicBezTo>
                        <a:cubicBezTo>
                          <a:pt x="214521" y="491687"/>
                          <a:pt x="70574" y="292695"/>
                          <a:pt x="11184" y="71046"/>
                        </a:cubicBezTo>
                        <a:lnTo>
                          <a:pt x="5499" y="44901"/>
                        </a:lnTo>
                        <a:lnTo>
                          <a:pt x="0" y="41727"/>
                        </a:lnTo>
                        <a:lnTo>
                          <a:pt x="4496" y="40289"/>
                        </a:lnTo>
                        <a:lnTo>
                          <a:pt x="3493" y="35676"/>
                        </a:lnTo>
                        <a:lnTo>
                          <a:pt x="8992" y="38851"/>
                        </a:lnTo>
                        <a:lnTo>
                          <a:pt x="34477" y="30702"/>
                        </a:lnTo>
                        <a:cubicBezTo>
                          <a:pt x="117595" y="8430"/>
                          <a:pt x="203899" y="-1950"/>
                          <a:pt x="290619" y="302"/>
                        </a:cubicBezTo>
                        <a:close/>
                      </a:path>
                    </a:pathLst>
                  </a:custGeom>
                  <a:noFill/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46" name="Freeform: Shape 45">
                    <a:extLst>
                      <a:ext uri="{FF2B5EF4-FFF2-40B4-BE49-F238E27FC236}">
                        <a16:creationId xmlns:a16="http://schemas.microsoft.com/office/drawing/2014/main" id="{4F3B46AE-1BAD-412B-B6DB-DF3ABCBE3141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/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flipH="1">
                    <a:off x="-4937151" y="4476018"/>
                    <a:ext cx="1143804" cy="735761"/>
                  </a:xfrm>
                  <a:custGeom>
                    <a:avLst/>
                    <a:gdLst>
                      <a:gd name="connsiteX0" fmla="*/ 290619 w 1143804"/>
                      <a:gd name="connsiteY0" fmla="*/ 302 h 735761"/>
                      <a:gd name="connsiteX1" fmla="*/ 714857 w 1143804"/>
                      <a:gd name="connsiteY1" fmla="*/ 120275 h 735761"/>
                      <a:gd name="connsiteX2" fmla="*/ 1132620 w 1143804"/>
                      <a:gd name="connsiteY2" fmla="*/ 664715 h 735761"/>
                      <a:gd name="connsiteX3" fmla="*/ 1138304 w 1143804"/>
                      <a:gd name="connsiteY3" fmla="*/ 690860 h 735761"/>
                      <a:gd name="connsiteX4" fmla="*/ 1143804 w 1143804"/>
                      <a:gd name="connsiteY4" fmla="*/ 694035 h 735761"/>
                      <a:gd name="connsiteX5" fmla="*/ 1139308 w 1143804"/>
                      <a:gd name="connsiteY5" fmla="*/ 695472 h 735761"/>
                      <a:gd name="connsiteX6" fmla="*/ 1140311 w 1143804"/>
                      <a:gd name="connsiteY6" fmla="*/ 700085 h 735761"/>
                      <a:gd name="connsiteX7" fmla="*/ 1134812 w 1143804"/>
                      <a:gd name="connsiteY7" fmla="*/ 696911 h 735761"/>
                      <a:gd name="connsiteX8" fmla="*/ 1109327 w 1143804"/>
                      <a:gd name="connsiteY8" fmla="*/ 705060 h 735761"/>
                      <a:gd name="connsiteX9" fmla="*/ 428947 w 1143804"/>
                      <a:gd name="connsiteY9" fmla="*/ 615486 h 735761"/>
                      <a:gd name="connsiteX10" fmla="*/ 11184 w 1143804"/>
                      <a:gd name="connsiteY10" fmla="*/ 71046 h 735761"/>
                      <a:gd name="connsiteX11" fmla="*/ 5499 w 1143804"/>
                      <a:gd name="connsiteY11" fmla="*/ 44901 h 735761"/>
                      <a:gd name="connsiteX12" fmla="*/ 0 w 1143804"/>
                      <a:gd name="connsiteY12" fmla="*/ 41727 h 735761"/>
                      <a:gd name="connsiteX13" fmla="*/ 4496 w 1143804"/>
                      <a:gd name="connsiteY13" fmla="*/ 40289 h 735761"/>
                      <a:gd name="connsiteX14" fmla="*/ 3493 w 1143804"/>
                      <a:gd name="connsiteY14" fmla="*/ 35676 h 735761"/>
                      <a:gd name="connsiteX15" fmla="*/ 8992 w 1143804"/>
                      <a:gd name="connsiteY15" fmla="*/ 38851 h 735761"/>
                      <a:gd name="connsiteX16" fmla="*/ 34477 w 1143804"/>
                      <a:gd name="connsiteY16" fmla="*/ 30702 h 735761"/>
                      <a:gd name="connsiteX17" fmla="*/ 290619 w 1143804"/>
                      <a:gd name="connsiteY17" fmla="*/ 302 h 73576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</a:cxnLst>
                    <a:rect l="l" t="t" r="r" b="b"/>
                    <a:pathLst>
                      <a:path w="1143804" h="735761">
                        <a:moveTo>
                          <a:pt x="290619" y="302"/>
                        </a:moveTo>
                        <a:cubicBezTo>
                          <a:pt x="435153" y="4056"/>
                          <a:pt x="580841" y="42901"/>
                          <a:pt x="714857" y="120275"/>
                        </a:cubicBezTo>
                        <a:cubicBezTo>
                          <a:pt x="929283" y="244074"/>
                          <a:pt x="1073229" y="443066"/>
                          <a:pt x="1132620" y="664715"/>
                        </a:cubicBezTo>
                        <a:lnTo>
                          <a:pt x="1138304" y="690860"/>
                        </a:lnTo>
                        <a:lnTo>
                          <a:pt x="1143804" y="694035"/>
                        </a:lnTo>
                        <a:lnTo>
                          <a:pt x="1139308" y="695472"/>
                        </a:lnTo>
                        <a:lnTo>
                          <a:pt x="1140311" y="700085"/>
                        </a:lnTo>
                        <a:lnTo>
                          <a:pt x="1134812" y="696911"/>
                        </a:lnTo>
                        <a:lnTo>
                          <a:pt x="1109327" y="705060"/>
                        </a:lnTo>
                        <a:cubicBezTo>
                          <a:pt x="887679" y="764450"/>
                          <a:pt x="643373" y="739285"/>
                          <a:pt x="428947" y="615486"/>
                        </a:cubicBezTo>
                        <a:cubicBezTo>
                          <a:pt x="214521" y="491687"/>
                          <a:pt x="70574" y="292695"/>
                          <a:pt x="11184" y="71046"/>
                        </a:cubicBezTo>
                        <a:lnTo>
                          <a:pt x="5499" y="44901"/>
                        </a:lnTo>
                        <a:lnTo>
                          <a:pt x="0" y="41727"/>
                        </a:lnTo>
                        <a:lnTo>
                          <a:pt x="4496" y="40289"/>
                        </a:lnTo>
                        <a:lnTo>
                          <a:pt x="3493" y="35676"/>
                        </a:lnTo>
                        <a:lnTo>
                          <a:pt x="8992" y="38851"/>
                        </a:lnTo>
                        <a:lnTo>
                          <a:pt x="34477" y="30702"/>
                        </a:lnTo>
                        <a:cubicBezTo>
                          <a:pt x="117595" y="8430"/>
                          <a:pt x="203899" y="-1950"/>
                          <a:pt x="290619" y="302"/>
                        </a:cubicBezTo>
                        <a:close/>
                      </a:path>
                    </a:pathLst>
                  </a:custGeom>
                  <a:noFill/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47" name="Freeform: Shape 46">
                    <a:extLst>
                      <a:ext uri="{FF2B5EF4-FFF2-40B4-BE49-F238E27FC236}">
                        <a16:creationId xmlns:a16="http://schemas.microsoft.com/office/drawing/2014/main" id="{73611EFE-CC59-4854-9D40-30DEB7D7142D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/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-6080955" y="5190567"/>
                    <a:ext cx="1143804" cy="735761"/>
                  </a:xfrm>
                  <a:custGeom>
                    <a:avLst/>
                    <a:gdLst>
                      <a:gd name="connsiteX0" fmla="*/ 290619 w 1143804"/>
                      <a:gd name="connsiteY0" fmla="*/ 302 h 735761"/>
                      <a:gd name="connsiteX1" fmla="*/ 714857 w 1143804"/>
                      <a:gd name="connsiteY1" fmla="*/ 120275 h 735761"/>
                      <a:gd name="connsiteX2" fmla="*/ 1132620 w 1143804"/>
                      <a:gd name="connsiteY2" fmla="*/ 664715 h 735761"/>
                      <a:gd name="connsiteX3" fmla="*/ 1138304 w 1143804"/>
                      <a:gd name="connsiteY3" fmla="*/ 690860 h 735761"/>
                      <a:gd name="connsiteX4" fmla="*/ 1143804 w 1143804"/>
                      <a:gd name="connsiteY4" fmla="*/ 694035 h 735761"/>
                      <a:gd name="connsiteX5" fmla="*/ 1139308 w 1143804"/>
                      <a:gd name="connsiteY5" fmla="*/ 695472 h 735761"/>
                      <a:gd name="connsiteX6" fmla="*/ 1140311 w 1143804"/>
                      <a:gd name="connsiteY6" fmla="*/ 700085 h 735761"/>
                      <a:gd name="connsiteX7" fmla="*/ 1134812 w 1143804"/>
                      <a:gd name="connsiteY7" fmla="*/ 696911 h 735761"/>
                      <a:gd name="connsiteX8" fmla="*/ 1109327 w 1143804"/>
                      <a:gd name="connsiteY8" fmla="*/ 705060 h 735761"/>
                      <a:gd name="connsiteX9" fmla="*/ 428947 w 1143804"/>
                      <a:gd name="connsiteY9" fmla="*/ 615486 h 735761"/>
                      <a:gd name="connsiteX10" fmla="*/ 11184 w 1143804"/>
                      <a:gd name="connsiteY10" fmla="*/ 71046 h 735761"/>
                      <a:gd name="connsiteX11" fmla="*/ 5499 w 1143804"/>
                      <a:gd name="connsiteY11" fmla="*/ 44901 h 735761"/>
                      <a:gd name="connsiteX12" fmla="*/ 0 w 1143804"/>
                      <a:gd name="connsiteY12" fmla="*/ 41727 h 735761"/>
                      <a:gd name="connsiteX13" fmla="*/ 4496 w 1143804"/>
                      <a:gd name="connsiteY13" fmla="*/ 40289 h 735761"/>
                      <a:gd name="connsiteX14" fmla="*/ 3493 w 1143804"/>
                      <a:gd name="connsiteY14" fmla="*/ 35676 h 735761"/>
                      <a:gd name="connsiteX15" fmla="*/ 8992 w 1143804"/>
                      <a:gd name="connsiteY15" fmla="*/ 38851 h 735761"/>
                      <a:gd name="connsiteX16" fmla="*/ 34477 w 1143804"/>
                      <a:gd name="connsiteY16" fmla="*/ 30702 h 735761"/>
                      <a:gd name="connsiteX17" fmla="*/ 290619 w 1143804"/>
                      <a:gd name="connsiteY17" fmla="*/ 302 h 73576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</a:cxnLst>
                    <a:rect l="l" t="t" r="r" b="b"/>
                    <a:pathLst>
                      <a:path w="1143804" h="735761">
                        <a:moveTo>
                          <a:pt x="290619" y="302"/>
                        </a:moveTo>
                        <a:cubicBezTo>
                          <a:pt x="435153" y="4056"/>
                          <a:pt x="580841" y="42901"/>
                          <a:pt x="714857" y="120275"/>
                        </a:cubicBezTo>
                        <a:cubicBezTo>
                          <a:pt x="929283" y="244074"/>
                          <a:pt x="1073229" y="443066"/>
                          <a:pt x="1132620" y="664715"/>
                        </a:cubicBezTo>
                        <a:lnTo>
                          <a:pt x="1138304" y="690860"/>
                        </a:lnTo>
                        <a:lnTo>
                          <a:pt x="1143804" y="694035"/>
                        </a:lnTo>
                        <a:lnTo>
                          <a:pt x="1139308" y="695472"/>
                        </a:lnTo>
                        <a:lnTo>
                          <a:pt x="1140311" y="700085"/>
                        </a:lnTo>
                        <a:lnTo>
                          <a:pt x="1134812" y="696911"/>
                        </a:lnTo>
                        <a:lnTo>
                          <a:pt x="1109327" y="705060"/>
                        </a:lnTo>
                        <a:cubicBezTo>
                          <a:pt x="887679" y="764450"/>
                          <a:pt x="643373" y="739285"/>
                          <a:pt x="428947" y="615486"/>
                        </a:cubicBezTo>
                        <a:cubicBezTo>
                          <a:pt x="214521" y="491687"/>
                          <a:pt x="70574" y="292695"/>
                          <a:pt x="11184" y="71046"/>
                        </a:cubicBezTo>
                        <a:lnTo>
                          <a:pt x="5499" y="44901"/>
                        </a:lnTo>
                        <a:lnTo>
                          <a:pt x="0" y="41727"/>
                        </a:lnTo>
                        <a:lnTo>
                          <a:pt x="4496" y="40289"/>
                        </a:lnTo>
                        <a:lnTo>
                          <a:pt x="3493" y="35676"/>
                        </a:lnTo>
                        <a:lnTo>
                          <a:pt x="8992" y="38851"/>
                        </a:lnTo>
                        <a:lnTo>
                          <a:pt x="34477" y="30702"/>
                        </a:lnTo>
                        <a:cubicBezTo>
                          <a:pt x="117595" y="8430"/>
                          <a:pt x="203899" y="-1950"/>
                          <a:pt x="290619" y="302"/>
                        </a:cubicBezTo>
                        <a:close/>
                      </a:path>
                    </a:pathLst>
                  </a:custGeom>
                  <a:noFill/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48" name="Freeform: Shape 47">
                    <a:extLst>
                      <a:ext uri="{FF2B5EF4-FFF2-40B4-BE49-F238E27FC236}">
                        <a16:creationId xmlns:a16="http://schemas.microsoft.com/office/drawing/2014/main" id="{91625B07-D102-41F3-B166-4609FB4D8EFD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/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flipH="1">
                    <a:off x="-4937151" y="5190567"/>
                    <a:ext cx="1143804" cy="735761"/>
                  </a:xfrm>
                  <a:custGeom>
                    <a:avLst/>
                    <a:gdLst>
                      <a:gd name="connsiteX0" fmla="*/ 290619 w 1143804"/>
                      <a:gd name="connsiteY0" fmla="*/ 302 h 735761"/>
                      <a:gd name="connsiteX1" fmla="*/ 714857 w 1143804"/>
                      <a:gd name="connsiteY1" fmla="*/ 120275 h 735761"/>
                      <a:gd name="connsiteX2" fmla="*/ 1132620 w 1143804"/>
                      <a:gd name="connsiteY2" fmla="*/ 664715 h 735761"/>
                      <a:gd name="connsiteX3" fmla="*/ 1138304 w 1143804"/>
                      <a:gd name="connsiteY3" fmla="*/ 690860 h 735761"/>
                      <a:gd name="connsiteX4" fmla="*/ 1143804 w 1143804"/>
                      <a:gd name="connsiteY4" fmla="*/ 694035 h 735761"/>
                      <a:gd name="connsiteX5" fmla="*/ 1139308 w 1143804"/>
                      <a:gd name="connsiteY5" fmla="*/ 695472 h 735761"/>
                      <a:gd name="connsiteX6" fmla="*/ 1140311 w 1143804"/>
                      <a:gd name="connsiteY6" fmla="*/ 700085 h 735761"/>
                      <a:gd name="connsiteX7" fmla="*/ 1134812 w 1143804"/>
                      <a:gd name="connsiteY7" fmla="*/ 696911 h 735761"/>
                      <a:gd name="connsiteX8" fmla="*/ 1109327 w 1143804"/>
                      <a:gd name="connsiteY8" fmla="*/ 705060 h 735761"/>
                      <a:gd name="connsiteX9" fmla="*/ 428947 w 1143804"/>
                      <a:gd name="connsiteY9" fmla="*/ 615486 h 735761"/>
                      <a:gd name="connsiteX10" fmla="*/ 11184 w 1143804"/>
                      <a:gd name="connsiteY10" fmla="*/ 71046 h 735761"/>
                      <a:gd name="connsiteX11" fmla="*/ 5499 w 1143804"/>
                      <a:gd name="connsiteY11" fmla="*/ 44901 h 735761"/>
                      <a:gd name="connsiteX12" fmla="*/ 0 w 1143804"/>
                      <a:gd name="connsiteY12" fmla="*/ 41727 h 735761"/>
                      <a:gd name="connsiteX13" fmla="*/ 4496 w 1143804"/>
                      <a:gd name="connsiteY13" fmla="*/ 40289 h 735761"/>
                      <a:gd name="connsiteX14" fmla="*/ 3493 w 1143804"/>
                      <a:gd name="connsiteY14" fmla="*/ 35676 h 735761"/>
                      <a:gd name="connsiteX15" fmla="*/ 8992 w 1143804"/>
                      <a:gd name="connsiteY15" fmla="*/ 38851 h 735761"/>
                      <a:gd name="connsiteX16" fmla="*/ 34477 w 1143804"/>
                      <a:gd name="connsiteY16" fmla="*/ 30702 h 735761"/>
                      <a:gd name="connsiteX17" fmla="*/ 290619 w 1143804"/>
                      <a:gd name="connsiteY17" fmla="*/ 302 h 73576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</a:cxnLst>
                    <a:rect l="l" t="t" r="r" b="b"/>
                    <a:pathLst>
                      <a:path w="1143804" h="735761">
                        <a:moveTo>
                          <a:pt x="290619" y="302"/>
                        </a:moveTo>
                        <a:cubicBezTo>
                          <a:pt x="435153" y="4056"/>
                          <a:pt x="580841" y="42901"/>
                          <a:pt x="714857" y="120275"/>
                        </a:cubicBezTo>
                        <a:cubicBezTo>
                          <a:pt x="929283" y="244074"/>
                          <a:pt x="1073229" y="443066"/>
                          <a:pt x="1132620" y="664715"/>
                        </a:cubicBezTo>
                        <a:lnTo>
                          <a:pt x="1138304" y="690860"/>
                        </a:lnTo>
                        <a:lnTo>
                          <a:pt x="1143804" y="694035"/>
                        </a:lnTo>
                        <a:lnTo>
                          <a:pt x="1139308" y="695472"/>
                        </a:lnTo>
                        <a:lnTo>
                          <a:pt x="1140311" y="700085"/>
                        </a:lnTo>
                        <a:lnTo>
                          <a:pt x="1134812" y="696911"/>
                        </a:lnTo>
                        <a:lnTo>
                          <a:pt x="1109327" y="705060"/>
                        </a:lnTo>
                        <a:cubicBezTo>
                          <a:pt x="887679" y="764450"/>
                          <a:pt x="643373" y="739285"/>
                          <a:pt x="428947" y="615486"/>
                        </a:cubicBezTo>
                        <a:cubicBezTo>
                          <a:pt x="214521" y="491687"/>
                          <a:pt x="70574" y="292695"/>
                          <a:pt x="11184" y="71046"/>
                        </a:cubicBezTo>
                        <a:lnTo>
                          <a:pt x="5499" y="44901"/>
                        </a:lnTo>
                        <a:lnTo>
                          <a:pt x="0" y="41727"/>
                        </a:lnTo>
                        <a:lnTo>
                          <a:pt x="4496" y="40289"/>
                        </a:lnTo>
                        <a:lnTo>
                          <a:pt x="3493" y="35676"/>
                        </a:lnTo>
                        <a:lnTo>
                          <a:pt x="8992" y="38851"/>
                        </a:lnTo>
                        <a:lnTo>
                          <a:pt x="34477" y="30702"/>
                        </a:lnTo>
                        <a:cubicBezTo>
                          <a:pt x="117595" y="8430"/>
                          <a:pt x="203899" y="-1950"/>
                          <a:pt x="290619" y="302"/>
                        </a:cubicBezTo>
                        <a:close/>
                      </a:path>
                    </a:pathLst>
                  </a:custGeom>
                  <a:noFill/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49" name="Freeform: Shape 48">
                    <a:extLst>
                      <a:ext uri="{FF2B5EF4-FFF2-40B4-BE49-F238E27FC236}">
                        <a16:creationId xmlns:a16="http://schemas.microsoft.com/office/drawing/2014/main" id="{C3E30C65-B278-47FF-B2D9-060255D91D36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/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-6080955" y="5934581"/>
                    <a:ext cx="1143804" cy="735761"/>
                  </a:xfrm>
                  <a:custGeom>
                    <a:avLst/>
                    <a:gdLst>
                      <a:gd name="connsiteX0" fmla="*/ 290619 w 1143804"/>
                      <a:gd name="connsiteY0" fmla="*/ 302 h 735761"/>
                      <a:gd name="connsiteX1" fmla="*/ 714857 w 1143804"/>
                      <a:gd name="connsiteY1" fmla="*/ 120275 h 735761"/>
                      <a:gd name="connsiteX2" fmla="*/ 1132620 w 1143804"/>
                      <a:gd name="connsiteY2" fmla="*/ 664715 h 735761"/>
                      <a:gd name="connsiteX3" fmla="*/ 1138304 w 1143804"/>
                      <a:gd name="connsiteY3" fmla="*/ 690860 h 735761"/>
                      <a:gd name="connsiteX4" fmla="*/ 1143804 w 1143804"/>
                      <a:gd name="connsiteY4" fmla="*/ 694035 h 735761"/>
                      <a:gd name="connsiteX5" fmla="*/ 1139308 w 1143804"/>
                      <a:gd name="connsiteY5" fmla="*/ 695472 h 735761"/>
                      <a:gd name="connsiteX6" fmla="*/ 1140311 w 1143804"/>
                      <a:gd name="connsiteY6" fmla="*/ 700085 h 735761"/>
                      <a:gd name="connsiteX7" fmla="*/ 1134812 w 1143804"/>
                      <a:gd name="connsiteY7" fmla="*/ 696911 h 735761"/>
                      <a:gd name="connsiteX8" fmla="*/ 1109327 w 1143804"/>
                      <a:gd name="connsiteY8" fmla="*/ 705060 h 735761"/>
                      <a:gd name="connsiteX9" fmla="*/ 428947 w 1143804"/>
                      <a:gd name="connsiteY9" fmla="*/ 615486 h 735761"/>
                      <a:gd name="connsiteX10" fmla="*/ 11184 w 1143804"/>
                      <a:gd name="connsiteY10" fmla="*/ 71046 h 735761"/>
                      <a:gd name="connsiteX11" fmla="*/ 5499 w 1143804"/>
                      <a:gd name="connsiteY11" fmla="*/ 44901 h 735761"/>
                      <a:gd name="connsiteX12" fmla="*/ 0 w 1143804"/>
                      <a:gd name="connsiteY12" fmla="*/ 41727 h 735761"/>
                      <a:gd name="connsiteX13" fmla="*/ 4496 w 1143804"/>
                      <a:gd name="connsiteY13" fmla="*/ 40289 h 735761"/>
                      <a:gd name="connsiteX14" fmla="*/ 3493 w 1143804"/>
                      <a:gd name="connsiteY14" fmla="*/ 35676 h 735761"/>
                      <a:gd name="connsiteX15" fmla="*/ 8992 w 1143804"/>
                      <a:gd name="connsiteY15" fmla="*/ 38851 h 735761"/>
                      <a:gd name="connsiteX16" fmla="*/ 34477 w 1143804"/>
                      <a:gd name="connsiteY16" fmla="*/ 30702 h 735761"/>
                      <a:gd name="connsiteX17" fmla="*/ 290619 w 1143804"/>
                      <a:gd name="connsiteY17" fmla="*/ 302 h 73576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</a:cxnLst>
                    <a:rect l="l" t="t" r="r" b="b"/>
                    <a:pathLst>
                      <a:path w="1143804" h="735761">
                        <a:moveTo>
                          <a:pt x="290619" y="302"/>
                        </a:moveTo>
                        <a:cubicBezTo>
                          <a:pt x="435153" y="4056"/>
                          <a:pt x="580841" y="42901"/>
                          <a:pt x="714857" y="120275"/>
                        </a:cubicBezTo>
                        <a:cubicBezTo>
                          <a:pt x="929283" y="244074"/>
                          <a:pt x="1073229" y="443066"/>
                          <a:pt x="1132620" y="664715"/>
                        </a:cubicBezTo>
                        <a:lnTo>
                          <a:pt x="1138304" y="690860"/>
                        </a:lnTo>
                        <a:lnTo>
                          <a:pt x="1143804" y="694035"/>
                        </a:lnTo>
                        <a:lnTo>
                          <a:pt x="1139308" y="695472"/>
                        </a:lnTo>
                        <a:lnTo>
                          <a:pt x="1140311" y="700085"/>
                        </a:lnTo>
                        <a:lnTo>
                          <a:pt x="1134812" y="696911"/>
                        </a:lnTo>
                        <a:lnTo>
                          <a:pt x="1109327" y="705060"/>
                        </a:lnTo>
                        <a:cubicBezTo>
                          <a:pt x="887679" y="764450"/>
                          <a:pt x="643373" y="739285"/>
                          <a:pt x="428947" y="615486"/>
                        </a:cubicBezTo>
                        <a:cubicBezTo>
                          <a:pt x="214521" y="491687"/>
                          <a:pt x="70574" y="292695"/>
                          <a:pt x="11184" y="71046"/>
                        </a:cubicBezTo>
                        <a:lnTo>
                          <a:pt x="5499" y="44901"/>
                        </a:lnTo>
                        <a:lnTo>
                          <a:pt x="0" y="41727"/>
                        </a:lnTo>
                        <a:lnTo>
                          <a:pt x="4496" y="40289"/>
                        </a:lnTo>
                        <a:lnTo>
                          <a:pt x="3493" y="35676"/>
                        </a:lnTo>
                        <a:lnTo>
                          <a:pt x="8992" y="38851"/>
                        </a:lnTo>
                        <a:lnTo>
                          <a:pt x="34477" y="30702"/>
                        </a:lnTo>
                        <a:cubicBezTo>
                          <a:pt x="117595" y="8430"/>
                          <a:pt x="203899" y="-1950"/>
                          <a:pt x="290619" y="302"/>
                        </a:cubicBezTo>
                        <a:close/>
                      </a:path>
                    </a:pathLst>
                  </a:custGeom>
                  <a:noFill/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50" name="Freeform: Shape 49">
                    <a:extLst>
                      <a:ext uri="{FF2B5EF4-FFF2-40B4-BE49-F238E27FC236}">
                        <a16:creationId xmlns:a16="http://schemas.microsoft.com/office/drawing/2014/main" id="{9A73BA5A-FCC2-4397-89C3-EA36D6B68D5B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/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flipH="1">
                    <a:off x="-4937151" y="5934581"/>
                    <a:ext cx="1143804" cy="735761"/>
                  </a:xfrm>
                  <a:custGeom>
                    <a:avLst/>
                    <a:gdLst>
                      <a:gd name="connsiteX0" fmla="*/ 290619 w 1143804"/>
                      <a:gd name="connsiteY0" fmla="*/ 302 h 735761"/>
                      <a:gd name="connsiteX1" fmla="*/ 714857 w 1143804"/>
                      <a:gd name="connsiteY1" fmla="*/ 120275 h 735761"/>
                      <a:gd name="connsiteX2" fmla="*/ 1132620 w 1143804"/>
                      <a:gd name="connsiteY2" fmla="*/ 664715 h 735761"/>
                      <a:gd name="connsiteX3" fmla="*/ 1138304 w 1143804"/>
                      <a:gd name="connsiteY3" fmla="*/ 690860 h 735761"/>
                      <a:gd name="connsiteX4" fmla="*/ 1143804 w 1143804"/>
                      <a:gd name="connsiteY4" fmla="*/ 694035 h 735761"/>
                      <a:gd name="connsiteX5" fmla="*/ 1139308 w 1143804"/>
                      <a:gd name="connsiteY5" fmla="*/ 695472 h 735761"/>
                      <a:gd name="connsiteX6" fmla="*/ 1140311 w 1143804"/>
                      <a:gd name="connsiteY6" fmla="*/ 700085 h 735761"/>
                      <a:gd name="connsiteX7" fmla="*/ 1134812 w 1143804"/>
                      <a:gd name="connsiteY7" fmla="*/ 696911 h 735761"/>
                      <a:gd name="connsiteX8" fmla="*/ 1109327 w 1143804"/>
                      <a:gd name="connsiteY8" fmla="*/ 705060 h 735761"/>
                      <a:gd name="connsiteX9" fmla="*/ 428947 w 1143804"/>
                      <a:gd name="connsiteY9" fmla="*/ 615486 h 735761"/>
                      <a:gd name="connsiteX10" fmla="*/ 11184 w 1143804"/>
                      <a:gd name="connsiteY10" fmla="*/ 71046 h 735761"/>
                      <a:gd name="connsiteX11" fmla="*/ 5499 w 1143804"/>
                      <a:gd name="connsiteY11" fmla="*/ 44901 h 735761"/>
                      <a:gd name="connsiteX12" fmla="*/ 0 w 1143804"/>
                      <a:gd name="connsiteY12" fmla="*/ 41727 h 735761"/>
                      <a:gd name="connsiteX13" fmla="*/ 4496 w 1143804"/>
                      <a:gd name="connsiteY13" fmla="*/ 40289 h 735761"/>
                      <a:gd name="connsiteX14" fmla="*/ 3493 w 1143804"/>
                      <a:gd name="connsiteY14" fmla="*/ 35676 h 735761"/>
                      <a:gd name="connsiteX15" fmla="*/ 8992 w 1143804"/>
                      <a:gd name="connsiteY15" fmla="*/ 38851 h 735761"/>
                      <a:gd name="connsiteX16" fmla="*/ 34477 w 1143804"/>
                      <a:gd name="connsiteY16" fmla="*/ 30702 h 735761"/>
                      <a:gd name="connsiteX17" fmla="*/ 290619 w 1143804"/>
                      <a:gd name="connsiteY17" fmla="*/ 302 h 73576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</a:cxnLst>
                    <a:rect l="l" t="t" r="r" b="b"/>
                    <a:pathLst>
                      <a:path w="1143804" h="735761">
                        <a:moveTo>
                          <a:pt x="290619" y="302"/>
                        </a:moveTo>
                        <a:cubicBezTo>
                          <a:pt x="435153" y="4056"/>
                          <a:pt x="580841" y="42901"/>
                          <a:pt x="714857" y="120275"/>
                        </a:cubicBezTo>
                        <a:cubicBezTo>
                          <a:pt x="929283" y="244074"/>
                          <a:pt x="1073229" y="443066"/>
                          <a:pt x="1132620" y="664715"/>
                        </a:cubicBezTo>
                        <a:lnTo>
                          <a:pt x="1138304" y="690860"/>
                        </a:lnTo>
                        <a:lnTo>
                          <a:pt x="1143804" y="694035"/>
                        </a:lnTo>
                        <a:lnTo>
                          <a:pt x="1139308" y="695472"/>
                        </a:lnTo>
                        <a:lnTo>
                          <a:pt x="1140311" y="700085"/>
                        </a:lnTo>
                        <a:lnTo>
                          <a:pt x="1134812" y="696911"/>
                        </a:lnTo>
                        <a:lnTo>
                          <a:pt x="1109327" y="705060"/>
                        </a:lnTo>
                        <a:cubicBezTo>
                          <a:pt x="887679" y="764450"/>
                          <a:pt x="643373" y="739285"/>
                          <a:pt x="428947" y="615486"/>
                        </a:cubicBezTo>
                        <a:cubicBezTo>
                          <a:pt x="214521" y="491687"/>
                          <a:pt x="70574" y="292695"/>
                          <a:pt x="11184" y="71046"/>
                        </a:cubicBezTo>
                        <a:lnTo>
                          <a:pt x="5499" y="44901"/>
                        </a:lnTo>
                        <a:lnTo>
                          <a:pt x="0" y="41727"/>
                        </a:lnTo>
                        <a:lnTo>
                          <a:pt x="4496" y="40289"/>
                        </a:lnTo>
                        <a:lnTo>
                          <a:pt x="3493" y="35676"/>
                        </a:lnTo>
                        <a:lnTo>
                          <a:pt x="8992" y="38851"/>
                        </a:lnTo>
                        <a:lnTo>
                          <a:pt x="34477" y="30702"/>
                        </a:lnTo>
                        <a:cubicBezTo>
                          <a:pt x="117595" y="8430"/>
                          <a:pt x="203899" y="-1950"/>
                          <a:pt x="290619" y="302"/>
                        </a:cubicBezTo>
                        <a:close/>
                      </a:path>
                    </a:pathLst>
                  </a:custGeom>
                  <a:noFill/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chemeClr val="tx1"/>
                      </a:solidFill>
                    </a:endParaRPr>
                  </a:p>
                </p:txBody>
              </p:sp>
            </p:grpSp>
            <p:grpSp>
              <p:nvGrpSpPr>
                <p:cNvPr id="40" name="Group 39">
                  <a:extLst>
                    <a:ext uri="{FF2B5EF4-FFF2-40B4-BE49-F238E27FC236}">
                      <a16:creationId xmlns:a16="http://schemas.microsoft.com/office/drawing/2014/main" id="{52AC2A5D-4D2E-480E-A230-C204E97D73D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 rot="2700000">
                  <a:off x="6664455" y="5530746"/>
                  <a:ext cx="464739" cy="900000"/>
                  <a:chOff x="4511184" y="2651374"/>
                  <a:chExt cx="464739" cy="900000"/>
                </a:xfrm>
              </p:grpSpPr>
              <p:sp>
                <p:nvSpPr>
                  <p:cNvPr id="41" name="Freeform: Shape 40">
                    <a:extLst>
                      <a:ext uri="{FF2B5EF4-FFF2-40B4-BE49-F238E27FC236}">
                        <a16:creationId xmlns:a16="http://schemas.microsoft.com/office/drawing/2014/main" id="{2EDB7FB5-E468-43A7-85EC-679D68A5F4EF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/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2700000" flipH="1" flipV="1">
                    <a:off x="4511184" y="2990814"/>
                    <a:ext cx="464739" cy="464739"/>
                  </a:xfrm>
                  <a:custGeom>
                    <a:avLst/>
                    <a:gdLst>
                      <a:gd name="connsiteX0" fmla="*/ 464132 w 464739"/>
                      <a:gd name="connsiteY0" fmla="*/ 463881 h 464739"/>
                      <a:gd name="connsiteX1" fmla="*/ 463891 w 464739"/>
                      <a:gd name="connsiteY1" fmla="*/ 463892 h 464739"/>
                      <a:gd name="connsiteX2" fmla="*/ 463880 w 464739"/>
                      <a:gd name="connsiteY2" fmla="*/ 464132 h 464739"/>
                      <a:gd name="connsiteX3" fmla="*/ 463651 w 464739"/>
                      <a:gd name="connsiteY3" fmla="*/ 463904 h 464739"/>
                      <a:gd name="connsiteX4" fmla="*/ 446142 w 464739"/>
                      <a:gd name="connsiteY4" fmla="*/ 464739 h 464739"/>
                      <a:gd name="connsiteX5" fmla="*/ 130673 w 464739"/>
                      <a:gd name="connsiteY5" fmla="*/ 334067 h 464739"/>
                      <a:gd name="connsiteX6" fmla="*/ 0 w 464739"/>
                      <a:gd name="connsiteY6" fmla="*/ 18597 h 464739"/>
                      <a:gd name="connsiteX7" fmla="*/ 836 w 464739"/>
                      <a:gd name="connsiteY7" fmla="*/ 1089 h 464739"/>
                      <a:gd name="connsiteX8" fmla="*/ 607 w 464739"/>
                      <a:gd name="connsiteY8" fmla="*/ 859 h 464739"/>
                      <a:gd name="connsiteX9" fmla="*/ 848 w 464739"/>
                      <a:gd name="connsiteY9" fmla="*/ 848 h 464739"/>
                      <a:gd name="connsiteX10" fmla="*/ 859 w 464739"/>
                      <a:gd name="connsiteY10" fmla="*/ 607 h 464739"/>
                      <a:gd name="connsiteX11" fmla="*/ 1089 w 464739"/>
                      <a:gd name="connsiteY11" fmla="*/ 836 h 464739"/>
                      <a:gd name="connsiteX12" fmla="*/ 18597 w 464739"/>
                      <a:gd name="connsiteY12" fmla="*/ 0 h 464739"/>
                      <a:gd name="connsiteX13" fmla="*/ 334067 w 464739"/>
                      <a:gd name="connsiteY13" fmla="*/ 130672 h 464739"/>
                      <a:gd name="connsiteX14" fmla="*/ 464739 w 464739"/>
                      <a:gd name="connsiteY14" fmla="*/ 446142 h 464739"/>
                      <a:gd name="connsiteX15" fmla="*/ 463903 w 464739"/>
                      <a:gd name="connsiteY15" fmla="*/ 463652 h 46473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</a:cxnLst>
                    <a:rect l="l" t="t" r="r" b="b"/>
                    <a:pathLst>
                      <a:path w="464739" h="464739">
                        <a:moveTo>
                          <a:pt x="464132" y="463881"/>
                        </a:moveTo>
                        <a:lnTo>
                          <a:pt x="463891" y="463892"/>
                        </a:lnTo>
                        <a:lnTo>
                          <a:pt x="463880" y="464132"/>
                        </a:lnTo>
                        <a:lnTo>
                          <a:pt x="463651" y="463904"/>
                        </a:lnTo>
                        <a:lnTo>
                          <a:pt x="446142" y="464739"/>
                        </a:lnTo>
                        <a:cubicBezTo>
                          <a:pt x="331965" y="464739"/>
                          <a:pt x="217787" y="421182"/>
                          <a:pt x="130673" y="334067"/>
                        </a:cubicBezTo>
                        <a:cubicBezTo>
                          <a:pt x="43558" y="246953"/>
                          <a:pt x="1" y="132775"/>
                          <a:pt x="0" y="18597"/>
                        </a:cubicBezTo>
                        <a:lnTo>
                          <a:pt x="836" y="1089"/>
                        </a:lnTo>
                        <a:lnTo>
                          <a:pt x="607" y="859"/>
                        </a:lnTo>
                        <a:lnTo>
                          <a:pt x="848" y="848"/>
                        </a:lnTo>
                        <a:lnTo>
                          <a:pt x="859" y="607"/>
                        </a:lnTo>
                        <a:lnTo>
                          <a:pt x="1089" y="836"/>
                        </a:lnTo>
                        <a:lnTo>
                          <a:pt x="18597" y="0"/>
                        </a:lnTo>
                        <a:cubicBezTo>
                          <a:pt x="132775" y="0"/>
                          <a:pt x="246952" y="43557"/>
                          <a:pt x="334067" y="130672"/>
                        </a:cubicBezTo>
                        <a:cubicBezTo>
                          <a:pt x="421182" y="217787"/>
                          <a:pt x="464739" y="331964"/>
                          <a:pt x="464739" y="446142"/>
                        </a:cubicBezTo>
                        <a:lnTo>
                          <a:pt x="463903" y="463652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  <p:cxnSp>
                <p:nvCxnSpPr>
                  <p:cNvPr id="42" name="Straight Connector 41">
                    <a:extLst>
                      <a:ext uri="{FF2B5EF4-FFF2-40B4-BE49-F238E27FC236}">
                        <a16:creationId xmlns:a16="http://schemas.microsoft.com/office/drawing/2014/main" id="{EBBEEEFC-1DC8-43DB-B9B1-8515B6F84706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flipV="1">
                    <a:off x="4743982" y="2651374"/>
                    <a:ext cx="0" cy="900000"/>
                  </a:xfrm>
                  <a:prstGeom prst="line">
                    <a:avLst/>
                  </a:pr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</p:grpSp>
    </p:spTree>
    <p:extLst>
      <p:ext uri="{BB962C8B-B14F-4D97-AF65-F5344CB8AC3E}">
        <p14:creationId xmlns:p14="http://schemas.microsoft.com/office/powerpoint/2010/main" val="2277011177"/>
      </p:ext>
    </p:extLst>
  </p:cSld>
  <p:clrMapOvr>
    <a:masterClrMapping/>
  </p:clrMapOvr>
</p:sld>
</file>

<file path=ppt/theme/theme1.xml><?xml version="1.0" encoding="utf-8"?>
<a:theme xmlns:a="http://schemas.openxmlformats.org/drawingml/2006/main" name="LeafVTI">
  <a:themeElements>
    <a:clrScheme name="AnalogousFromDarkSeedLeftStep">
      <a:dk1>
        <a:srgbClr val="000000"/>
      </a:dk1>
      <a:lt1>
        <a:srgbClr val="FFFFFF"/>
      </a:lt1>
      <a:dk2>
        <a:srgbClr val="1B2830"/>
      </a:dk2>
      <a:lt2>
        <a:srgbClr val="F1F3F0"/>
      </a:lt2>
      <a:accent1>
        <a:srgbClr val="A629E7"/>
      </a:accent1>
      <a:accent2>
        <a:srgbClr val="592FD9"/>
      </a:accent2>
      <a:accent3>
        <a:srgbClr val="294AE7"/>
      </a:accent3>
      <a:accent4>
        <a:srgbClr val="1787D5"/>
      </a:accent4>
      <a:accent5>
        <a:srgbClr val="22BFBE"/>
      </a:accent5>
      <a:accent6>
        <a:srgbClr val="16C67B"/>
      </a:accent6>
      <a:hlink>
        <a:srgbClr val="3897A9"/>
      </a:hlink>
      <a:folHlink>
        <a:srgbClr val="7F7F7F"/>
      </a:folHlink>
    </a:clrScheme>
    <a:fontScheme name="Leaf">
      <a:majorFont>
        <a:latin typeface="Rockwell Nova Light"/>
        <a:ea typeface=""/>
        <a:cs typeface=""/>
      </a:majorFont>
      <a:minorFont>
        <a:latin typeface="Avenir Next LT Pro Light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eafVTI" id="{AD13D32C-3873-4EF1-A28C-5D0E64FF0913}" vid="{0D2E0FD0-9C17-4337-BD21-33917FC300A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02c4224-de1c-4a2c-b66b-587e5e8149bd" xsi:nil="true"/>
    <lcf76f155ced4ddcb4097134ff3c332f xmlns="5688438d-f8f0-4fd1-827e-90554813cb2b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B5EA2E7942EFA46913577103858EA00" ma:contentTypeVersion="18" ma:contentTypeDescription="Create a new document." ma:contentTypeScope="" ma:versionID="d47ec675d7c640be365ef9c5f9939c48">
  <xsd:schema xmlns:xsd="http://www.w3.org/2001/XMLSchema" xmlns:xs="http://www.w3.org/2001/XMLSchema" xmlns:p="http://schemas.microsoft.com/office/2006/metadata/properties" xmlns:ns2="5688438d-f8f0-4fd1-827e-90554813cb2b" xmlns:ns3="502c4224-de1c-4a2c-b66b-587e5e8149bd" targetNamespace="http://schemas.microsoft.com/office/2006/metadata/properties" ma:root="true" ma:fieldsID="9c105281d514cfdba01a7d9216a35016" ns2:_="" ns3:_="">
    <xsd:import namespace="5688438d-f8f0-4fd1-827e-90554813cb2b"/>
    <xsd:import namespace="502c4224-de1c-4a2c-b66b-587e5e8149b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88438d-f8f0-4fd1-827e-90554813cb2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a1e96cc0-46bd-46ca-9217-af340b20b2c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2c4224-de1c-4a2c-b66b-587e5e8149b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9cb7e577-97b8-4aa5-9ea0-9a5657f749ca}" ma:internalName="TaxCatchAll" ma:showField="CatchAllData" ma:web="502c4224-de1c-4a2c-b66b-587e5e8149b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E6FE29F-4C0A-4492-8CB8-210437A7F147}">
  <ds:schemaRefs>
    <ds:schemaRef ds:uri="http://purl.org/dc/elements/1.1/"/>
    <ds:schemaRef ds:uri="http://purl.org/dc/terms/"/>
    <ds:schemaRef ds:uri="http://purl.org/dc/dcmitype/"/>
    <ds:schemaRef ds:uri="http://schemas.microsoft.com/office/2006/metadata/properties"/>
    <ds:schemaRef ds:uri="5688438d-f8f0-4fd1-827e-90554813cb2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502c4224-de1c-4a2c-b66b-587e5e8149bd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1E0DC5F8-250C-401F-BB02-FB075304549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688438d-f8f0-4fd1-827e-90554813cb2b"/>
    <ds:schemaRef ds:uri="502c4224-de1c-4a2c-b66b-587e5e8149b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682582A-54BB-49ED-A91F-10EEF3D49B8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142</Words>
  <Application>Microsoft Office PowerPoint</Application>
  <PresentationFormat>Widescreen</PresentationFormat>
  <Paragraphs>23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Aptos</vt:lpstr>
      <vt:lpstr>Arial</vt:lpstr>
      <vt:lpstr>Avenir Next LT Pro Light</vt:lpstr>
      <vt:lpstr>Bell MT</vt:lpstr>
      <vt:lpstr>Rockwell Nova Light</vt:lpstr>
      <vt:lpstr>Wingdings</vt:lpstr>
      <vt:lpstr>LeafVTI</vt:lpstr>
      <vt:lpstr>FERPA &amp; Maintaining student Confidentiality</vt:lpstr>
      <vt:lpstr>Introduction</vt:lpstr>
      <vt:lpstr>What is FERPA?</vt:lpstr>
      <vt:lpstr>School Volunteers &amp; Ferpa</vt:lpstr>
      <vt:lpstr>Rights under FERPA</vt:lpstr>
      <vt:lpstr>Maintaining Confidentiality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Vicki Wood</dc:creator>
  <cp:lastModifiedBy>Jenna Millett</cp:lastModifiedBy>
  <cp:revision>3</cp:revision>
  <dcterms:created xsi:type="dcterms:W3CDTF">2024-09-06T18:26:21Z</dcterms:created>
  <dcterms:modified xsi:type="dcterms:W3CDTF">2024-11-20T18:56:51Z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9145f431-4c8c-42c6-a5a5-ba6d3bdea585_Enabled">
    <vt:lpwstr>true</vt:lpwstr>
  </property>
  <property fmtid="{D5CDD505-2E9C-101B-9397-08002B2CF9AE}" pid="3" name="MSIP_Label_9145f431-4c8c-42c6-a5a5-ba6d3bdea585_SetDate">
    <vt:lpwstr>2024-09-06T18:26:25Z</vt:lpwstr>
  </property>
  <property fmtid="{D5CDD505-2E9C-101B-9397-08002B2CF9AE}" pid="4" name="MSIP_Label_9145f431-4c8c-42c6-a5a5-ba6d3bdea585_Method">
    <vt:lpwstr>Standard</vt:lpwstr>
  </property>
  <property fmtid="{D5CDD505-2E9C-101B-9397-08002B2CF9AE}" pid="5" name="MSIP_Label_9145f431-4c8c-42c6-a5a5-ba6d3bdea585_Name">
    <vt:lpwstr>defa4170-0d19-0005-0004-bc88714345d2</vt:lpwstr>
  </property>
  <property fmtid="{D5CDD505-2E9C-101B-9397-08002B2CF9AE}" pid="6" name="MSIP_Label_9145f431-4c8c-42c6-a5a5-ba6d3bdea585_SiteId">
    <vt:lpwstr>b2fe5ccf-10a5-46fe-ae45-a0267412af7a</vt:lpwstr>
  </property>
  <property fmtid="{D5CDD505-2E9C-101B-9397-08002B2CF9AE}" pid="7" name="MSIP_Label_9145f431-4c8c-42c6-a5a5-ba6d3bdea585_ActionId">
    <vt:lpwstr>42d6ac7d-c1a4-4aba-9ae4-423bc1efaafb</vt:lpwstr>
  </property>
  <property fmtid="{D5CDD505-2E9C-101B-9397-08002B2CF9AE}" pid="8" name="MSIP_Label_9145f431-4c8c-42c6-a5a5-ba6d3bdea585_ContentBits">
    <vt:lpwstr>0</vt:lpwstr>
  </property>
  <property fmtid="{D5CDD505-2E9C-101B-9397-08002B2CF9AE}" pid="9" name="ContentTypeId">
    <vt:lpwstr>0x0101004B5EA2E7942EFA46913577103858EA00</vt:lpwstr>
  </property>
  <property fmtid="{D5CDD505-2E9C-101B-9397-08002B2CF9AE}" pid="10" name="MediaServiceImageTags">
    <vt:lpwstr/>
  </property>
</Properties>
</file>