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82" r:id="rId5"/>
  </p:sldMasterIdLst>
  <p:notesMasterIdLst>
    <p:notesMasterId r:id="rId25"/>
  </p:notesMasterIdLst>
  <p:handoutMasterIdLst>
    <p:handoutMasterId r:id="rId26"/>
  </p:handoutMasterIdLst>
  <p:sldIdLst>
    <p:sldId id="260" r:id="rId6"/>
    <p:sldId id="262" r:id="rId7"/>
    <p:sldId id="395" r:id="rId8"/>
    <p:sldId id="258" r:id="rId9"/>
    <p:sldId id="2147472469" r:id="rId10"/>
    <p:sldId id="2147472461" r:id="rId11"/>
    <p:sldId id="261" r:id="rId12"/>
    <p:sldId id="259" r:id="rId13"/>
    <p:sldId id="2147472467" r:id="rId14"/>
    <p:sldId id="2147472484" r:id="rId15"/>
    <p:sldId id="2147472470" r:id="rId16"/>
    <p:sldId id="382" r:id="rId17"/>
    <p:sldId id="263" r:id="rId18"/>
    <p:sldId id="264" r:id="rId19"/>
    <p:sldId id="2147472471" r:id="rId20"/>
    <p:sldId id="2147472501" r:id="rId21"/>
    <p:sldId id="2147472475" r:id="rId22"/>
    <p:sldId id="2147472510" r:id="rId23"/>
    <p:sldId id="41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5158C79-E38D-CF4F-71D6-DBD4433EF072}" name="Angela Allen" initials="AA" userId="S::angela.allen@k12.wa.us::9aceb486-9b6e-4109-ae67-e852fa23dae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3D"/>
    <a:srgbClr val="FFFFFF"/>
    <a:srgbClr val="424340"/>
    <a:srgbClr val="FBC639"/>
    <a:srgbClr val="F7F5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78814" autoAdjust="0"/>
  </p:normalViewPr>
  <p:slideViewPr>
    <p:cSldViewPr snapToGrid="0">
      <p:cViewPr varScale="1">
        <p:scale>
          <a:sx n="100" d="100"/>
          <a:sy n="100" d="100"/>
        </p:scale>
        <p:origin x="222" y="906"/>
      </p:cViewPr>
      <p:guideLst/>
    </p:cSldViewPr>
  </p:slideViewPr>
  <p:outlineViewPr>
    <p:cViewPr>
      <p:scale>
        <a:sx n="33" d="100"/>
        <a:sy n="33" d="100"/>
      </p:scale>
      <p:origin x="0" y="-184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svg"/><Relationship Id="rId1" Type="http://schemas.openxmlformats.org/officeDocument/2006/relationships/image" Target="../media/image28.svg"/><Relationship Id="rId4" Type="http://schemas.openxmlformats.org/officeDocument/2006/relationships/image" Target="../media/image31.svg"/></Relationships>
</file>

<file path=ppt/diagrams/_rels/data3.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svg"/><Relationship Id="rId1" Type="http://schemas.openxmlformats.org/officeDocument/2006/relationships/image" Target="../media/image33.svg"/><Relationship Id="rId6" Type="http://schemas.openxmlformats.org/officeDocument/2006/relationships/image" Target="../media/image38.svg"/><Relationship Id="rId5" Type="http://schemas.openxmlformats.org/officeDocument/2006/relationships/image" Target="../media/image37.svg"/><Relationship Id="rId4" Type="http://schemas.openxmlformats.org/officeDocument/2006/relationships/image" Target="../media/image36.svg"/></Relationships>
</file>

<file path=ppt/diagrams/_rels/data4.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svg"/><Relationship Id="rId1" Type="http://schemas.openxmlformats.org/officeDocument/2006/relationships/image" Target="../media/image40.svg"/></Relationships>
</file>

<file path=ppt/diagrams/_rels/data6.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svg"/><Relationship Id="rId1" Type="http://schemas.openxmlformats.org/officeDocument/2006/relationships/image" Target="../media/image38.svg"/><Relationship Id="rId6" Type="http://schemas.openxmlformats.org/officeDocument/2006/relationships/image" Target="../media/image48.svg"/><Relationship Id="rId5" Type="http://schemas.openxmlformats.org/officeDocument/2006/relationships/image" Target="../media/image47.svg"/><Relationship Id="rId4" Type="http://schemas.openxmlformats.org/officeDocument/2006/relationships/image" Target="../media/image46.svg"/></Relationships>
</file>

<file path=ppt/diagrams/_rels/data8.xml.rels><?xml version="1.0" encoding="UTF-8" standalone="yes"?>
<Relationships xmlns="http://schemas.openxmlformats.org/package/2006/relationships"><Relationship Id="rId2" Type="http://schemas.openxmlformats.org/officeDocument/2006/relationships/hyperlink" Target="https://ospi.k12.wa.us/student-success/learning-standards-instructional-materials/washington-state-learning-standards-review" TargetMode="External"/><Relationship Id="rId1" Type="http://schemas.openxmlformats.org/officeDocument/2006/relationships/hyperlink" Target="https://ospi.k12.wa.us/student-success/learning-standards-instructional-materials"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svg"/><Relationship Id="rId1" Type="http://schemas.openxmlformats.org/officeDocument/2006/relationships/image" Target="../media/image28.svg"/><Relationship Id="rId4" Type="http://schemas.openxmlformats.org/officeDocument/2006/relationships/image" Target="../media/image31.svg"/></Relationships>
</file>

<file path=ppt/diagrams/_rels/drawing3.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svg"/><Relationship Id="rId1" Type="http://schemas.openxmlformats.org/officeDocument/2006/relationships/image" Target="../media/image33.svg"/><Relationship Id="rId6" Type="http://schemas.openxmlformats.org/officeDocument/2006/relationships/image" Target="../media/image38.svg"/><Relationship Id="rId5" Type="http://schemas.openxmlformats.org/officeDocument/2006/relationships/image" Target="../media/image37.svg"/><Relationship Id="rId4" Type="http://schemas.openxmlformats.org/officeDocument/2006/relationships/image" Target="../media/image36.svg"/></Relationships>
</file>

<file path=ppt/diagrams/_rels/drawing4.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svg"/><Relationship Id="rId1" Type="http://schemas.openxmlformats.org/officeDocument/2006/relationships/image" Target="../media/image40.svg"/></Relationships>
</file>

<file path=ppt/diagrams/_rels/drawing6.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svg"/><Relationship Id="rId1" Type="http://schemas.openxmlformats.org/officeDocument/2006/relationships/image" Target="../media/image38.svg"/><Relationship Id="rId6" Type="http://schemas.openxmlformats.org/officeDocument/2006/relationships/image" Target="../media/image48.svg"/><Relationship Id="rId5" Type="http://schemas.openxmlformats.org/officeDocument/2006/relationships/image" Target="../media/image47.svg"/><Relationship Id="rId4" Type="http://schemas.openxmlformats.org/officeDocument/2006/relationships/image" Target="../media/image46.svg"/></Relationships>
</file>

<file path=ppt/diagrams/_rels/drawing8.xml.rels><?xml version="1.0" encoding="UTF-8" standalone="yes"?>
<Relationships xmlns="http://schemas.openxmlformats.org/package/2006/relationships"><Relationship Id="rId2" Type="http://schemas.openxmlformats.org/officeDocument/2006/relationships/hyperlink" Target="https://ospi.k12.wa.us/student-success/learning-standards-instructional-materials/washington-state-learning-standards-review" TargetMode="External"/><Relationship Id="rId1" Type="http://schemas.openxmlformats.org/officeDocument/2006/relationships/hyperlink" Target="https://ospi.k12.wa.us/student-success/learning-standards-instructional-materials" TargetMode="Externa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381058-77B0-4B7D-AE8D-556B0AEE1207}"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9A515086-79FB-44B9-B7E1-6357D49E47E0}">
      <dgm:prSet/>
      <dgm:spPr/>
      <dgm:t>
        <a:bodyPr/>
        <a:lstStyle/>
        <a:p>
          <a:pPr>
            <a:lnSpc>
              <a:spcPct val="100000"/>
            </a:lnSpc>
          </a:pPr>
          <a:r>
            <a:rPr lang="en-US" dirty="0">
              <a:solidFill>
                <a:srgbClr val="444444"/>
              </a:solidFill>
              <a:latin typeface="Calibri"/>
              <a:ea typeface="Calibri"/>
              <a:cs typeface="Calibri"/>
            </a:rPr>
            <a:t>Broader Goals of WA ELA 2026 Revisions</a:t>
          </a:r>
          <a:endParaRPr lang="en-US" sz="2400" b="1" i="1" dirty="0">
            <a:solidFill>
              <a:srgbClr val="40403D"/>
            </a:solidFill>
          </a:endParaRPr>
        </a:p>
      </dgm:t>
    </dgm:pt>
    <dgm:pt modelId="{BA33E546-A7C3-45C6-8934-D5E461A687B5}" type="parTrans" cxnId="{BFEF614C-D51E-4321-BA09-DDAD8AB0C6DC}">
      <dgm:prSet/>
      <dgm:spPr/>
      <dgm:t>
        <a:bodyPr/>
        <a:lstStyle/>
        <a:p>
          <a:endParaRPr lang="en-US"/>
        </a:p>
      </dgm:t>
    </dgm:pt>
    <dgm:pt modelId="{73DCDDE7-198A-4BF3-986A-7864C499DF8C}" type="sibTrans" cxnId="{BFEF614C-D51E-4321-BA09-DDAD8AB0C6DC}">
      <dgm:prSet/>
      <dgm:spPr/>
      <dgm:t>
        <a:bodyPr/>
        <a:lstStyle/>
        <a:p>
          <a:endParaRPr lang="en-US"/>
        </a:p>
      </dgm:t>
    </dgm:pt>
    <dgm:pt modelId="{2613B37D-D291-4FDD-ABDB-7DB15BBFD174}">
      <dgm:prSet/>
      <dgm:spPr/>
      <dgm:t>
        <a:bodyPr/>
        <a:lstStyle/>
        <a:p>
          <a:pPr>
            <a:lnSpc>
              <a:spcPct val="100000"/>
            </a:lnSpc>
          </a:pPr>
          <a:r>
            <a:rPr lang="en-US" dirty="0"/>
            <a:t>Technical Support &amp; Initial Adoption Resources</a:t>
          </a:r>
        </a:p>
      </dgm:t>
      <dgm:extLst>
        <a:ext uri="{E40237B7-FDA0-4F09-8148-C483321AD2D9}">
          <dgm14:cNvPr xmlns:dgm14="http://schemas.microsoft.com/office/drawing/2010/diagram" id="0" name="" descr="Broader Goals of WA ELA 2026 Revisions&#10;What’s New in WA ELA 2026&#10;Key Shift, Key Understandings &amp; Literacy Practices&#10;Technical Support &amp; Initial Adoption Resources"/>
        </a:ext>
      </dgm:extLst>
    </dgm:pt>
    <dgm:pt modelId="{9852E1D8-7477-46E2-BF89-3E261648A638}" type="parTrans" cxnId="{995470D7-99B3-4BB4-B221-B1F483178F23}">
      <dgm:prSet/>
      <dgm:spPr/>
      <dgm:t>
        <a:bodyPr/>
        <a:lstStyle/>
        <a:p>
          <a:endParaRPr lang="en-US"/>
        </a:p>
      </dgm:t>
    </dgm:pt>
    <dgm:pt modelId="{2CF0A6E5-F049-45A9-B8B6-0B694655BB8C}" type="sibTrans" cxnId="{995470D7-99B3-4BB4-B221-B1F483178F23}">
      <dgm:prSet/>
      <dgm:spPr/>
      <dgm:t>
        <a:bodyPr/>
        <a:lstStyle/>
        <a:p>
          <a:endParaRPr lang="en-US"/>
        </a:p>
      </dgm:t>
    </dgm:pt>
    <dgm:pt modelId="{390E407A-E345-406B-AEC3-26247671A9C0}">
      <dgm:prSet/>
      <dgm:spPr/>
      <dgm:t>
        <a:bodyPr/>
        <a:lstStyle/>
        <a:p>
          <a:pPr>
            <a:lnSpc>
              <a:spcPct val="100000"/>
            </a:lnSpc>
          </a:pPr>
          <a:r>
            <a:rPr lang="en-US" dirty="0">
              <a:latin typeface="Calibri"/>
              <a:ea typeface="Calibri"/>
              <a:cs typeface="Calibri"/>
            </a:rPr>
            <a:t>What’s New in WA ELA </a:t>
          </a:r>
          <a:r>
            <a:rPr lang="en-US" dirty="0">
              <a:latin typeface="Calibri" panose="020F0502020204030204" pitchFamily="34" charset="0"/>
              <a:cs typeface="Calibri" panose="020F0502020204030204" pitchFamily="34" charset="0"/>
            </a:rPr>
            <a:t>2026</a:t>
          </a:r>
          <a:endParaRPr lang="en-US" dirty="0">
            <a:solidFill>
              <a:srgbClr val="444444"/>
            </a:solidFill>
            <a:latin typeface="Calibri"/>
            <a:ea typeface="Calibri"/>
            <a:cs typeface="Calibri"/>
          </a:endParaRPr>
        </a:p>
      </dgm:t>
    </dgm:pt>
    <dgm:pt modelId="{03465899-2F98-40A1-8827-47F68B252F43}" type="parTrans" cxnId="{FF173B7C-A34D-4890-83B8-6EFA23632CA3}">
      <dgm:prSet/>
      <dgm:spPr/>
      <dgm:t>
        <a:bodyPr/>
        <a:lstStyle/>
        <a:p>
          <a:endParaRPr lang="en-US"/>
        </a:p>
      </dgm:t>
    </dgm:pt>
    <dgm:pt modelId="{CD1E344E-03D3-45EB-A75E-3DC3A5636E11}" type="sibTrans" cxnId="{FF173B7C-A34D-4890-83B8-6EFA23632CA3}">
      <dgm:prSet/>
      <dgm:spPr/>
      <dgm:t>
        <a:bodyPr/>
        <a:lstStyle/>
        <a:p>
          <a:endParaRPr lang="en-US"/>
        </a:p>
      </dgm:t>
    </dgm:pt>
    <dgm:pt modelId="{B3D520C0-124B-4160-9462-302FB0ED7F21}">
      <dgm:prSet/>
      <dgm:spPr/>
      <dgm:t>
        <a:bodyPr/>
        <a:lstStyle/>
        <a:p>
          <a:pPr>
            <a:lnSpc>
              <a:spcPct val="100000"/>
            </a:lnSpc>
          </a:pPr>
          <a:r>
            <a:rPr lang="en-US" dirty="0">
              <a:latin typeface="Calibri"/>
              <a:ea typeface="Calibri"/>
              <a:cs typeface="Calibri"/>
            </a:rPr>
            <a:t>Key Shift, Key Understandings &amp; Literacy Practices</a:t>
          </a:r>
        </a:p>
      </dgm:t>
    </dgm:pt>
    <dgm:pt modelId="{43022B59-B087-4066-B947-794928B21815}" type="parTrans" cxnId="{7513347A-1470-4BA2-BCAC-DF73B644B80E}">
      <dgm:prSet/>
      <dgm:spPr/>
      <dgm:t>
        <a:bodyPr/>
        <a:lstStyle/>
        <a:p>
          <a:endParaRPr lang="en-US"/>
        </a:p>
      </dgm:t>
    </dgm:pt>
    <dgm:pt modelId="{068BFB32-52AE-4E02-985D-D640807C082F}" type="sibTrans" cxnId="{7513347A-1470-4BA2-BCAC-DF73B644B80E}">
      <dgm:prSet/>
      <dgm:spPr/>
      <dgm:t>
        <a:bodyPr/>
        <a:lstStyle/>
        <a:p>
          <a:endParaRPr lang="en-US"/>
        </a:p>
      </dgm:t>
    </dgm:pt>
    <dgm:pt modelId="{D8CF7650-9FC9-4972-9CB7-1F6F22AC65F5}" type="pres">
      <dgm:prSet presAssocID="{FC381058-77B0-4B7D-AE8D-556B0AEE1207}" presName="root" presStyleCnt="0">
        <dgm:presLayoutVars>
          <dgm:dir/>
          <dgm:resizeHandles val="exact"/>
        </dgm:presLayoutVars>
      </dgm:prSet>
      <dgm:spPr/>
    </dgm:pt>
    <dgm:pt modelId="{5E65EFDA-9ED2-498D-AA6F-D0191B0BE65E}" type="pres">
      <dgm:prSet presAssocID="{9A515086-79FB-44B9-B7E1-6357D49E47E0}" presName="compNode" presStyleCnt="0"/>
      <dgm:spPr/>
    </dgm:pt>
    <dgm:pt modelId="{6ED00C55-0C3F-4F8A-9E34-F21A3544D1A4}" type="pres">
      <dgm:prSet presAssocID="{9A515086-79FB-44B9-B7E1-6357D49E47E0}" presName="bgRect" presStyleLbl="bgShp" presStyleIdx="0" presStyleCnt="4"/>
      <dgm:spPr/>
      <dgm:extLst>
        <a:ext uri="{E40237B7-FDA0-4F09-8148-C483321AD2D9}">
          <dgm14:cNvPr xmlns:dgm14="http://schemas.microsoft.com/office/drawing/2010/diagram" id="0" name="" descr="In this session, we’ll look at&#10;The broader goals of the revision process&#10;What’s new in the revised standards&#10;The Key Shift, Key Understandings, and Literacy Practices that guided the revisions&#10;And finally some of the additional resources you can access&#10;">
            <a:extLst>
              <a:ext uri="{C183D7F6-B498-43B3-948B-1728B52AA6E4}">
                <adec:decorative xmlns:adec="http://schemas.microsoft.com/office/drawing/2017/decorative" val="0"/>
              </a:ext>
            </a:extLst>
          </dgm14:cNvPr>
        </a:ext>
      </dgm:extLst>
    </dgm:pt>
    <dgm:pt modelId="{5E5F8716-DC25-43B6-9ECD-AAE5AD77AC1B}" type="pres">
      <dgm:prSet presAssocID="{9A515086-79FB-44B9-B7E1-6357D49E47E0}"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Bullseye"/>
        </a:ext>
      </dgm:extLst>
    </dgm:pt>
    <dgm:pt modelId="{956F08F8-81F8-4FC5-AA01-EF66531F99F0}" type="pres">
      <dgm:prSet presAssocID="{9A515086-79FB-44B9-B7E1-6357D49E47E0}" presName="spaceRect" presStyleCnt="0"/>
      <dgm:spPr/>
    </dgm:pt>
    <dgm:pt modelId="{27AB8053-20BE-427F-9B2D-D34DEEEAEAF0}" type="pres">
      <dgm:prSet presAssocID="{9A515086-79FB-44B9-B7E1-6357D49E47E0}" presName="parTx" presStyleLbl="revTx" presStyleIdx="0" presStyleCnt="4">
        <dgm:presLayoutVars>
          <dgm:chMax val="0"/>
          <dgm:chPref val="0"/>
        </dgm:presLayoutVars>
      </dgm:prSet>
      <dgm:spPr/>
    </dgm:pt>
    <dgm:pt modelId="{75AC5003-94FD-4D57-9FC9-DB186717D8D1}" type="pres">
      <dgm:prSet presAssocID="{73DCDDE7-198A-4BF3-986A-7864C499DF8C}" presName="sibTrans" presStyleCnt="0"/>
      <dgm:spPr/>
    </dgm:pt>
    <dgm:pt modelId="{B70F47E7-52ED-4853-9E29-F50500CA5353}" type="pres">
      <dgm:prSet presAssocID="{390E407A-E345-406B-AEC3-26247671A9C0}" presName="compNode" presStyleCnt="0"/>
      <dgm:spPr/>
    </dgm:pt>
    <dgm:pt modelId="{1CE97085-E50D-4723-B762-960A30BFD65D}" type="pres">
      <dgm:prSet presAssocID="{390E407A-E345-406B-AEC3-26247671A9C0}" presName="bgRect" presStyleLbl="bgShp" presStyleIdx="1" presStyleCnt="4"/>
      <dgm:spPr/>
    </dgm:pt>
    <dgm:pt modelId="{CD6072CE-020B-402C-82C9-C66BEE5E57F7}" type="pres">
      <dgm:prSet presAssocID="{390E407A-E345-406B-AEC3-26247671A9C0}" presName="iconRect" presStyleLbl="node1" presStyleIdx="1" presStyleCnt="4"/>
      <dgm:spPr>
        <a:blipFill>
          <a:blip xmlns:r="http://schemas.openxmlformats.org/officeDocument/2006/relationships">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New with solid fill"/>
        </a:ext>
      </dgm:extLst>
    </dgm:pt>
    <dgm:pt modelId="{8883EA5D-DF9E-40EB-B266-A294A49F3FBF}" type="pres">
      <dgm:prSet presAssocID="{390E407A-E345-406B-AEC3-26247671A9C0}" presName="spaceRect" presStyleCnt="0"/>
      <dgm:spPr/>
    </dgm:pt>
    <dgm:pt modelId="{749DDF4A-5D3D-4A41-BEC8-DDD375044630}" type="pres">
      <dgm:prSet presAssocID="{390E407A-E345-406B-AEC3-26247671A9C0}" presName="parTx" presStyleLbl="revTx" presStyleIdx="1" presStyleCnt="4">
        <dgm:presLayoutVars>
          <dgm:chMax val="0"/>
          <dgm:chPref val="0"/>
        </dgm:presLayoutVars>
      </dgm:prSet>
      <dgm:spPr/>
    </dgm:pt>
    <dgm:pt modelId="{48CF4081-25C1-4B06-A012-1E9E9738DE9E}" type="pres">
      <dgm:prSet presAssocID="{CD1E344E-03D3-45EB-A75E-3DC3A5636E11}" presName="sibTrans" presStyleCnt="0"/>
      <dgm:spPr/>
    </dgm:pt>
    <dgm:pt modelId="{B8CB9ABF-06AA-4900-899F-D0B9C8CA3224}" type="pres">
      <dgm:prSet presAssocID="{B3D520C0-124B-4160-9462-302FB0ED7F21}" presName="compNode" presStyleCnt="0"/>
      <dgm:spPr/>
    </dgm:pt>
    <dgm:pt modelId="{1C55F5A5-4DCA-4019-A247-BCC414E9A5A0}" type="pres">
      <dgm:prSet presAssocID="{B3D520C0-124B-4160-9462-302FB0ED7F21}" presName="bgRect" presStyleLbl="bgShp" presStyleIdx="2" presStyleCnt="4"/>
      <dgm:spPr/>
    </dgm:pt>
    <dgm:pt modelId="{E999B0F2-4596-49BC-96BF-555CD5DD6E4C}" type="pres">
      <dgm:prSet presAssocID="{B3D520C0-124B-4160-9462-302FB0ED7F21}" presName="iconRect" presStyleLbl="node1" presStyleIdx="2" presStyleCnt="4"/>
      <dgm:spPr>
        <a:blipFill>
          <a:blip xmlns:r="http://schemas.openxmlformats.org/officeDocument/2006/relationships">
            <a:extLs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Artificial Intelligence with solid fill"/>
        </a:ext>
      </dgm:extLst>
    </dgm:pt>
    <dgm:pt modelId="{48420375-4DF3-4823-8B3D-FFF4CDF60CEA}" type="pres">
      <dgm:prSet presAssocID="{B3D520C0-124B-4160-9462-302FB0ED7F21}" presName="spaceRect" presStyleCnt="0"/>
      <dgm:spPr/>
    </dgm:pt>
    <dgm:pt modelId="{D451FFF0-B75C-4A15-B969-55EFA67FCD71}" type="pres">
      <dgm:prSet presAssocID="{B3D520C0-124B-4160-9462-302FB0ED7F21}" presName="parTx" presStyleLbl="revTx" presStyleIdx="2" presStyleCnt="4">
        <dgm:presLayoutVars>
          <dgm:chMax val="0"/>
          <dgm:chPref val="0"/>
        </dgm:presLayoutVars>
      </dgm:prSet>
      <dgm:spPr/>
    </dgm:pt>
    <dgm:pt modelId="{E488D28B-D2BA-4B80-BA60-7B06396104EE}" type="pres">
      <dgm:prSet presAssocID="{068BFB32-52AE-4E02-985D-D640807C082F}" presName="sibTrans" presStyleCnt="0"/>
      <dgm:spPr/>
    </dgm:pt>
    <dgm:pt modelId="{714BA78F-78BF-4266-B182-5CD76B7AF36D}" type="pres">
      <dgm:prSet presAssocID="{2613B37D-D291-4FDD-ABDB-7DB15BBFD174}" presName="compNode" presStyleCnt="0"/>
      <dgm:spPr/>
    </dgm:pt>
    <dgm:pt modelId="{7626EE89-97E7-439D-9931-15C837691EB4}" type="pres">
      <dgm:prSet presAssocID="{2613B37D-D291-4FDD-ABDB-7DB15BBFD174}" presName="bgRect" presStyleLbl="bgShp" presStyleIdx="3" presStyleCnt="4"/>
      <dgm:spPr/>
    </dgm:pt>
    <dgm:pt modelId="{7A2CD48D-9C7E-403A-AC76-6CE50C8E4226}" type="pres">
      <dgm:prSet presAssocID="{2613B37D-D291-4FDD-ABDB-7DB15BBFD174}" presName="iconRect" presStyleLbl="node1" presStyleIdx="3" presStyleCnt="4"/>
      <dgm:spPr>
        <a:blipFill>
          <a:blip xmlns:r="http://schemas.openxmlformats.org/officeDocument/2006/relationships">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Shoe footprints with solid fill"/>
        </a:ext>
      </dgm:extLst>
    </dgm:pt>
    <dgm:pt modelId="{0FE871BD-BA51-4210-B182-8747DD681C03}" type="pres">
      <dgm:prSet presAssocID="{2613B37D-D291-4FDD-ABDB-7DB15BBFD174}" presName="spaceRect" presStyleCnt="0"/>
      <dgm:spPr/>
    </dgm:pt>
    <dgm:pt modelId="{A5FE934A-0684-41F6-93B1-F9576042733E}" type="pres">
      <dgm:prSet presAssocID="{2613B37D-D291-4FDD-ABDB-7DB15BBFD174}" presName="parTx" presStyleLbl="revTx" presStyleIdx="3" presStyleCnt="4">
        <dgm:presLayoutVars>
          <dgm:chMax val="0"/>
          <dgm:chPref val="0"/>
        </dgm:presLayoutVars>
      </dgm:prSet>
      <dgm:spPr/>
    </dgm:pt>
  </dgm:ptLst>
  <dgm:cxnLst>
    <dgm:cxn modelId="{28174109-C52B-4C1E-8C5B-9A7F9B833624}" type="presOf" srcId="{9A515086-79FB-44B9-B7E1-6357D49E47E0}" destId="{27AB8053-20BE-427F-9B2D-D34DEEEAEAF0}" srcOrd="0" destOrd="0" presId="urn:microsoft.com/office/officeart/2018/2/layout/IconVerticalSolidList"/>
    <dgm:cxn modelId="{1A4FC62B-0AA7-4B9F-A734-8C643D7A8F62}" type="presOf" srcId="{FC381058-77B0-4B7D-AE8D-556B0AEE1207}" destId="{D8CF7650-9FC9-4972-9CB7-1F6F22AC65F5}" srcOrd="0" destOrd="0" presId="urn:microsoft.com/office/officeart/2018/2/layout/IconVerticalSolidList"/>
    <dgm:cxn modelId="{BFEF614C-D51E-4321-BA09-DDAD8AB0C6DC}" srcId="{FC381058-77B0-4B7D-AE8D-556B0AEE1207}" destId="{9A515086-79FB-44B9-B7E1-6357D49E47E0}" srcOrd="0" destOrd="0" parTransId="{BA33E546-A7C3-45C6-8934-D5E461A687B5}" sibTransId="{73DCDDE7-198A-4BF3-986A-7864C499DF8C}"/>
    <dgm:cxn modelId="{6036726E-3E43-4538-BBD3-AA0A6F30A3BF}" type="presOf" srcId="{B3D520C0-124B-4160-9462-302FB0ED7F21}" destId="{D451FFF0-B75C-4A15-B969-55EFA67FCD71}" srcOrd="0" destOrd="0" presId="urn:microsoft.com/office/officeart/2018/2/layout/IconVerticalSolidList"/>
    <dgm:cxn modelId="{7513347A-1470-4BA2-BCAC-DF73B644B80E}" srcId="{FC381058-77B0-4B7D-AE8D-556B0AEE1207}" destId="{B3D520C0-124B-4160-9462-302FB0ED7F21}" srcOrd="2" destOrd="0" parTransId="{43022B59-B087-4066-B947-794928B21815}" sibTransId="{068BFB32-52AE-4E02-985D-D640807C082F}"/>
    <dgm:cxn modelId="{FF173B7C-A34D-4890-83B8-6EFA23632CA3}" srcId="{FC381058-77B0-4B7D-AE8D-556B0AEE1207}" destId="{390E407A-E345-406B-AEC3-26247671A9C0}" srcOrd="1" destOrd="0" parTransId="{03465899-2F98-40A1-8827-47F68B252F43}" sibTransId="{CD1E344E-03D3-45EB-A75E-3DC3A5636E11}"/>
    <dgm:cxn modelId="{A21E5582-F37A-4B7F-B467-EADFDE289331}" type="presOf" srcId="{390E407A-E345-406B-AEC3-26247671A9C0}" destId="{749DDF4A-5D3D-4A41-BEC8-DDD375044630}" srcOrd="0" destOrd="0" presId="urn:microsoft.com/office/officeart/2018/2/layout/IconVerticalSolidList"/>
    <dgm:cxn modelId="{995470D7-99B3-4BB4-B221-B1F483178F23}" srcId="{FC381058-77B0-4B7D-AE8D-556B0AEE1207}" destId="{2613B37D-D291-4FDD-ABDB-7DB15BBFD174}" srcOrd="3" destOrd="0" parTransId="{9852E1D8-7477-46E2-BF89-3E261648A638}" sibTransId="{2CF0A6E5-F049-45A9-B8B6-0B694655BB8C}"/>
    <dgm:cxn modelId="{BC66BAFE-7734-4272-8EEE-8A8911A35ADF}" type="presOf" srcId="{2613B37D-D291-4FDD-ABDB-7DB15BBFD174}" destId="{A5FE934A-0684-41F6-93B1-F9576042733E}" srcOrd="0" destOrd="0" presId="urn:microsoft.com/office/officeart/2018/2/layout/IconVerticalSolidList"/>
    <dgm:cxn modelId="{05904A7C-EDD5-47D2-9FAF-127716C071B8}" type="presParOf" srcId="{D8CF7650-9FC9-4972-9CB7-1F6F22AC65F5}" destId="{5E65EFDA-9ED2-498D-AA6F-D0191B0BE65E}" srcOrd="0" destOrd="0" presId="urn:microsoft.com/office/officeart/2018/2/layout/IconVerticalSolidList"/>
    <dgm:cxn modelId="{B636220E-EDCD-4A63-AB70-C184708C0458}" type="presParOf" srcId="{5E65EFDA-9ED2-498D-AA6F-D0191B0BE65E}" destId="{6ED00C55-0C3F-4F8A-9E34-F21A3544D1A4}" srcOrd="0" destOrd="0" presId="urn:microsoft.com/office/officeart/2018/2/layout/IconVerticalSolidList"/>
    <dgm:cxn modelId="{AC809F6E-01E5-4A5D-8614-6F87814AAE56}" type="presParOf" srcId="{5E65EFDA-9ED2-498D-AA6F-D0191B0BE65E}" destId="{5E5F8716-DC25-43B6-9ECD-AAE5AD77AC1B}" srcOrd="1" destOrd="0" presId="urn:microsoft.com/office/officeart/2018/2/layout/IconVerticalSolidList"/>
    <dgm:cxn modelId="{1C53BF31-1838-4811-9BA1-2E362B680B1C}" type="presParOf" srcId="{5E65EFDA-9ED2-498D-AA6F-D0191B0BE65E}" destId="{956F08F8-81F8-4FC5-AA01-EF66531F99F0}" srcOrd="2" destOrd="0" presId="urn:microsoft.com/office/officeart/2018/2/layout/IconVerticalSolidList"/>
    <dgm:cxn modelId="{C4C7049A-7F00-4837-BB6A-FB2FD6654A6E}" type="presParOf" srcId="{5E65EFDA-9ED2-498D-AA6F-D0191B0BE65E}" destId="{27AB8053-20BE-427F-9B2D-D34DEEEAEAF0}" srcOrd="3" destOrd="0" presId="urn:microsoft.com/office/officeart/2018/2/layout/IconVerticalSolidList"/>
    <dgm:cxn modelId="{FB30401B-0B13-4C7B-ACE9-B140B3F970B9}" type="presParOf" srcId="{D8CF7650-9FC9-4972-9CB7-1F6F22AC65F5}" destId="{75AC5003-94FD-4D57-9FC9-DB186717D8D1}" srcOrd="1" destOrd="0" presId="urn:microsoft.com/office/officeart/2018/2/layout/IconVerticalSolidList"/>
    <dgm:cxn modelId="{440364D8-5496-4D7E-90C3-CF27327A367C}" type="presParOf" srcId="{D8CF7650-9FC9-4972-9CB7-1F6F22AC65F5}" destId="{B70F47E7-52ED-4853-9E29-F50500CA5353}" srcOrd="2" destOrd="0" presId="urn:microsoft.com/office/officeart/2018/2/layout/IconVerticalSolidList"/>
    <dgm:cxn modelId="{175DD676-CE5A-41E0-A489-4E88DF78764B}" type="presParOf" srcId="{B70F47E7-52ED-4853-9E29-F50500CA5353}" destId="{1CE97085-E50D-4723-B762-960A30BFD65D}" srcOrd="0" destOrd="0" presId="urn:microsoft.com/office/officeart/2018/2/layout/IconVerticalSolidList"/>
    <dgm:cxn modelId="{4E74C490-D58F-4B68-BB23-A916D8B6D6E1}" type="presParOf" srcId="{B70F47E7-52ED-4853-9E29-F50500CA5353}" destId="{CD6072CE-020B-402C-82C9-C66BEE5E57F7}" srcOrd="1" destOrd="0" presId="urn:microsoft.com/office/officeart/2018/2/layout/IconVerticalSolidList"/>
    <dgm:cxn modelId="{CF9D2FD6-F3D5-469C-86EE-0912EE972C18}" type="presParOf" srcId="{B70F47E7-52ED-4853-9E29-F50500CA5353}" destId="{8883EA5D-DF9E-40EB-B266-A294A49F3FBF}" srcOrd="2" destOrd="0" presId="urn:microsoft.com/office/officeart/2018/2/layout/IconVerticalSolidList"/>
    <dgm:cxn modelId="{EEE64A5B-C111-4FFD-887E-BA58E5E80B71}" type="presParOf" srcId="{B70F47E7-52ED-4853-9E29-F50500CA5353}" destId="{749DDF4A-5D3D-4A41-BEC8-DDD375044630}" srcOrd="3" destOrd="0" presId="urn:microsoft.com/office/officeart/2018/2/layout/IconVerticalSolidList"/>
    <dgm:cxn modelId="{A9D2AEC1-9E0B-4625-883E-6D04CE23B01F}" type="presParOf" srcId="{D8CF7650-9FC9-4972-9CB7-1F6F22AC65F5}" destId="{48CF4081-25C1-4B06-A012-1E9E9738DE9E}" srcOrd="3" destOrd="0" presId="urn:microsoft.com/office/officeart/2018/2/layout/IconVerticalSolidList"/>
    <dgm:cxn modelId="{38A5BFBD-CADB-422B-BE37-9EAB6C59AA1D}" type="presParOf" srcId="{D8CF7650-9FC9-4972-9CB7-1F6F22AC65F5}" destId="{B8CB9ABF-06AA-4900-899F-D0B9C8CA3224}" srcOrd="4" destOrd="0" presId="urn:microsoft.com/office/officeart/2018/2/layout/IconVerticalSolidList"/>
    <dgm:cxn modelId="{9006DB67-6E60-4CFD-ADB4-99FE9E02846E}" type="presParOf" srcId="{B8CB9ABF-06AA-4900-899F-D0B9C8CA3224}" destId="{1C55F5A5-4DCA-4019-A247-BCC414E9A5A0}" srcOrd="0" destOrd="0" presId="urn:microsoft.com/office/officeart/2018/2/layout/IconVerticalSolidList"/>
    <dgm:cxn modelId="{CF52DDF8-6698-4994-B1AF-DB2EE79530B2}" type="presParOf" srcId="{B8CB9ABF-06AA-4900-899F-D0B9C8CA3224}" destId="{E999B0F2-4596-49BC-96BF-555CD5DD6E4C}" srcOrd="1" destOrd="0" presId="urn:microsoft.com/office/officeart/2018/2/layout/IconVerticalSolidList"/>
    <dgm:cxn modelId="{CB1B69BD-5461-4808-8B95-A3B9C420F6A7}" type="presParOf" srcId="{B8CB9ABF-06AA-4900-899F-D0B9C8CA3224}" destId="{48420375-4DF3-4823-8B3D-FFF4CDF60CEA}" srcOrd="2" destOrd="0" presId="urn:microsoft.com/office/officeart/2018/2/layout/IconVerticalSolidList"/>
    <dgm:cxn modelId="{DC68F269-C200-41B6-B362-0DF22C4A7F15}" type="presParOf" srcId="{B8CB9ABF-06AA-4900-899F-D0B9C8CA3224}" destId="{D451FFF0-B75C-4A15-B969-55EFA67FCD71}" srcOrd="3" destOrd="0" presId="urn:microsoft.com/office/officeart/2018/2/layout/IconVerticalSolidList"/>
    <dgm:cxn modelId="{DEB38647-4E50-4F80-A1F1-9AFDEFD6DFA0}" type="presParOf" srcId="{D8CF7650-9FC9-4972-9CB7-1F6F22AC65F5}" destId="{E488D28B-D2BA-4B80-BA60-7B06396104EE}" srcOrd="5" destOrd="0" presId="urn:microsoft.com/office/officeart/2018/2/layout/IconVerticalSolidList"/>
    <dgm:cxn modelId="{97316B5E-1B1F-472C-B24F-ACFA35B0ABAF}" type="presParOf" srcId="{D8CF7650-9FC9-4972-9CB7-1F6F22AC65F5}" destId="{714BA78F-78BF-4266-B182-5CD76B7AF36D}" srcOrd="6" destOrd="0" presId="urn:microsoft.com/office/officeart/2018/2/layout/IconVerticalSolidList"/>
    <dgm:cxn modelId="{AC109BD6-2925-4E6D-8DCD-6DDC490EF64C}" type="presParOf" srcId="{714BA78F-78BF-4266-B182-5CD76B7AF36D}" destId="{7626EE89-97E7-439D-9931-15C837691EB4}" srcOrd="0" destOrd="0" presId="urn:microsoft.com/office/officeart/2018/2/layout/IconVerticalSolidList"/>
    <dgm:cxn modelId="{FC539658-C063-4500-A242-584581A33714}" type="presParOf" srcId="{714BA78F-78BF-4266-B182-5CD76B7AF36D}" destId="{7A2CD48D-9C7E-403A-AC76-6CE50C8E4226}" srcOrd="1" destOrd="0" presId="urn:microsoft.com/office/officeart/2018/2/layout/IconVerticalSolidList"/>
    <dgm:cxn modelId="{5C47B08B-763D-4963-9E23-BCBB513C8619}" type="presParOf" srcId="{714BA78F-78BF-4266-B182-5CD76B7AF36D}" destId="{0FE871BD-BA51-4210-B182-8747DD681C03}" srcOrd="2" destOrd="0" presId="urn:microsoft.com/office/officeart/2018/2/layout/IconVerticalSolidList"/>
    <dgm:cxn modelId="{B6A9365F-A699-4FDC-A695-2164FC627274}" type="presParOf" srcId="{714BA78F-78BF-4266-B182-5CD76B7AF36D}" destId="{A5FE934A-0684-41F6-93B1-F9576042733E}"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3F1402A-18AA-45EE-BD20-B698F543C354}" type="doc">
      <dgm:prSet loTypeId="urn:microsoft.com/office/officeart/2008/layout/LinedList" loCatId="list" qsTypeId="urn:microsoft.com/office/officeart/2005/8/quickstyle/simple1" qsCatId="simple" csTypeId="urn:microsoft.com/office/officeart/2005/8/colors/accent2_2" csCatId="accent2"/>
      <dgm:spPr/>
      <dgm:t>
        <a:bodyPr/>
        <a:lstStyle/>
        <a:p>
          <a:endParaRPr lang="en-US"/>
        </a:p>
      </dgm:t>
    </dgm:pt>
    <dgm:pt modelId="{B69F9E7A-832F-4154-8E5C-B17FD8078767}">
      <dgm:prSet/>
      <dgm:spPr/>
      <dgm:t>
        <a:bodyPr/>
        <a:lstStyle/>
        <a:p>
          <a:r>
            <a:rPr lang="en-US"/>
            <a:t>455 standards → 291 standards </a:t>
          </a:r>
        </a:p>
      </dgm:t>
    </dgm:pt>
    <dgm:pt modelId="{B7EB3AA9-B00A-40A6-934D-4D1214E6F61F}" type="parTrans" cxnId="{6E2FB7D9-731A-4E76-9008-82290C034937}">
      <dgm:prSet/>
      <dgm:spPr/>
      <dgm:t>
        <a:bodyPr/>
        <a:lstStyle/>
        <a:p>
          <a:endParaRPr lang="en-US"/>
        </a:p>
      </dgm:t>
    </dgm:pt>
    <dgm:pt modelId="{90A67B22-FBE4-4793-880C-CA4354BA38A3}" type="sibTrans" cxnId="{6E2FB7D9-731A-4E76-9008-82290C034937}">
      <dgm:prSet/>
      <dgm:spPr/>
      <dgm:t>
        <a:bodyPr/>
        <a:lstStyle/>
        <a:p>
          <a:endParaRPr lang="en-US"/>
        </a:p>
      </dgm:t>
    </dgm:pt>
    <dgm:pt modelId="{4E40240F-013E-4D85-A01A-BDD491D86297}">
      <dgm:prSet/>
      <dgm:spPr/>
      <dgm:t>
        <a:bodyPr/>
        <a:lstStyle/>
        <a:p>
          <a:r>
            <a:rPr lang="en-US"/>
            <a:t>Unified, genre-based reading and writing standards</a:t>
          </a:r>
        </a:p>
      </dgm:t>
    </dgm:pt>
    <dgm:pt modelId="{39559158-612F-4D6B-8E07-9690197C6880}" type="parTrans" cxnId="{9AF8A683-FB6A-4EA2-8B90-32C8878FCF1D}">
      <dgm:prSet/>
      <dgm:spPr/>
      <dgm:t>
        <a:bodyPr/>
        <a:lstStyle/>
        <a:p>
          <a:endParaRPr lang="en-US"/>
        </a:p>
      </dgm:t>
    </dgm:pt>
    <dgm:pt modelId="{0E406050-2818-4510-A4FD-CAC1B06D38D3}" type="sibTrans" cxnId="{9AF8A683-FB6A-4EA2-8B90-32C8878FCF1D}">
      <dgm:prSet/>
      <dgm:spPr/>
      <dgm:t>
        <a:bodyPr/>
        <a:lstStyle/>
        <a:p>
          <a:endParaRPr lang="en-US"/>
        </a:p>
      </dgm:t>
    </dgm:pt>
    <dgm:pt modelId="{59E15E39-699A-4855-93FB-526D9609EE81}">
      <dgm:prSet/>
      <dgm:spPr/>
      <dgm:t>
        <a:bodyPr/>
        <a:lstStyle/>
        <a:p>
          <a:pPr rtl="0"/>
          <a:r>
            <a:rPr lang="en-US" b="1">
              <a:latin typeface="Calibri Light" panose="020F0302020204030204"/>
            </a:rPr>
            <a:t>Clear</a:t>
          </a:r>
          <a:r>
            <a:rPr lang="en-US" b="1"/>
            <a:t> </a:t>
          </a:r>
          <a:r>
            <a:rPr lang="en-US" b="1">
              <a:latin typeface="Calibri Light" panose="020F0302020204030204"/>
            </a:rPr>
            <a:t>domain progressions</a:t>
          </a:r>
          <a:endParaRPr lang="en-US" b="1"/>
        </a:p>
      </dgm:t>
    </dgm:pt>
    <dgm:pt modelId="{CD624FDF-4FFC-4E3B-B247-F983163127AD}" type="parTrans" cxnId="{8431B48D-556D-4CFE-BEE5-FA61758B8380}">
      <dgm:prSet/>
      <dgm:spPr/>
      <dgm:t>
        <a:bodyPr/>
        <a:lstStyle/>
        <a:p>
          <a:endParaRPr lang="en-US"/>
        </a:p>
      </dgm:t>
    </dgm:pt>
    <dgm:pt modelId="{610DE3E9-5FC1-4C33-98B2-15245B72FC8A}" type="sibTrans" cxnId="{8431B48D-556D-4CFE-BEE5-FA61758B8380}">
      <dgm:prSet/>
      <dgm:spPr/>
      <dgm:t>
        <a:bodyPr/>
        <a:lstStyle/>
        <a:p>
          <a:endParaRPr lang="en-US"/>
        </a:p>
      </dgm:t>
    </dgm:pt>
    <dgm:pt modelId="{9C7F441A-C109-48CE-911A-AEADE746555B}" type="pres">
      <dgm:prSet presAssocID="{23F1402A-18AA-45EE-BD20-B698F543C354}" presName="vert0" presStyleCnt="0">
        <dgm:presLayoutVars>
          <dgm:dir/>
          <dgm:animOne val="branch"/>
          <dgm:animLvl val="lvl"/>
        </dgm:presLayoutVars>
      </dgm:prSet>
      <dgm:spPr/>
    </dgm:pt>
    <dgm:pt modelId="{03CADCDB-F109-49BF-80E7-8BDE965E32C3}" type="pres">
      <dgm:prSet presAssocID="{B69F9E7A-832F-4154-8E5C-B17FD8078767}" presName="thickLine" presStyleLbl="alignNode1" presStyleIdx="0" presStyleCnt="3"/>
      <dgm:spPr/>
    </dgm:pt>
    <dgm:pt modelId="{1F2FAF0D-E96C-4242-9066-43E87FA1FD5F}" type="pres">
      <dgm:prSet presAssocID="{B69F9E7A-832F-4154-8E5C-B17FD8078767}" presName="horz1" presStyleCnt="0"/>
      <dgm:spPr/>
    </dgm:pt>
    <dgm:pt modelId="{9052E908-FD0C-4888-95F0-9E1860B1F48A}" type="pres">
      <dgm:prSet presAssocID="{B69F9E7A-832F-4154-8E5C-B17FD8078767}" presName="tx1" presStyleLbl="revTx" presStyleIdx="0" presStyleCnt="3"/>
      <dgm:spPr/>
    </dgm:pt>
    <dgm:pt modelId="{ABCCB164-F20C-4B01-84FD-FCFA2317FA4D}" type="pres">
      <dgm:prSet presAssocID="{B69F9E7A-832F-4154-8E5C-B17FD8078767}" presName="vert1" presStyleCnt="0"/>
      <dgm:spPr/>
    </dgm:pt>
    <dgm:pt modelId="{719CFBB7-DCB0-41A8-8060-B58497C20D44}" type="pres">
      <dgm:prSet presAssocID="{4E40240F-013E-4D85-A01A-BDD491D86297}" presName="thickLine" presStyleLbl="alignNode1" presStyleIdx="1" presStyleCnt="3"/>
      <dgm:spPr/>
    </dgm:pt>
    <dgm:pt modelId="{3BB4E434-1FF5-4906-8A1D-D6666B2DDD8C}" type="pres">
      <dgm:prSet presAssocID="{4E40240F-013E-4D85-A01A-BDD491D86297}" presName="horz1" presStyleCnt="0"/>
      <dgm:spPr/>
    </dgm:pt>
    <dgm:pt modelId="{94F0F876-7A67-48E6-BF0C-CBABE449E394}" type="pres">
      <dgm:prSet presAssocID="{4E40240F-013E-4D85-A01A-BDD491D86297}" presName="tx1" presStyleLbl="revTx" presStyleIdx="1" presStyleCnt="3"/>
      <dgm:spPr/>
    </dgm:pt>
    <dgm:pt modelId="{DD936A8B-CA89-4596-BCC5-32A45B3E40CC}" type="pres">
      <dgm:prSet presAssocID="{4E40240F-013E-4D85-A01A-BDD491D86297}" presName="vert1" presStyleCnt="0"/>
      <dgm:spPr/>
    </dgm:pt>
    <dgm:pt modelId="{E86965E8-B7ED-49B2-9642-088A147BBE80}" type="pres">
      <dgm:prSet presAssocID="{59E15E39-699A-4855-93FB-526D9609EE81}" presName="thickLine" presStyleLbl="alignNode1" presStyleIdx="2" presStyleCnt="3"/>
      <dgm:spPr/>
    </dgm:pt>
    <dgm:pt modelId="{12DEE522-D9CB-4AFC-96AD-72004CEC9DE1}" type="pres">
      <dgm:prSet presAssocID="{59E15E39-699A-4855-93FB-526D9609EE81}" presName="horz1" presStyleCnt="0"/>
      <dgm:spPr/>
    </dgm:pt>
    <dgm:pt modelId="{A478C336-EF18-4AC7-B493-7E6D6959A17E}" type="pres">
      <dgm:prSet presAssocID="{59E15E39-699A-4855-93FB-526D9609EE81}" presName="tx1" presStyleLbl="revTx" presStyleIdx="2" presStyleCnt="3"/>
      <dgm:spPr/>
    </dgm:pt>
    <dgm:pt modelId="{06489FD1-55CA-4BFF-9C25-05F6568BB37B}" type="pres">
      <dgm:prSet presAssocID="{59E15E39-699A-4855-93FB-526D9609EE81}" presName="vert1" presStyleCnt="0"/>
      <dgm:spPr/>
    </dgm:pt>
  </dgm:ptLst>
  <dgm:cxnLst>
    <dgm:cxn modelId="{9AF8A683-FB6A-4EA2-8B90-32C8878FCF1D}" srcId="{23F1402A-18AA-45EE-BD20-B698F543C354}" destId="{4E40240F-013E-4D85-A01A-BDD491D86297}" srcOrd="1" destOrd="0" parTransId="{39559158-612F-4D6B-8E07-9690197C6880}" sibTransId="{0E406050-2818-4510-A4FD-CAC1B06D38D3}"/>
    <dgm:cxn modelId="{8431B48D-556D-4CFE-BEE5-FA61758B8380}" srcId="{23F1402A-18AA-45EE-BD20-B698F543C354}" destId="{59E15E39-699A-4855-93FB-526D9609EE81}" srcOrd="2" destOrd="0" parTransId="{CD624FDF-4FFC-4E3B-B247-F983163127AD}" sibTransId="{610DE3E9-5FC1-4C33-98B2-15245B72FC8A}"/>
    <dgm:cxn modelId="{EAB23A99-BE0F-431B-850C-63691A059DA6}" type="presOf" srcId="{4E40240F-013E-4D85-A01A-BDD491D86297}" destId="{94F0F876-7A67-48E6-BF0C-CBABE449E394}" srcOrd="0" destOrd="0" presId="urn:microsoft.com/office/officeart/2008/layout/LinedList"/>
    <dgm:cxn modelId="{93B460A4-868D-442B-923D-30C31086582F}" type="presOf" srcId="{59E15E39-699A-4855-93FB-526D9609EE81}" destId="{A478C336-EF18-4AC7-B493-7E6D6959A17E}" srcOrd="0" destOrd="0" presId="urn:microsoft.com/office/officeart/2008/layout/LinedList"/>
    <dgm:cxn modelId="{87C4F7A8-D1F9-4412-8285-DB30ECDA2EBA}" type="presOf" srcId="{23F1402A-18AA-45EE-BD20-B698F543C354}" destId="{9C7F441A-C109-48CE-911A-AEADE746555B}" srcOrd="0" destOrd="0" presId="urn:microsoft.com/office/officeart/2008/layout/LinedList"/>
    <dgm:cxn modelId="{10D521B2-D9B2-478B-A976-D55B0DD2BC5A}" type="presOf" srcId="{B69F9E7A-832F-4154-8E5C-B17FD8078767}" destId="{9052E908-FD0C-4888-95F0-9E1860B1F48A}" srcOrd="0" destOrd="0" presId="urn:microsoft.com/office/officeart/2008/layout/LinedList"/>
    <dgm:cxn modelId="{6E2FB7D9-731A-4E76-9008-82290C034937}" srcId="{23F1402A-18AA-45EE-BD20-B698F543C354}" destId="{B69F9E7A-832F-4154-8E5C-B17FD8078767}" srcOrd="0" destOrd="0" parTransId="{B7EB3AA9-B00A-40A6-934D-4D1214E6F61F}" sibTransId="{90A67B22-FBE4-4793-880C-CA4354BA38A3}"/>
    <dgm:cxn modelId="{D75A2E78-7E0B-4E3B-9107-33A9E973F93D}" type="presParOf" srcId="{9C7F441A-C109-48CE-911A-AEADE746555B}" destId="{03CADCDB-F109-49BF-80E7-8BDE965E32C3}" srcOrd="0" destOrd="0" presId="urn:microsoft.com/office/officeart/2008/layout/LinedList"/>
    <dgm:cxn modelId="{3B194300-AD20-4262-B82D-DF43A87AA541}" type="presParOf" srcId="{9C7F441A-C109-48CE-911A-AEADE746555B}" destId="{1F2FAF0D-E96C-4242-9066-43E87FA1FD5F}" srcOrd="1" destOrd="0" presId="urn:microsoft.com/office/officeart/2008/layout/LinedList"/>
    <dgm:cxn modelId="{B2A346A2-4930-4A84-8BC7-237AEBAFD12A}" type="presParOf" srcId="{1F2FAF0D-E96C-4242-9066-43E87FA1FD5F}" destId="{9052E908-FD0C-4888-95F0-9E1860B1F48A}" srcOrd="0" destOrd="0" presId="urn:microsoft.com/office/officeart/2008/layout/LinedList"/>
    <dgm:cxn modelId="{EFB2BF90-E2C3-4B72-9DDE-28EF96C1D304}" type="presParOf" srcId="{1F2FAF0D-E96C-4242-9066-43E87FA1FD5F}" destId="{ABCCB164-F20C-4B01-84FD-FCFA2317FA4D}" srcOrd="1" destOrd="0" presId="urn:microsoft.com/office/officeart/2008/layout/LinedList"/>
    <dgm:cxn modelId="{554D1751-C2F4-4176-BCD7-F3FC87E230E7}" type="presParOf" srcId="{9C7F441A-C109-48CE-911A-AEADE746555B}" destId="{719CFBB7-DCB0-41A8-8060-B58497C20D44}" srcOrd="2" destOrd="0" presId="urn:microsoft.com/office/officeart/2008/layout/LinedList"/>
    <dgm:cxn modelId="{5005A1FA-EEAF-40D6-A22D-EBB4B895AE32}" type="presParOf" srcId="{9C7F441A-C109-48CE-911A-AEADE746555B}" destId="{3BB4E434-1FF5-4906-8A1D-D6666B2DDD8C}" srcOrd="3" destOrd="0" presId="urn:microsoft.com/office/officeart/2008/layout/LinedList"/>
    <dgm:cxn modelId="{80A6FA71-49DE-4A4E-918D-38610CAFDD12}" type="presParOf" srcId="{3BB4E434-1FF5-4906-8A1D-D6666B2DDD8C}" destId="{94F0F876-7A67-48E6-BF0C-CBABE449E394}" srcOrd="0" destOrd="0" presId="urn:microsoft.com/office/officeart/2008/layout/LinedList"/>
    <dgm:cxn modelId="{02B60052-ACD7-4CAC-9D4F-82D5FBC577D8}" type="presParOf" srcId="{3BB4E434-1FF5-4906-8A1D-D6666B2DDD8C}" destId="{DD936A8B-CA89-4596-BCC5-32A45B3E40CC}" srcOrd="1" destOrd="0" presId="urn:microsoft.com/office/officeart/2008/layout/LinedList"/>
    <dgm:cxn modelId="{BB47E059-6063-454B-B0F6-39301CE574B4}" type="presParOf" srcId="{9C7F441A-C109-48CE-911A-AEADE746555B}" destId="{E86965E8-B7ED-49B2-9642-088A147BBE80}" srcOrd="4" destOrd="0" presId="urn:microsoft.com/office/officeart/2008/layout/LinedList"/>
    <dgm:cxn modelId="{508ABE31-68BE-44F6-8638-5985FC644839}" type="presParOf" srcId="{9C7F441A-C109-48CE-911A-AEADE746555B}" destId="{12DEE522-D9CB-4AFC-96AD-72004CEC9DE1}" srcOrd="5" destOrd="0" presId="urn:microsoft.com/office/officeart/2008/layout/LinedList"/>
    <dgm:cxn modelId="{B9B4CA80-FF78-471E-AB3D-C209D63151CF}" type="presParOf" srcId="{12DEE522-D9CB-4AFC-96AD-72004CEC9DE1}" destId="{A478C336-EF18-4AC7-B493-7E6D6959A17E}" srcOrd="0" destOrd="0" presId="urn:microsoft.com/office/officeart/2008/layout/LinedList"/>
    <dgm:cxn modelId="{4645A790-2BAF-4EC2-9E2A-784F05C94D06}" type="presParOf" srcId="{12DEE522-D9CB-4AFC-96AD-72004CEC9DE1}" destId="{06489FD1-55CA-4BFF-9C25-05F6568BB37B}"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787C79C-6DE7-4128-BF39-6044580A733C}" type="doc">
      <dgm:prSet loTypeId="urn:microsoft.com/office/officeart/2018/2/layout/IconCircleList" loCatId="icon" qsTypeId="urn:microsoft.com/office/officeart/2005/8/quickstyle/simple1" qsCatId="simple" csTypeId="urn:microsoft.com/office/officeart/2005/8/colors/accent2_2" csCatId="accent2" phldr="1"/>
      <dgm:spPr/>
      <dgm:t>
        <a:bodyPr/>
        <a:lstStyle/>
        <a:p>
          <a:endParaRPr lang="en-US"/>
        </a:p>
      </dgm:t>
    </dgm:pt>
    <dgm:pt modelId="{E39F7208-C760-4211-8D1D-6B346995D185}">
      <dgm:prSet/>
      <dgm:spPr/>
      <dgm:t>
        <a:bodyPr/>
        <a:lstStyle/>
        <a:p>
          <a:r>
            <a:rPr lang="en-US" dirty="0"/>
            <a:t>Digital citizenship embedded in Writing and SLDF domains</a:t>
          </a:r>
        </a:p>
      </dgm:t>
    </dgm:pt>
    <dgm:pt modelId="{CCFE447B-F83C-45B9-901B-E1A5D57D0889}" type="parTrans" cxnId="{4DE88B97-E68F-48F8-9BB5-2D9D9FEE5D7E}">
      <dgm:prSet/>
      <dgm:spPr/>
      <dgm:t>
        <a:bodyPr/>
        <a:lstStyle/>
        <a:p>
          <a:endParaRPr lang="en-US"/>
        </a:p>
      </dgm:t>
    </dgm:pt>
    <dgm:pt modelId="{00D78DF9-A7B8-435E-A2D4-E2DD10107459}" type="sibTrans" cxnId="{4DE88B97-E68F-48F8-9BB5-2D9D9FEE5D7E}">
      <dgm:prSet/>
      <dgm:spPr/>
      <dgm:t>
        <a:bodyPr/>
        <a:lstStyle/>
        <a:p>
          <a:endParaRPr lang="en-US"/>
        </a:p>
      </dgm:t>
    </dgm:pt>
    <dgm:pt modelId="{BF5135B3-D9FA-4FDB-910E-E2D0391FB6EA}">
      <dgm:prSet/>
      <dgm:spPr/>
      <dgm:t>
        <a:bodyPr/>
        <a:lstStyle/>
        <a:p>
          <a:r>
            <a:rPr lang="en-US" dirty="0"/>
            <a:t>Use of AI for writing addressed in Writing domain</a:t>
          </a:r>
        </a:p>
      </dgm:t>
    </dgm:pt>
    <dgm:pt modelId="{FD2E0082-0B00-431D-9E0B-E8369FC6DEAA}" type="parTrans" cxnId="{04F9C0D4-3229-4AC1-BE2A-83EF8A181751}">
      <dgm:prSet/>
      <dgm:spPr/>
      <dgm:t>
        <a:bodyPr/>
        <a:lstStyle/>
        <a:p>
          <a:endParaRPr lang="en-US"/>
        </a:p>
      </dgm:t>
    </dgm:pt>
    <dgm:pt modelId="{27E28BC2-777C-4D06-BEAD-5D78336A2A3B}" type="sibTrans" cxnId="{04F9C0D4-3229-4AC1-BE2A-83EF8A181751}">
      <dgm:prSet/>
      <dgm:spPr/>
      <dgm:t>
        <a:bodyPr/>
        <a:lstStyle/>
        <a:p>
          <a:endParaRPr lang="en-US"/>
        </a:p>
      </dgm:t>
    </dgm:pt>
    <dgm:pt modelId="{9AFE5436-9A9F-4269-AF28-B966102F6AF3}">
      <dgm:prSet/>
      <dgm:spPr/>
      <dgm:t>
        <a:bodyPr/>
        <a:lstStyle/>
        <a:p>
          <a:r>
            <a:rPr lang="en-US" dirty="0"/>
            <a:t>Use of AI as information source addressed in RML domain</a:t>
          </a:r>
        </a:p>
      </dgm:t>
    </dgm:pt>
    <dgm:pt modelId="{62B3DDBE-5739-4C39-A88A-7467563C8055}" type="parTrans" cxnId="{33DB6583-0080-4460-8F08-03FDE4C597CB}">
      <dgm:prSet/>
      <dgm:spPr/>
      <dgm:t>
        <a:bodyPr/>
        <a:lstStyle/>
        <a:p>
          <a:endParaRPr lang="en-US"/>
        </a:p>
      </dgm:t>
    </dgm:pt>
    <dgm:pt modelId="{F35166B0-C62D-4B98-ABCD-58D587564518}" type="sibTrans" cxnId="{33DB6583-0080-4460-8F08-03FDE4C597CB}">
      <dgm:prSet/>
      <dgm:spPr/>
      <dgm:t>
        <a:bodyPr/>
        <a:lstStyle/>
        <a:p>
          <a:endParaRPr lang="en-US"/>
        </a:p>
      </dgm:t>
    </dgm:pt>
    <dgm:pt modelId="{AE5B61A9-8607-40C2-9118-09382FB57529}">
      <dgm:prSet/>
      <dgm:spPr/>
      <dgm:t>
        <a:bodyPr/>
        <a:lstStyle/>
        <a:p>
          <a:r>
            <a:rPr lang="en-US"/>
            <a:t>Priority standards for focus and transfer of learning</a:t>
          </a:r>
        </a:p>
      </dgm:t>
    </dgm:pt>
    <dgm:pt modelId="{6FE917E9-C5D9-4A1A-9748-EBF0A41454EF}" type="parTrans" cxnId="{4A0E11FD-34A5-4B5F-84D4-E8FE942E071F}">
      <dgm:prSet/>
      <dgm:spPr/>
      <dgm:t>
        <a:bodyPr/>
        <a:lstStyle/>
        <a:p>
          <a:endParaRPr lang="en-US"/>
        </a:p>
      </dgm:t>
    </dgm:pt>
    <dgm:pt modelId="{FA2E9CAA-AE82-4DAA-9E83-17B0F0D8BB78}" type="sibTrans" cxnId="{4A0E11FD-34A5-4B5F-84D4-E8FE942E071F}">
      <dgm:prSet/>
      <dgm:spPr/>
      <dgm:t>
        <a:bodyPr/>
        <a:lstStyle/>
        <a:p>
          <a:endParaRPr lang="en-US"/>
        </a:p>
      </dgm:t>
    </dgm:pt>
    <dgm:pt modelId="{5D40E10E-507A-4276-A56E-E1D07DA3FAF5}">
      <dgm:prSet/>
      <dgm:spPr/>
      <dgm:t>
        <a:bodyPr/>
        <a:lstStyle/>
        <a:p>
          <a:r>
            <a:rPr lang="en-US"/>
            <a:t>Consistent formatting, coding, and naming across content areas</a:t>
          </a:r>
        </a:p>
      </dgm:t>
    </dgm:pt>
    <dgm:pt modelId="{BF0B9406-F168-4DA6-AD2B-B1ACA2AD61C2}" type="parTrans" cxnId="{1B0771A2-3BCF-4FB3-B48A-012520A0A045}">
      <dgm:prSet/>
      <dgm:spPr/>
      <dgm:t>
        <a:bodyPr/>
        <a:lstStyle/>
        <a:p>
          <a:endParaRPr lang="en-US"/>
        </a:p>
      </dgm:t>
    </dgm:pt>
    <dgm:pt modelId="{F199EFB7-CF41-4962-8A63-22B0CA28D010}" type="sibTrans" cxnId="{1B0771A2-3BCF-4FB3-B48A-012520A0A045}">
      <dgm:prSet/>
      <dgm:spPr/>
      <dgm:t>
        <a:bodyPr/>
        <a:lstStyle/>
        <a:p>
          <a:endParaRPr lang="en-US"/>
        </a:p>
      </dgm:t>
    </dgm:pt>
    <dgm:pt modelId="{7A5B55FD-710A-460D-99D5-B09DD2824BC3}">
      <dgm:prSet/>
      <dgm:spPr/>
      <dgm:t>
        <a:bodyPr/>
        <a:lstStyle/>
        <a:p>
          <a:r>
            <a:rPr lang="en-US" dirty="0"/>
            <a:t>Foundational reading skills continue after Grade 5</a:t>
          </a:r>
        </a:p>
      </dgm:t>
    </dgm:pt>
    <dgm:pt modelId="{8982BF36-C68F-448B-B30A-A85743F7E1D9}" type="parTrans" cxnId="{0BEE8AC2-E3CD-491B-BB3C-1359B8760697}">
      <dgm:prSet/>
      <dgm:spPr/>
      <dgm:t>
        <a:bodyPr/>
        <a:lstStyle/>
        <a:p>
          <a:endParaRPr lang="en-US"/>
        </a:p>
      </dgm:t>
    </dgm:pt>
    <dgm:pt modelId="{AE314B05-D405-471F-8733-C76A6884459D}" type="sibTrans" cxnId="{0BEE8AC2-E3CD-491B-BB3C-1359B8760697}">
      <dgm:prSet/>
      <dgm:spPr/>
      <dgm:t>
        <a:bodyPr/>
        <a:lstStyle/>
        <a:p>
          <a:endParaRPr lang="en-US"/>
        </a:p>
      </dgm:t>
    </dgm:pt>
    <dgm:pt modelId="{825D4965-F9E8-44AB-873F-BFD8B9F842A7}" type="pres">
      <dgm:prSet presAssocID="{C787C79C-6DE7-4128-BF39-6044580A733C}" presName="root" presStyleCnt="0">
        <dgm:presLayoutVars>
          <dgm:dir/>
          <dgm:resizeHandles val="exact"/>
        </dgm:presLayoutVars>
      </dgm:prSet>
      <dgm:spPr/>
    </dgm:pt>
    <dgm:pt modelId="{C97CC063-7505-4DA0-9512-B8FE806A1165}" type="pres">
      <dgm:prSet presAssocID="{C787C79C-6DE7-4128-BF39-6044580A733C}" presName="container" presStyleCnt="0">
        <dgm:presLayoutVars>
          <dgm:dir/>
          <dgm:resizeHandles val="exact"/>
        </dgm:presLayoutVars>
      </dgm:prSet>
      <dgm:spPr/>
    </dgm:pt>
    <dgm:pt modelId="{6C133573-7633-4EE4-9147-CD3E25C9D51E}" type="pres">
      <dgm:prSet presAssocID="{E39F7208-C760-4211-8D1D-6B346995D185}" presName="compNode" presStyleCnt="0"/>
      <dgm:spPr/>
    </dgm:pt>
    <dgm:pt modelId="{EAE04314-9CB3-4B38-984D-5D7453B4EFD5}" type="pres">
      <dgm:prSet presAssocID="{E39F7208-C760-4211-8D1D-6B346995D185}" presName="iconBgRect" presStyleLbl="bgShp" presStyleIdx="0" presStyleCnt="6"/>
      <dgm:spPr/>
    </dgm:pt>
    <dgm:pt modelId="{3B72294B-6817-4B11-BEC8-DDC2511A5673}" type="pres">
      <dgm:prSet presAssocID="{E39F7208-C760-4211-8D1D-6B346995D185}" presName="iconRect" presStyleLbl="node1" presStyleIdx="0"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Smart Phone"/>
        </a:ext>
      </dgm:extLst>
    </dgm:pt>
    <dgm:pt modelId="{CAB44386-CDD5-4A8F-B1D9-AF3C5E1D200D}" type="pres">
      <dgm:prSet presAssocID="{E39F7208-C760-4211-8D1D-6B346995D185}" presName="spaceRect" presStyleCnt="0"/>
      <dgm:spPr/>
    </dgm:pt>
    <dgm:pt modelId="{01EF0C1F-7636-424D-85C2-7195D5BC1213}" type="pres">
      <dgm:prSet presAssocID="{E39F7208-C760-4211-8D1D-6B346995D185}" presName="textRect" presStyleLbl="revTx" presStyleIdx="0" presStyleCnt="6">
        <dgm:presLayoutVars>
          <dgm:chMax val="1"/>
          <dgm:chPref val="1"/>
        </dgm:presLayoutVars>
      </dgm:prSet>
      <dgm:spPr/>
    </dgm:pt>
    <dgm:pt modelId="{DE42E33E-5F58-4EA4-8E7A-AA0E5AEECD23}" type="pres">
      <dgm:prSet presAssocID="{00D78DF9-A7B8-435E-A2D4-E2DD10107459}" presName="sibTrans" presStyleLbl="sibTrans2D1" presStyleIdx="0" presStyleCnt="0"/>
      <dgm:spPr/>
    </dgm:pt>
    <dgm:pt modelId="{E95C47B4-0273-40C1-8D34-34B2B438E447}" type="pres">
      <dgm:prSet presAssocID="{BF5135B3-D9FA-4FDB-910E-E2D0391FB6EA}" presName="compNode" presStyleCnt="0"/>
      <dgm:spPr/>
    </dgm:pt>
    <dgm:pt modelId="{732DDACE-2F49-4C82-9F02-C08016828460}" type="pres">
      <dgm:prSet presAssocID="{BF5135B3-D9FA-4FDB-910E-E2D0391FB6EA}" presName="iconBgRect" presStyleLbl="bgShp" presStyleIdx="1" presStyleCnt="6"/>
      <dgm:spPr/>
    </dgm:pt>
    <dgm:pt modelId="{19CC5CE8-2732-42F9-8125-9604DD698343}" type="pres">
      <dgm:prSet presAssocID="{BF5135B3-D9FA-4FDB-910E-E2D0391FB6EA}" presName="iconRect" presStyleLbl="node1" presStyleIdx="1"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Newspaper"/>
        </a:ext>
      </dgm:extLst>
    </dgm:pt>
    <dgm:pt modelId="{2F4133C1-BEBC-4F5B-9029-603BD60A9357}" type="pres">
      <dgm:prSet presAssocID="{BF5135B3-D9FA-4FDB-910E-E2D0391FB6EA}" presName="spaceRect" presStyleCnt="0"/>
      <dgm:spPr/>
    </dgm:pt>
    <dgm:pt modelId="{D65BBF15-B3E6-408F-B1E1-15F26D2E3CC5}" type="pres">
      <dgm:prSet presAssocID="{BF5135B3-D9FA-4FDB-910E-E2D0391FB6EA}" presName="textRect" presStyleLbl="revTx" presStyleIdx="1" presStyleCnt="6">
        <dgm:presLayoutVars>
          <dgm:chMax val="1"/>
          <dgm:chPref val="1"/>
        </dgm:presLayoutVars>
      </dgm:prSet>
      <dgm:spPr/>
    </dgm:pt>
    <dgm:pt modelId="{7B566C1B-CB43-4B55-ABB6-5AA6EC78F8A4}" type="pres">
      <dgm:prSet presAssocID="{27E28BC2-777C-4D06-BEAD-5D78336A2A3B}" presName="sibTrans" presStyleLbl="sibTrans2D1" presStyleIdx="0" presStyleCnt="0"/>
      <dgm:spPr/>
    </dgm:pt>
    <dgm:pt modelId="{E1DE4086-C6B4-41B3-91B1-30E2A9F4C4F6}" type="pres">
      <dgm:prSet presAssocID="{9AFE5436-9A9F-4269-AF28-B966102F6AF3}" presName="compNode" presStyleCnt="0"/>
      <dgm:spPr/>
    </dgm:pt>
    <dgm:pt modelId="{184CC0DC-31AD-4779-AD70-83FF294A3293}" type="pres">
      <dgm:prSet presAssocID="{9AFE5436-9A9F-4269-AF28-B966102F6AF3}" presName="iconBgRect" presStyleLbl="bgShp" presStyleIdx="2" presStyleCnt="6"/>
      <dgm:spPr/>
    </dgm:pt>
    <dgm:pt modelId="{F5B61A51-6C73-49E7-834F-C8C91A4C58AA}" type="pres">
      <dgm:prSet presAssocID="{9AFE5436-9A9F-4269-AF28-B966102F6AF3}" presName="iconRect" presStyleLbl="node1" presStyleIdx="2"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Radio microphone"/>
        </a:ext>
      </dgm:extLst>
    </dgm:pt>
    <dgm:pt modelId="{7E24D850-D047-4D0E-8A31-4095A6D028F0}" type="pres">
      <dgm:prSet presAssocID="{9AFE5436-9A9F-4269-AF28-B966102F6AF3}" presName="spaceRect" presStyleCnt="0"/>
      <dgm:spPr/>
    </dgm:pt>
    <dgm:pt modelId="{08F185F6-6D5B-4675-BEF2-E5D063697DDE}" type="pres">
      <dgm:prSet presAssocID="{9AFE5436-9A9F-4269-AF28-B966102F6AF3}" presName="textRect" presStyleLbl="revTx" presStyleIdx="2" presStyleCnt="6">
        <dgm:presLayoutVars>
          <dgm:chMax val="1"/>
          <dgm:chPref val="1"/>
        </dgm:presLayoutVars>
      </dgm:prSet>
      <dgm:spPr/>
    </dgm:pt>
    <dgm:pt modelId="{976E6CF8-BEFB-4E27-AE14-E80768E8B691}" type="pres">
      <dgm:prSet presAssocID="{F35166B0-C62D-4B98-ABCD-58D587564518}" presName="sibTrans" presStyleLbl="sibTrans2D1" presStyleIdx="0" presStyleCnt="0"/>
      <dgm:spPr/>
    </dgm:pt>
    <dgm:pt modelId="{139A588B-D4EC-4995-9004-956C53C25BC9}" type="pres">
      <dgm:prSet presAssocID="{AE5B61A9-8607-40C2-9118-09382FB57529}" presName="compNode" presStyleCnt="0"/>
      <dgm:spPr/>
    </dgm:pt>
    <dgm:pt modelId="{DBCC601E-41AE-4EDD-A147-467B8350249A}" type="pres">
      <dgm:prSet presAssocID="{AE5B61A9-8607-40C2-9118-09382FB57529}" presName="iconBgRect" presStyleLbl="bgShp" presStyleIdx="3" presStyleCnt="6"/>
      <dgm:spPr/>
    </dgm:pt>
    <dgm:pt modelId="{F202987F-CBB1-4B0E-B490-1D6963F475AB}" type="pres">
      <dgm:prSet presAssocID="{AE5B61A9-8607-40C2-9118-09382FB57529}" presName="iconRect" presStyleLbl="node1" presStyleIdx="3"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llseye"/>
        </a:ext>
      </dgm:extLst>
    </dgm:pt>
    <dgm:pt modelId="{78FF4097-8A9C-4C4B-8BCA-78BF91A4039A}" type="pres">
      <dgm:prSet presAssocID="{AE5B61A9-8607-40C2-9118-09382FB57529}" presName="spaceRect" presStyleCnt="0"/>
      <dgm:spPr/>
    </dgm:pt>
    <dgm:pt modelId="{C4DBF7F1-CC91-48AA-AF32-16C539114DF6}" type="pres">
      <dgm:prSet presAssocID="{AE5B61A9-8607-40C2-9118-09382FB57529}" presName="textRect" presStyleLbl="revTx" presStyleIdx="3" presStyleCnt="6">
        <dgm:presLayoutVars>
          <dgm:chMax val="1"/>
          <dgm:chPref val="1"/>
        </dgm:presLayoutVars>
      </dgm:prSet>
      <dgm:spPr/>
    </dgm:pt>
    <dgm:pt modelId="{02082846-0C86-4456-BCBE-CD36A3330FD8}" type="pres">
      <dgm:prSet presAssocID="{FA2E9CAA-AE82-4DAA-9E83-17B0F0D8BB78}" presName="sibTrans" presStyleLbl="sibTrans2D1" presStyleIdx="0" presStyleCnt="0"/>
      <dgm:spPr/>
    </dgm:pt>
    <dgm:pt modelId="{6A77A828-6168-4683-A2F2-923DD09DD990}" type="pres">
      <dgm:prSet presAssocID="{5D40E10E-507A-4276-A56E-E1D07DA3FAF5}" presName="compNode" presStyleCnt="0"/>
      <dgm:spPr/>
    </dgm:pt>
    <dgm:pt modelId="{1E186BFE-2A4F-4492-8F20-357A3AB0674E}" type="pres">
      <dgm:prSet presAssocID="{5D40E10E-507A-4276-A56E-E1D07DA3FAF5}" presName="iconBgRect" presStyleLbl="bgShp" presStyleIdx="4" presStyleCnt="6"/>
      <dgm:spPr/>
    </dgm:pt>
    <dgm:pt modelId="{C62F5593-D25D-498E-B162-089BC16B2266}" type="pres">
      <dgm:prSet presAssocID="{5D40E10E-507A-4276-A56E-E1D07DA3FAF5}" presName="iconRect" presStyleLbl="node1" presStyleIdx="4"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Paper"/>
        </a:ext>
      </dgm:extLst>
    </dgm:pt>
    <dgm:pt modelId="{0B771A14-5FD6-4258-AAF6-1CE61451E3A3}" type="pres">
      <dgm:prSet presAssocID="{5D40E10E-507A-4276-A56E-E1D07DA3FAF5}" presName="spaceRect" presStyleCnt="0"/>
      <dgm:spPr/>
    </dgm:pt>
    <dgm:pt modelId="{0F2F1623-1081-4BDC-9764-1E7453CD8A42}" type="pres">
      <dgm:prSet presAssocID="{5D40E10E-507A-4276-A56E-E1D07DA3FAF5}" presName="textRect" presStyleLbl="revTx" presStyleIdx="4" presStyleCnt="6">
        <dgm:presLayoutVars>
          <dgm:chMax val="1"/>
          <dgm:chPref val="1"/>
        </dgm:presLayoutVars>
      </dgm:prSet>
      <dgm:spPr/>
    </dgm:pt>
    <dgm:pt modelId="{7A9F34CA-7012-4448-A286-1994BE032E15}" type="pres">
      <dgm:prSet presAssocID="{F199EFB7-CF41-4962-8A63-22B0CA28D010}" presName="sibTrans" presStyleLbl="sibTrans2D1" presStyleIdx="0" presStyleCnt="0"/>
      <dgm:spPr/>
    </dgm:pt>
    <dgm:pt modelId="{8BED3E39-BF31-482B-A5B7-0A1D45CF43D3}" type="pres">
      <dgm:prSet presAssocID="{7A5B55FD-710A-460D-99D5-B09DD2824BC3}" presName="compNode" presStyleCnt="0"/>
      <dgm:spPr/>
    </dgm:pt>
    <dgm:pt modelId="{16A6E65B-D0CF-478D-98EA-CCAD63B459E3}" type="pres">
      <dgm:prSet presAssocID="{7A5B55FD-710A-460D-99D5-B09DD2824BC3}" presName="iconBgRect" presStyleLbl="bgShp" presStyleIdx="5" presStyleCnt="6"/>
      <dgm:spPr/>
    </dgm:pt>
    <dgm:pt modelId="{AF5F7C6C-F7A8-4B75-AAE1-2FEA068D29B4}" type="pres">
      <dgm:prSet presAssocID="{7A5B55FD-710A-460D-99D5-B09DD2824BC3}" presName="iconRect" presStyleLbl="node1" presStyleIdx="5"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s"/>
        </a:ext>
      </dgm:extLst>
    </dgm:pt>
    <dgm:pt modelId="{6741EA5F-E890-498D-8366-893D4650D247}" type="pres">
      <dgm:prSet presAssocID="{7A5B55FD-710A-460D-99D5-B09DD2824BC3}" presName="spaceRect" presStyleCnt="0"/>
      <dgm:spPr/>
    </dgm:pt>
    <dgm:pt modelId="{F7588F59-48DF-42D4-A03E-A79E7F57BC99}" type="pres">
      <dgm:prSet presAssocID="{7A5B55FD-710A-460D-99D5-B09DD2824BC3}" presName="textRect" presStyleLbl="revTx" presStyleIdx="5" presStyleCnt="6">
        <dgm:presLayoutVars>
          <dgm:chMax val="1"/>
          <dgm:chPref val="1"/>
        </dgm:presLayoutVars>
      </dgm:prSet>
      <dgm:spPr/>
    </dgm:pt>
  </dgm:ptLst>
  <dgm:cxnLst>
    <dgm:cxn modelId="{8BE28E07-1067-4431-8F8C-F2B1875D2F44}" type="presOf" srcId="{FA2E9CAA-AE82-4DAA-9E83-17B0F0D8BB78}" destId="{02082846-0C86-4456-BCBE-CD36A3330FD8}" srcOrd="0" destOrd="0" presId="urn:microsoft.com/office/officeart/2018/2/layout/IconCircleList"/>
    <dgm:cxn modelId="{731BFE1A-A9B9-4D8B-BD43-BE04E1C7F4D5}" type="presOf" srcId="{AE5B61A9-8607-40C2-9118-09382FB57529}" destId="{C4DBF7F1-CC91-48AA-AF32-16C539114DF6}" srcOrd="0" destOrd="0" presId="urn:microsoft.com/office/officeart/2018/2/layout/IconCircleList"/>
    <dgm:cxn modelId="{B11D6B48-AD56-4F84-AD80-C94603DBB799}" type="presOf" srcId="{5D40E10E-507A-4276-A56E-E1D07DA3FAF5}" destId="{0F2F1623-1081-4BDC-9764-1E7453CD8A42}" srcOrd="0" destOrd="0" presId="urn:microsoft.com/office/officeart/2018/2/layout/IconCircleList"/>
    <dgm:cxn modelId="{0A4E116A-983C-4755-8CBB-B4753E6FA0A6}" type="presOf" srcId="{E39F7208-C760-4211-8D1D-6B346995D185}" destId="{01EF0C1F-7636-424D-85C2-7195D5BC1213}" srcOrd="0" destOrd="0" presId="urn:microsoft.com/office/officeart/2018/2/layout/IconCircleList"/>
    <dgm:cxn modelId="{8093AD6F-4275-4B8C-A7A6-C02481D0FD4C}" type="presOf" srcId="{C787C79C-6DE7-4128-BF39-6044580A733C}" destId="{825D4965-F9E8-44AB-873F-BFD8B9F842A7}" srcOrd="0" destOrd="0" presId="urn:microsoft.com/office/officeart/2018/2/layout/IconCircleList"/>
    <dgm:cxn modelId="{3095C553-991C-492C-8D48-4558E0805192}" type="presOf" srcId="{F35166B0-C62D-4B98-ABCD-58D587564518}" destId="{976E6CF8-BEFB-4E27-AE14-E80768E8B691}" srcOrd="0" destOrd="0" presId="urn:microsoft.com/office/officeart/2018/2/layout/IconCircleList"/>
    <dgm:cxn modelId="{33DB6583-0080-4460-8F08-03FDE4C597CB}" srcId="{C787C79C-6DE7-4128-BF39-6044580A733C}" destId="{9AFE5436-9A9F-4269-AF28-B966102F6AF3}" srcOrd="2" destOrd="0" parTransId="{62B3DDBE-5739-4C39-A88A-7467563C8055}" sibTransId="{F35166B0-C62D-4B98-ABCD-58D587564518}"/>
    <dgm:cxn modelId="{4DE88B97-E68F-48F8-9BB5-2D9D9FEE5D7E}" srcId="{C787C79C-6DE7-4128-BF39-6044580A733C}" destId="{E39F7208-C760-4211-8D1D-6B346995D185}" srcOrd="0" destOrd="0" parTransId="{CCFE447B-F83C-45B9-901B-E1A5D57D0889}" sibTransId="{00D78DF9-A7B8-435E-A2D4-E2DD10107459}"/>
    <dgm:cxn modelId="{B5269B9B-439D-4718-A442-09AFB71FDA81}" type="presOf" srcId="{7A5B55FD-710A-460D-99D5-B09DD2824BC3}" destId="{F7588F59-48DF-42D4-A03E-A79E7F57BC99}" srcOrd="0" destOrd="0" presId="urn:microsoft.com/office/officeart/2018/2/layout/IconCircleList"/>
    <dgm:cxn modelId="{1B0771A2-3BCF-4FB3-B48A-012520A0A045}" srcId="{C787C79C-6DE7-4128-BF39-6044580A733C}" destId="{5D40E10E-507A-4276-A56E-E1D07DA3FAF5}" srcOrd="4" destOrd="0" parTransId="{BF0B9406-F168-4DA6-AD2B-B1ACA2AD61C2}" sibTransId="{F199EFB7-CF41-4962-8A63-22B0CA28D010}"/>
    <dgm:cxn modelId="{06B79AA6-4613-4A05-88FC-D9E317084BED}" type="presOf" srcId="{F199EFB7-CF41-4962-8A63-22B0CA28D010}" destId="{7A9F34CA-7012-4448-A286-1994BE032E15}" srcOrd="0" destOrd="0" presId="urn:microsoft.com/office/officeart/2018/2/layout/IconCircleList"/>
    <dgm:cxn modelId="{0E4FF1B0-BC29-404D-BCC7-6C78F2B93A76}" type="presOf" srcId="{BF5135B3-D9FA-4FDB-910E-E2D0391FB6EA}" destId="{D65BBF15-B3E6-408F-B1E1-15F26D2E3CC5}" srcOrd="0" destOrd="0" presId="urn:microsoft.com/office/officeart/2018/2/layout/IconCircleList"/>
    <dgm:cxn modelId="{0BEE8AC2-E3CD-491B-BB3C-1359B8760697}" srcId="{C787C79C-6DE7-4128-BF39-6044580A733C}" destId="{7A5B55FD-710A-460D-99D5-B09DD2824BC3}" srcOrd="5" destOrd="0" parTransId="{8982BF36-C68F-448B-B30A-A85743F7E1D9}" sibTransId="{AE314B05-D405-471F-8733-C76A6884459D}"/>
    <dgm:cxn modelId="{BCF735CA-86CC-4BA6-BE40-008F7E6A275A}" type="presOf" srcId="{27E28BC2-777C-4D06-BEAD-5D78336A2A3B}" destId="{7B566C1B-CB43-4B55-ABB6-5AA6EC78F8A4}" srcOrd="0" destOrd="0" presId="urn:microsoft.com/office/officeart/2018/2/layout/IconCircleList"/>
    <dgm:cxn modelId="{DC3F93D4-F473-4A97-A939-70CA553542AA}" type="presOf" srcId="{00D78DF9-A7B8-435E-A2D4-E2DD10107459}" destId="{DE42E33E-5F58-4EA4-8E7A-AA0E5AEECD23}" srcOrd="0" destOrd="0" presId="urn:microsoft.com/office/officeart/2018/2/layout/IconCircleList"/>
    <dgm:cxn modelId="{04F9C0D4-3229-4AC1-BE2A-83EF8A181751}" srcId="{C787C79C-6DE7-4128-BF39-6044580A733C}" destId="{BF5135B3-D9FA-4FDB-910E-E2D0391FB6EA}" srcOrd="1" destOrd="0" parTransId="{FD2E0082-0B00-431D-9E0B-E8369FC6DEAA}" sibTransId="{27E28BC2-777C-4D06-BEAD-5D78336A2A3B}"/>
    <dgm:cxn modelId="{22AC5FE4-69AF-44CD-874D-502576868781}" type="presOf" srcId="{9AFE5436-9A9F-4269-AF28-B966102F6AF3}" destId="{08F185F6-6D5B-4675-BEF2-E5D063697DDE}" srcOrd="0" destOrd="0" presId="urn:microsoft.com/office/officeart/2018/2/layout/IconCircleList"/>
    <dgm:cxn modelId="{4A0E11FD-34A5-4B5F-84D4-E8FE942E071F}" srcId="{C787C79C-6DE7-4128-BF39-6044580A733C}" destId="{AE5B61A9-8607-40C2-9118-09382FB57529}" srcOrd="3" destOrd="0" parTransId="{6FE917E9-C5D9-4A1A-9748-EBF0A41454EF}" sibTransId="{FA2E9CAA-AE82-4DAA-9E83-17B0F0D8BB78}"/>
    <dgm:cxn modelId="{BEAABC4C-3531-4AF2-8323-781535BA9109}" type="presParOf" srcId="{825D4965-F9E8-44AB-873F-BFD8B9F842A7}" destId="{C97CC063-7505-4DA0-9512-B8FE806A1165}" srcOrd="0" destOrd="0" presId="urn:microsoft.com/office/officeart/2018/2/layout/IconCircleList"/>
    <dgm:cxn modelId="{5DF1BC68-B91F-45E2-8DBC-9C0E2C194952}" type="presParOf" srcId="{C97CC063-7505-4DA0-9512-B8FE806A1165}" destId="{6C133573-7633-4EE4-9147-CD3E25C9D51E}" srcOrd="0" destOrd="0" presId="urn:microsoft.com/office/officeart/2018/2/layout/IconCircleList"/>
    <dgm:cxn modelId="{CD16A285-92DA-4DD5-8222-E998E0EC59BD}" type="presParOf" srcId="{6C133573-7633-4EE4-9147-CD3E25C9D51E}" destId="{EAE04314-9CB3-4B38-984D-5D7453B4EFD5}" srcOrd="0" destOrd="0" presId="urn:microsoft.com/office/officeart/2018/2/layout/IconCircleList"/>
    <dgm:cxn modelId="{536B0BB4-3A01-4943-A851-A689AF769ED9}" type="presParOf" srcId="{6C133573-7633-4EE4-9147-CD3E25C9D51E}" destId="{3B72294B-6817-4B11-BEC8-DDC2511A5673}" srcOrd="1" destOrd="0" presId="urn:microsoft.com/office/officeart/2018/2/layout/IconCircleList"/>
    <dgm:cxn modelId="{44852C8A-BE0A-4CAA-8638-9C140EE52409}" type="presParOf" srcId="{6C133573-7633-4EE4-9147-CD3E25C9D51E}" destId="{CAB44386-CDD5-4A8F-B1D9-AF3C5E1D200D}" srcOrd="2" destOrd="0" presId="urn:microsoft.com/office/officeart/2018/2/layout/IconCircleList"/>
    <dgm:cxn modelId="{05A93366-CEDB-4695-9395-BA297EF1BE75}" type="presParOf" srcId="{6C133573-7633-4EE4-9147-CD3E25C9D51E}" destId="{01EF0C1F-7636-424D-85C2-7195D5BC1213}" srcOrd="3" destOrd="0" presId="urn:microsoft.com/office/officeart/2018/2/layout/IconCircleList"/>
    <dgm:cxn modelId="{28DE0127-CCFC-4925-A6CF-04B91A5E4E9E}" type="presParOf" srcId="{C97CC063-7505-4DA0-9512-B8FE806A1165}" destId="{DE42E33E-5F58-4EA4-8E7A-AA0E5AEECD23}" srcOrd="1" destOrd="0" presId="urn:microsoft.com/office/officeart/2018/2/layout/IconCircleList"/>
    <dgm:cxn modelId="{536DD7A8-6C2B-413D-B029-CD425FDCF96A}" type="presParOf" srcId="{C97CC063-7505-4DA0-9512-B8FE806A1165}" destId="{E95C47B4-0273-40C1-8D34-34B2B438E447}" srcOrd="2" destOrd="0" presId="urn:microsoft.com/office/officeart/2018/2/layout/IconCircleList"/>
    <dgm:cxn modelId="{44FAF92B-B08A-4640-BA98-2A4E4B3D1D78}" type="presParOf" srcId="{E95C47B4-0273-40C1-8D34-34B2B438E447}" destId="{732DDACE-2F49-4C82-9F02-C08016828460}" srcOrd="0" destOrd="0" presId="urn:microsoft.com/office/officeart/2018/2/layout/IconCircleList"/>
    <dgm:cxn modelId="{C71BBB1B-801C-47EF-ADF5-8EAEA6E75453}" type="presParOf" srcId="{E95C47B4-0273-40C1-8D34-34B2B438E447}" destId="{19CC5CE8-2732-42F9-8125-9604DD698343}" srcOrd="1" destOrd="0" presId="urn:microsoft.com/office/officeart/2018/2/layout/IconCircleList"/>
    <dgm:cxn modelId="{8AE02513-E0E5-432E-BF37-6A6A466C09A1}" type="presParOf" srcId="{E95C47B4-0273-40C1-8D34-34B2B438E447}" destId="{2F4133C1-BEBC-4F5B-9029-603BD60A9357}" srcOrd="2" destOrd="0" presId="urn:microsoft.com/office/officeart/2018/2/layout/IconCircleList"/>
    <dgm:cxn modelId="{2C19014D-E337-4215-99F0-16396B3E02E3}" type="presParOf" srcId="{E95C47B4-0273-40C1-8D34-34B2B438E447}" destId="{D65BBF15-B3E6-408F-B1E1-15F26D2E3CC5}" srcOrd="3" destOrd="0" presId="urn:microsoft.com/office/officeart/2018/2/layout/IconCircleList"/>
    <dgm:cxn modelId="{41B34D5F-903C-4882-82D5-0149D2D17129}" type="presParOf" srcId="{C97CC063-7505-4DA0-9512-B8FE806A1165}" destId="{7B566C1B-CB43-4B55-ABB6-5AA6EC78F8A4}" srcOrd="3" destOrd="0" presId="urn:microsoft.com/office/officeart/2018/2/layout/IconCircleList"/>
    <dgm:cxn modelId="{10C6F8D1-92E2-40BF-BBAA-8723ECA586E0}" type="presParOf" srcId="{C97CC063-7505-4DA0-9512-B8FE806A1165}" destId="{E1DE4086-C6B4-41B3-91B1-30E2A9F4C4F6}" srcOrd="4" destOrd="0" presId="urn:microsoft.com/office/officeart/2018/2/layout/IconCircleList"/>
    <dgm:cxn modelId="{E47FA1E6-F08F-42D8-AD00-F58141839501}" type="presParOf" srcId="{E1DE4086-C6B4-41B3-91B1-30E2A9F4C4F6}" destId="{184CC0DC-31AD-4779-AD70-83FF294A3293}" srcOrd="0" destOrd="0" presId="urn:microsoft.com/office/officeart/2018/2/layout/IconCircleList"/>
    <dgm:cxn modelId="{25FD4403-DE6D-4A97-83A0-CBA47270BAAB}" type="presParOf" srcId="{E1DE4086-C6B4-41B3-91B1-30E2A9F4C4F6}" destId="{F5B61A51-6C73-49E7-834F-C8C91A4C58AA}" srcOrd="1" destOrd="0" presId="urn:microsoft.com/office/officeart/2018/2/layout/IconCircleList"/>
    <dgm:cxn modelId="{70A95EFC-3FCA-416B-85D2-0AEB66951ACB}" type="presParOf" srcId="{E1DE4086-C6B4-41B3-91B1-30E2A9F4C4F6}" destId="{7E24D850-D047-4D0E-8A31-4095A6D028F0}" srcOrd="2" destOrd="0" presId="urn:microsoft.com/office/officeart/2018/2/layout/IconCircleList"/>
    <dgm:cxn modelId="{C1546C3C-CD8E-4993-ABB2-F9D9E3D6EE21}" type="presParOf" srcId="{E1DE4086-C6B4-41B3-91B1-30E2A9F4C4F6}" destId="{08F185F6-6D5B-4675-BEF2-E5D063697DDE}" srcOrd="3" destOrd="0" presId="urn:microsoft.com/office/officeart/2018/2/layout/IconCircleList"/>
    <dgm:cxn modelId="{1C49A4AC-D761-4696-BD92-C3F378F32DCA}" type="presParOf" srcId="{C97CC063-7505-4DA0-9512-B8FE806A1165}" destId="{976E6CF8-BEFB-4E27-AE14-E80768E8B691}" srcOrd="5" destOrd="0" presId="urn:microsoft.com/office/officeart/2018/2/layout/IconCircleList"/>
    <dgm:cxn modelId="{624999A8-059C-4558-9C07-9D342172212A}" type="presParOf" srcId="{C97CC063-7505-4DA0-9512-B8FE806A1165}" destId="{139A588B-D4EC-4995-9004-956C53C25BC9}" srcOrd="6" destOrd="0" presId="urn:microsoft.com/office/officeart/2018/2/layout/IconCircleList"/>
    <dgm:cxn modelId="{98B20AC6-0AB4-42E9-AFE7-7B2461076DFF}" type="presParOf" srcId="{139A588B-D4EC-4995-9004-956C53C25BC9}" destId="{DBCC601E-41AE-4EDD-A147-467B8350249A}" srcOrd="0" destOrd="0" presId="urn:microsoft.com/office/officeart/2018/2/layout/IconCircleList"/>
    <dgm:cxn modelId="{C2466F18-8DA4-484F-919A-EC4C922B0496}" type="presParOf" srcId="{139A588B-D4EC-4995-9004-956C53C25BC9}" destId="{F202987F-CBB1-4B0E-B490-1D6963F475AB}" srcOrd="1" destOrd="0" presId="urn:microsoft.com/office/officeart/2018/2/layout/IconCircleList"/>
    <dgm:cxn modelId="{110D98F3-4799-4907-AF19-4B3553998876}" type="presParOf" srcId="{139A588B-D4EC-4995-9004-956C53C25BC9}" destId="{78FF4097-8A9C-4C4B-8BCA-78BF91A4039A}" srcOrd="2" destOrd="0" presId="urn:microsoft.com/office/officeart/2018/2/layout/IconCircleList"/>
    <dgm:cxn modelId="{86C46FAE-F9A4-4FF5-AAE3-2AE54EE80042}" type="presParOf" srcId="{139A588B-D4EC-4995-9004-956C53C25BC9}" destId="{C4DBF7F1-CC91-48AA-AF32-16C539114DF6}" srcOrd="3" destOrd="0" presId="urn:microsoft.com/office/officeart/2018/2/layout/IconCircleList"/>
    <dgm:cxn modelId="{FCF69008-A377-4DE5-970E-01402F4C5CA9}" type="presParOf" srcId="{C97CC063-7505-4DA0-9512-B8FE806A1165}" destId="{02082846-0C86-4456-BCBE-CD36A3330FD8}" srcOrd="7" destOrd="0" presId="urn:microsoft.com/office/officeart/2018/2/layout/IconCircleList"/>
    <dgm:cxn modelId="{823EE5E2-CF45-4962-AEC9-F94E79F8C7C1}" type="presParOf" srcId="{C97CC063-7505-4DA0-9512-B8FE806A1165}" destId="{6A77A828-6168-4683-A2F2-923DD09DD990}" srcOrd="8" destOrd="0" presId="urn:microsoft.com/office/officeart/2018/2/layout/IconCircleList"/>
    <dgm:cxn modelId="{BF0CFE3B-1777-4A74-A62C-87666A2DE1F2}" type="presParOf" srcId="{6A77A828-6168-4683-A2F2-923DD09DD990}" destId="{1E186BFE-2A4F-4492-8F20-357A3AB0674E}" srcOrd="0" destOrd="0" presId="urn:microsoft.com/office/officeart/2018/2/layout/IconCircleList"/>
    <dgm:cxn modelId="{83B12AE0-A453-42D9-AFEE-85452316F64A}" type="presParOf" srcId="{6A77A828-6168-4683-A2F2-923DD09DD990}" destId="{C62F5593-D25D-498E-B162-089BC16B2266}" srcOrd="1" destOrd="0" presId="urn:microsoft.com/office/officeart/2018/2/layout/IconCircleList"/>
    <dgm:cxn modelId="{D6211947-A280-413A-A78A-F95E3E315606}" type="presParOf" srcId="{6A77A828-6168-4683-A2F2-923DD09DD990}" destId="{0B771A14-5FD6-4258-AAF6-1CE61451E3A3}" srcOrd="2" destOrd="0" presId="urn:microsoft.com/office/officeart/2018/2/layout/IconCircleList"/>
    <dgm:cxn modelId="{D792869A-6742-4800-8E00-63E6A44FA643}" type="presParOf" srcId="{6A77A828-6168-4683-A2F2-923DD09DD990}" destId="{0F2F1623-1081-4BDC-9764-1E7453CD8A42}" srcOrd="3" destOrd="0" presId="urn:microsoft.com/office/officeart/2018/2/layout/IconCircleList"/>
    <dgm:cxn modelId="{0CC9CC37-64E4-4D8F-A844-51B37EAF93E2}" type="presParOf" srcId="{C97CC063-7505-4DA0-9512-B8FE806A1165}" destId="{7A9F34CA-7012-4448-A286-1994BE032E15}" srcOrd="9" destOrd="0" presId="urn:microsoft.com/office/officeart/2018/2/layout/IconCircleList"/>
    <dgm:cxn modelId="{8E7CDC44-CEF2-479F-B3D5-4D05956F2484}" type="presParOf" srcId="{C97CC063-7505-4DA0-9512-B8FE806A1165}" destId="{8BED3E39-BF31-482B-A5B7-0A1D45CF43D3}" srcOrd="10" destOrd="0" presId="urn:microsoft.com/office/officeart/2018/2/layout/IconCircleList"/>
    <dgm:cxn modelId="{9F3727EA-1471-4B10-BE3B-845C1F71EDAD}" type="presParOf" srcId="{8BED3E39-BF31-482B-A5B7-0A1D45CF43D3}" destId="{16A6E65B-D0CF-478D-98EA-CCAD63B459E3}" srcOrd="0" destOrd="0" presId="urn:microsoft.com/office/officeart/2018/2/layout/IconCircleList"/>
    <dgm:cxn modelId="{621F6E43-3120-449B-82AF-8293F15B6A9D}" type="presParOf" srcId="{8BED3E39-BF31-482B-A5B7-0A1D45CF43D3}" destId="{AF5F7C6C-F7A8-4B75-AAE1-2FEA068D29B4}" srcOrd="1" destOrd="0" presId="urn:microsoft.com/office/officeart/2018/2/layout/IconCircleList"/>
    <dgm:cxn modelId="{0538E9A6-DB53-4032-8124-F32592195D2E}" type="presParOf" srcId="{8BED3E39-BF31-482B-A5B7-0A1D45CF43D3}" destId="{6741EA5F-E890-498D-8366-893D4650D247}" srcOrd="2" destOrd="0" presId="urn:microsoft.com/office/officeart/2018/2/layout/IconCircleList"/>
    <dgm:cxn modelId="{CA52C903-7353-403C-AEA2-4E6B64F73B44}" type="presParOf" srcId="{8BED3E39-BF31-482B-A5B7-0A1D45CF43D3}" destId="{F7588F59-48DF-42D4-A03E-A79E7F57BC99}" srcOrd="3" destOrd="0" presId="urn:microsoft.com/office/officeart/2018/2/layout/IconCircl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6AD327B-105A-4E46-B01A-5CE8E1C1E86A}"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20B31334-8EF8-4C20-9196-D3159AFBBF8D}">
      <dgm:prSet/>
      <dgm:spPr/>
      <dgm:t>
        <a:bodyPr/>
        <a:lstStyle/>
        <a:p>
          <a:pPr>
            <a:lnSpc>
              <a:spcPct val="100000"/>
            </a:lnSpc>
          </a:pPr>
          <a:r>
            <a:rPr lang="en-US"/>
            <a:t>Priority Learning Standards are the most essential academic skills and concepts students need to succeed from one grade level to the next. </a:t>
          </a:r>
        </a:p>
      </dgm:t>
    </dgm:pt>
    <dgm:pt modelId="{7E2A9594-AC83-4FF3-A1C3-09DEEDB57132}" type="parTrans" cxnId="{DEEB6D83-A032-493D-B2FF-ED03E26F70BF}">
      <dgm:prSet/>
      <dgm:spPr/>
      <dgm:t>
        <a:bodyPr/>
        <a:lstStyle/>
        <a:p>
          <a:endParaRPr lang="en-US"/>
        </a:p>
      </dgm:t>
    </dgm:pt>
    <dgm:pt modelId="{151F40B7-B4C5-40BA-BAD8-5D9619A9691F}" type="sibTrans" cxnId="{DEEB6D83-A032-493D-B2FF-ED03E26F70BF}">
      <dgm:prSet/>
      <dgm:spPr/>
      <dgm:t>
        <a:bodyPr/>
        <a:lstStyle/>
        <a:p>
          <a:endParaRPr lang="en-US"/>
        </a:p>
      </dgm:t>
    </dgm:pt>
    <dgm:pt modelId="{E777E90A-3662-4D49-8824-E159137CB0AF}">
      <dgm:prSet/>
      <dgm:spPr/>
      <dgm:t>
        <a:bodyPr/>
        <a:lstStyle/>
        <a:p>
          <a:pPr>
            <a:lnSpc>
              <a:spcPct val="100000"/>
            </a:lnSpc>
          </a:pPr>
          <a:r>
            <a:rPr lang="en-US"/>
            <a:t>The Priority Learning Standards identify the universal set of standards that each and every student should have the opportunity to learn and be able to do.</a:t>
          </a:r>
          <a:r>
            <a:rPr lang="en-US" b="1"/>
            <a:t> </a:t>
          </a:r>
          <a:r>
            <a:rPr lang="en-US"/>
            <a:t> </a:t>
          </a:r>
        </a:p>
      </dgm:t>
    </dgm:pt>
    <dgm:pt modelId="{F178A1DD-264D-4B3C-8629-38F224EFE970}" type="parTrans" cxnId="{7A330E6F-3A24-417F-9DCE-5F725523825B}">
      <dgm:prSet/>
      <dgm:spPr/>
      <dgm:t>
        <a:bodyPr/>
        <a:lstStyle/>
        <a:p>
          <a:endParaRPr lang="en-US"/>
        </a:p>
      </dgm:t>
    </dgm:pt>
    <dgm:pt modelId="{B60285AF-0C07-476E-A752-0841B59367CD}" type="sibTrans" cxnId="{7A330E6F-3A24-417F-9DCE-5F725523825B}">
      <dgm:prSet/>
      <dgm:spPr/>
      <dgm:t>
        <a:bodyPr/>
        <a:lstStyle/>
        <a:p>
          <a:endParaRPr lang="en-US"/>
        </a:p>
      </dgm:t>
    </dgm:pt>
    <dgm:pt modelId="{0462F37F-128D-456D-B7E9-EEDD47971934}">
      <dgm:prSet/>
      <dgm:spPr/>
      <dgm:t>
        <a:bodyPr/>
        <a:lstStyle/>
        <a:p>
          <a:pPr>
            <a:lnSpc>
              <a:spcPct val="100000"/>
            </a:lnSpc>
          </a:pPr>
          <a:r>
            <a:rPr lang="en-US" dirty="0"/>
            <a:t>Priority Learning</a:t>
          </a:r>
          <a:r>
            <a:rPr lang="en-US" b="1" dirty="0"/>
            <a:t> </a:t>
          </a:r>
          <a:r>
            <a:rPr lang="en-US" dirty="0"/>
            <a:t>Standards were identified using the following criteria: </a:t>
          </a:r>
        </a:p>
      </dgm:t>
    </dgm:pt>
    <dgm:pt modelId="{E605E1E6-829B-4290-BBF7-D365EEB7FBB1}" type="parTrans" cxnId="{0769DCB6-65DE-4A5A-A370-508CE33CB148}">
      <dgm:prSet/>
      <dgm:spPr/>
      <dgm:t>
        <a:bodyPr/>
        <a:lstStyle/>
        <a:p>
          <a:endParaRPr lang="en-US"/>
        </a:p>
      </dgm:t>
    </dgm:pt>
    <dgm:pt modelId="{97C693EB-2334-4F8A-9C57-DA3F41670725}" type="sibTrans" cxnId="{0769DCB6-65DE-4A5A-A370-508CE33CB148}">
      <dgm:prSet/>
      <dgm:spPr/>
      <dgm:t>
        <a:bodyPr/>
        <a:lstStyle/>
        <a:p>
          <a:endParaRPr lang="en-US"/>
        </a:p>
      </dgm:t>
    </dgm:pt>
    <dgm:pt modelId="{D6D5B02F-C8E0-4191-892D-5B5ABAAC0497}">
      <dgm:prSet/>
      <dgm:spPr/>
      <dgm:t>
        <a:bodyPr/>
        <a:lstStyle/>
        <a:p>
          <a:pPr>
            <a:lnSpc>
              <a:spcPct val="100000"/>
            </a:lnSpc>
          </a:pPr>
          <a:r>
            <a:rPr lang="en-US" b="1"/>
            <a:t>Endurance</a:t>
          </a:r>
          <a:r>
            <a:rPr lang="en-US"/>
            <a:t>: Will this skill or knowledge still be valuable beyond a single test, school year, or post-high school? </a:t>
          </a:r>
        </a:p>
      </dgm:t>
    </dgm:pt>
    <dgm:pt modelId="{130C7D8B-3CDB-41D9-80BD-9509C1201192}" type="parTrans" cxnId="{BD77BD1E-5A15-49F7-BEC9-8CF7E21AF19A}">
      <dgm:prSet/>
      <dgm:spPr/>
      <dgm:t>
        <a:bodyPr/>
        <a:lstStyle/>
        <a:p>
          <a:endParaRPr lang="en-US"/>
        </a:p>
      </dgm:t>
    </dgm:pt>
    <dgm:pt modelId="{4B63A22F-0AF6-4F6D-8D3E-304D316C2118}" type="sibTrans" cxnId="{BD77BD1E-5A15-49F7-BEC9-8CF7E21AF19A}">
      <dgm:prSet/>
      <dgm:spPr/>
      <dgm:t>
        <a:bodyPr/>
        <a:lstStyle/>
        <a:p>
          <a:endParaRPr lang="en-US"/>
        </a:p>
      </dgm:t>
    </dgm:pt>
    <dgm:pt modelId="{7B8ADF90-56E8-4D4C-80BB-65C410906103}">
      <dgm:prSet/>
      <dgm:spPr/>
      <dgm:t>
        <a:bodyPr/>
        <a:lstStyle/>
        <a:p>
          <a:pPr>
            <a:lnSpc>
              <a:spcPct val="100000"/>
            </a:lnSpc>
          </a:pPr>
          <a:r>
            <a:rPr lang="en-US" b="1"/>
            <a:t>Leverage</a:t>
          </a:r>
          <a:r>
            <a:rPr lang="en-US"/>
            <a:t>: Is it useful across multiple subjects (for example, writing or critical thinking)? </a:t>
          </a:r>
        </a:p>
      </dgm:t>
    </dgm:pt>
    <dgm:pt modelId="{7925400D-5121-4AE3-AEDE-D0C3CF6DD336}" type="parTrans" cxnId="{97C88E05-125B-4E89-9CEB-5B4245C62546}">
      <dgm:prSet/>
      <dgm:spPr/>
      <dgm:t>
        <a:bodyPr/>
        <a:lstStyle/>
        <a:p>
          <a:endParaRPr lang="en-US"/>
        </a:p>
      </dgm:t>
    </dgm:pt>
    <dgm:pt modelId="{A71BE3F5-0523-46BA-9A0C-223F4D87D542}" type="sibTrans" cxnId="{97C88E05-125B-4E89-9CEB-5B4245C62546}">
      <dgm:prSet/>
      <dgm:spPr/>
      <dgm:t>
        <a:bodyPr/>
        <a:lstStyle/>
        <a:p>
          <a:endParaRPr lang="en-US"/>
        </a:p>
      </dgm:t>
    </dgm:pt>
    <dgm:pt modelId="{837DF4AA-BE12-48C2-877C-357C4040E318}">
      <dgm:prSet/>
      <dgm:spPr/>
      <dgm:t>
        <a:bodyPr/>
        <a:lstStyle/>
        <a:p>
          <a:pPr>
            <a:lnSpc>
              <a:spcPct val="100000"/>
            </a:lnSpc>
          </a:pPr>
          <a:r>
            <a:rPr lang="en-US" b="1"/>
            <a:t>Readiness</a:t>
          </a:r>
          <a:r>
            <a:rPr lang="en-US"/>
            <a:t>: Does it prepare students for success in the next grade level, course, or post-high school option? </a:t>
          </a:r>
        </a:p>
      </dgm:t>
    </dgm:pt>
    <dgm:pt modelId="{56C450E3-85AD-407F-98FC-386A2AF347EA}" type="parTrans" cxnId="{863BD8C4-2C9A-4933-8C49-FDC18F5108A5}">
      <dgm:prSet/>
      <dgm:spPr/>
      <dgm:t>
        <a:bodyPr/>
        <a:lstStyle/>
        <a:p>
          <a:endParaRPr lang="en-US"/>
        </a:p>
      </dgm:t>
    </dgm:pt>
    <dgm:pt modelId="{11FFE8E2-F08B-4402-98DD-04B749CD0DDC}" type="sibTrans" cxnId="{863BD8C4-2C9A-4933-8C49-FDC18F5108A5}">
      <dgm:prSet/>
      <dgm:spPr/>
      <dgm:t>
        <a:bodyPr/>
        <a:lstStyle/>
        <a:p>
          <a:endParaRPr lang="en-US"/>
        </a:p>
      </dgm:t>
    </dgm:pt>
    <dgm:pt modelId="{FCF4F9DC-66D3-4100-85C4-A372321F1809}" type="pres">
      <dgm:prSet presAssocID="{06AD327B-105A-4E46-B01A-5CE8E1C1E86A}" presName="root" presStyleCnt="0">
        <dgm:presLayoutVars>
          <dgm:dir/>
          <dgm:resizeHandles val="exact"/>
        </dgm:presLayoutVars>
      </dgm:prSet>
      <dgm:spPr/>
    </dgm:pt>
    <dgm:pt modelId="{8F7D8E22-BF7F-4A60-83E8-6A2B4F61D86A}" type="pres">
      <dgm:prSet presAssocID="{20B31334-8EF8-4C20-9196-D3159AFBBF8D}" presName="compNode" presStyleCnt="0"/>
      <dgm:spPr/>
    </dgm:pt>
    <dgm:pt modelId="{75F93CEB-ED47-4A50-800D-B85DD07CC686}" type="pres">
      <dgm:prSet presAssocID="{20B31334-8EF8-4C20-9196-D3159AFBBF8D}" presName="bgRect" presStyleLbl="bgShp" presStyleIdx="0" presStyleCnt="3"/>
      <dgm:spPr/>
    </dgm:pt>
    <dgm:pt modelId="{E281D1D5-4939-4831-8570-DC9884669D3A}" type="pres">
      <dgm:prSet presAssocID="{20B31334-8EF8-4C20-9196-D3159AFBBF8D}" presName="iconRect" presStyleLbl="node1" presStyleIdx="0"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Classroom"/>
        </a:ext>
      </dgm:extLst>
    </dgm:pt>
    <dgm:pt modelId="{C7F69BF2-2138-4B68-984D-851F3DC569AC}" type="pres">
      <dgm:prSet presAssocID="{20B31334-8EF8-4C20-9196-D3159AFBBF8D}" presName="spaceRect" presStyleCnt="0"/>
      <dgm:spPr/>
    </dgm:pt>
    <dgm:pt modelId="{A7625A69-DD02-444F-B4BF-BF699D7A1782}" type="pres">
      <dgm:prSet presAssocID="{20B31334-8EF8-4C20-9196-D3159AFBBF8D}" presName="parTx" presStyleLbl="revTx" presStyleIdx="0" presStyleCnt="4">
        <dgm:presLayoutVars>
          <dgm:chMax val="0"/>
          <dgm:chPref val="0"/>
        </dgm:presLayoutVars>
      </dgm:prSet>
      <dgm:spPr/>
    </dgm:pt>
    <dgm:pt modelId="{3CFD550E-E48A-4077-A3AB-1161F226E776}" type="pres">
      <dgm:prSet presAssocID="{151F40B7-B4C5-40BA-BAD8-5D9619A9691F}" presName="sibTrans" presStyleCnt="0"/>
      <dgm:spPr/>
    </dgm:pt>
    <dgm:pt modelId="{4CCBA11B-70B7-47BD-9241-6E237C9B315B}" type="pres">
      <dgm:prSet presAssocID="{E777E90A-3662-4D49-8824-E159137CB0AF}" presName="compNode" presStyleCnt="0"/>
      <dgm:spPr/>
    </dgm:pt>
    <dgm:pt modelId="{CF0A1DA5-07C2-4432-AF84-A88AAEA18DBE}" type="pres">
      <dgm:prSet presAssocID="{E777E90A-3662-4D49-8824-E159137CB0AF}" presName="bgRect" presStyleLbl="bgShp" presStyleIdx="1" presStyleCnt="3"/>
      <dgm:spPr/>
    </dgm:pt>
    <dgm:pt modelId="{4D51DD55-10C5-428E-AC61-4F87707C7085}" type="pres">
      <dgm:prSet presAssocID="{E777E90A-3662-4D49-8824-E159137CB0AF}" presName="iconRect" presStyleLbl="node1" presStyleIdx="1"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ks"/>
        </a:ext>
      </dgm:extLst>
    </dgm:pt>
    <dgm:pt modelId="{DD51AF52-D5CF-4C15-97B8-0F3F9BF2B2ED}" type="pres">
      <dgm:prSet presAssocID="{E777E90A-3662-4D49-8824-E159137CB0AF}" presName="spaceRect" presStyleCnt="0"/>
      <dgm:spPr/>
    </dgm:pt>
    <dgm:pt modelId="{4692A1C4-C970-4816-A7B1-45C0742F39CD}" type="pres">
      <dgm:prSet presAssocID="{E777E90A-3662-4D49-8824-E159137CB0AF}" presName="parTx" presStyleLbl="revTx" presStyleIdx="1" presStyleCnt="4">
        <dgm:presLayoutVars>
          <dgm:chMax val="0"/>
          <dgm:chPref val="0"/>
        </dgm:presLayoutVars>
      </dgm:prSet>
      <dgm:spPr/>
    </dgm:pt>
    <dgm:pt modelId="{1F359B82-37B1-484B-9219-0C7376D214E8}" type="pres">
      <dgm:prSet presAssocID="{B60285AF-0C07-476E-A752-0841B59367CD}" presName="sibTrans" presStyleCnt="0"/>
      <dgm:spPr/>
    </dgm:pt>
    <dgm:pt modelId="{9BD98D4E-4429-4C33-B701-7D232BD4A9A6}" type="pres">
      <dgm:prSet presAssocID="{0462F37F-128D-456D-B7E9-EEDD47971934}" presName="compNode" presStyleCnt="0"/>
      <dgm:spPr/>
    </dgm:pt>
    <dgm:pt modelId="{CDEA58DF-554A-492A-981F-8F51EE4D3B29}" type="pres">
      <dgm:prSet presAssocID="{0462F37F-128D-456D-B7E9-EEDD47971934}" presName="bgRect" presStyleLbl="bgShp" presStyleIdx="2" presStyleCnt="3"/>
      <dgm:spPr/>
    </dgm:pt>
    <dgm:pt modelId="{57ED993C-FCD6-41E7-B849-C4DE58E38816}" type="pres">
      <dgm:prSet presAssocID="{0462F37F-128D-456D-B7E9-EEDD47971934}" presName="iconRect" presStyleLbl="node1" presStyleIdx="2"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Diploma Roll"/>
        </a:ext>
      </dgm:extLst>
    </dgm:pt>
    <dgm:pt modelId="{0FD502F4-F37C-4A22-819B-ACCE785CC3A9}" type="pres">
      <dgm:prSet presAssocID="{0462F37F-128D-456D-B7E9-EEDD47971934}" presName="spaceRect" presStyleCnt="0"/>
      <dgm:spPr/>
    </dgm:pt>
    <dgm:pt modelId="{4529714C-7425-4094-A03C-E6D45A9E09A5}" type="pres">
      <dgm:prSet presAssocID="{0462F37F-128D-456D-B7E9-EEDD47971934}" presName="parTx" presStyleLbl="revTx" presStyleIdx="2" presStyleCnt="4">
        <dgm:presLayoutVars>
          <dgm:chMax val="0"/>
          <dgm:chPref val="0"/>
        </dgm:presLayoutVars>
      </dgm:prSet>
      <dgm:spPr/>
    </dgm:pt>
    <dgm:pt modelId="{55121BE6-0F14-4079-9214-7DEF3879D49C}" type="pres">
      <dgm:prSet presAssocID="{0462F37F-128D-456D-B7E9-EEDD47971934}" presName="desTx" presStyleLbl="revTx" presStyleIdx="3" presStyleCnt="4">
        <dgm:presLayoutVars/>
      </dgm:prSet>
      <dgm:spPr/>
    </dgm:pt>
  </dgm:ptLst>
  <dgm:cxnLst>
    <dgm:cxn modelId="{97C88E05-125B-4E89-9CEB-5B4245C62546}" srcId="{0462F37F-128D-456D-B7E9-EEDD47971934}" destId="{7B8ADF90-56E8-4D4C-80BB-65C410906103}" srcOrd="1" destOrd="0" parTransId="{7925400D-5121-4AE3-AEDE-D0C3CF6DD336}" sibTransId="{A71BE3F5-0523-46BA-9A0C-223F4D87D542}"/>
    <dgm:cxn modelId="{5D46FE14-28A7-4C02-BDD0-50E94803F879}" type="presOf" srcId="{7B8ADF90-56E8-4D4C-80BB-65C410906103}" destId="{55121BE6-0F14-4079-9214-7DEF3879D49C}" srcOrd="0" destOrd="1" presId="urn:microsoft.com/office/officeart/2018/2/layout/IconVerticalSolidList"/>
    <dgm:cxn modelId="{BD77BD1E-5A15-49F7-BEC9-8CF7E21AF19A}" srcId="{0462F37F-128D-456D-B7E9-EEDD47971934}" destId="{D6D5B02F-C8E0-4191-892D-5B5ABAAC0497}" srcOrd="0" destOrd="0" parTransId="{130C7D8B-3CDB-41D9-80BD-9509C1201192}" sibTransId="{4B63A22F-0AF6-4F6D-8D3E-304D316C2118}"/>
    <dgm:cxn modelId="{28284464-AA21-450E-A561-C7F56720BE77}" type="presOf" srcId="{20B31334-8EF8-4C20-9196-D3159AFBBF8D}" destId="{A7625A69-DD02-444F-B4BF-BF699D7A1782}" srcOrd="0" destOrd="0" presId="urn:microsoft.com/office/officeart/2018/2/layout/IconVerticalSolidList"/>
    <dgm:cxn modelId="{7A330E6F-3A24-417F-9DCE-5F725523825B}" srcId="{06AD327B-105A-4E46-B01A-5CE8E1C1E86A}" destId="{E777E90A-3662-4D49-8824-E159137CB0AF}" srcOrd="1" destOrd="0" parTransId="{F178A1DD-264D-4B3C-8629-38F224EFE970}" sibTransId="{B60285AF-0C07-476E-A752-0841B59367CD}"/>
    <dgm:cxn modelId="{C4C4D158-45D4-40D6-A56F-AD2E24324E0B}" type="presOf" srcId="{0462F37F-128D-456D-B7E9-EEDD47971934}" destId="{4529714C-7425-4094-A03C-E6D45A9E09A5}" srcOrd="0" destOrd="0" presId="urn:microsoft.com/office/officeart/2018/2/layout/IconVerticalSolidList"/>
    <dgm:cxn modelId="{F43B2483-44EA-44CB-83F8-0B298420C8D1}" type="presOf" srcId="{E777E90A-3662-4D49-8824-E159137CB0AF}" destId="{4692A1C4-C970-4816-A7B1-45C0742F39CD}" srcOrd="0" destOrd="0" presId="urn:microsoft.com/office/officeart/2018/2/layout/IconVerticalSolidList"/>
    <dgm:cxn modelId="{DEEB6D83-A032-493D-B2FF-ED03E26F70BF}" srcId="{06AD327B-105A-4E46-B01A-5CE8E1C1E86A}" destId="{20B31334-8EF8-4C20-9196-D3159AFBBF8D}" srcOrd="0" destOrd="0" parTransId="{7E2A9594-AC83-4FF3-A1C3-09DEEDB57132}" sibTransId="{151F40B7-B4C5-40BA-BAD8-5D9619A9691F}"/>
    <dgm:cxn modelId="{432D899E-66F0-48C9-B048-E57346686CD1}" type="presOf" srcId="{837DF4AA-BE12-48C2-877C-357C4040E318}" destId="{55121BE6-0F14-4079-9214-7DEF3879D49C}" srcOrd="0" destOrd="2" presId="urn:microsoft.com/office/officeart/2018/2/layout/IconVerticalSolidList"/>
    <dgm:cxn modelId="{7CEB7DB4-70B9-482F-A424-8CE73C9897C8}" type="presOf" srcId="{D6D5B02F-C8E0-4191-892D-5B5ABAAC0497}" destId="{55121BE6-0F14-4079-9214-7DEF3879D49C}" srcOrd="0" destOrd="0" presId="urn:microsoft.com/office/officeart/2018/2/layout/IconVerticalSolidList"/>
    <dgm:cxn modelId="{0769DCB6-65DE-4A5A-A370-508CE33CB148}" srcId="{06AD327B-105A-4E46-B01A-5CE8E1C1E86A}" destId="{0462F37F-128D-456D-B7E9-EEDD47971934}" srcOrd="2" destOrd="0" parTransId="{E605E1E6-829B-4290-BBF7-D365EEB7FBB1}" sibTransId="{97C693EB-2334-4F8A-9C57-DA3F41670725}"/>
    <dgm:cxn modelId="{549AB8BE-1CE6-478E-94A3-BF54214A7D6D}" type="presOf" srcId="{06AD327B-105A-4E46-B01A-5CE8E1C1E86A}" destId="{FCF4F9DC-66D3-4100-85C4-A372321F1809}" srcOrd="0" destOrd="0" presId="urn:microsoft.com/office/officeart/2018/2/layout/IconVerticalSolidList"/>
    <dgm:cxn modelId="{863BD8C4-2C9A-4933-8C49-FDC18F5108A5}" srcId="{0462F37F-128D-456D-B7E9-EEDD47971934}" destId="{837DF4AA-BE12-48C2-877C-357C4040E318}" srcOrd="2" destOrd="0" parTransId="{56C450E3-85AD-407F-98FC-386A2AF347EA}" sibTransId="{11FFE8E2-F08B-4402-98DD-04B749CD0DDC}"/>
    <dgm:cxn modelId="{5AA5C41C-9F0A-47DE-9501-653F568E623F}" type="presParOf" srcId="{FCF4F9DC-66D3-4100-85C4-A372321F1809}" destId="{8F7D8E22-BF7F-4A60-83E8-6A2B4F61D86A}" srcOrd="0" destOrd="0" presId="urn:microsoft.com/office/officeart/2018/2/layout/IconVerticalSolidList"/>
    <dgm:cxn modelId="{306D8CA3-A86F-41FF-AD70-7BA8A259740F}" type="presParOf" srcId="{8F7D8E22-BF7F-4A60-83E8-6A2B4F61D86A}" destId="{75F93CEB-ED47-4A50-800D-B85DD07CC686}" srcOrd="0" destOrd="0" presId="urn:microsoft.com/office/officeart/2018/2/layout/IconVerticalSolidList"/>
    <dgm:cxn modelId="{ECD1D749-0B6E-44A6-84B4-2A33F1A8ADF4}" type="presParOf" srcId="{8F7D8E22-BF7F-4A60-83E8-6A2B4F61D86A}" destId="{E281D1D5-4939-4831-8570-DC9884669D3A}" srcOrd="1" destOrd="0" presId="urn:microsoft.com/office/officeart/2018/2/layout/IconVerticalSolidList"/>
    <dgm:cxn modelId="{DB071761-2C3F-43F2-A047-6B294F9A5460}" type="presParOf" srcId="{8F7D8E22-BF7F-4A60-83E8-6A2B4F61D86A}" destId="{C7F69BF2-2138-4B68-984D-851F3DC569AC}" srcOrd="2" destOrd="0" presId="urn:microsoft.com/office/officeart/2018/2/layout/IconVerticalSolidList"/>
    <dgm:cxn modelId="{8B99517A-E151-4663-BA52-C67BAFC2ABF9}" type="presParOf" srcId="{8F7D8E22-BF7F-4A60-83E8-6A2B4F61D86A}" destId="{A7625A69-DD02-444F-B4BF-BF699D7A1782}" srcOrd="3" destOrd="0" presId="urn:microsoft.com/office/officeart/2018/2/layout/IconVerticalSolidList"/>
    <dgm:cxn modelId="{15E2A7E3-475E-487E-B305-C0691A31A8D5}" type="presParOf" srcId="{FCF4F9DC-66D3-4100-85C4-A372321F1809}" destId="{3CFD550E-E48A-4077-A3AB-1161F226E776}" srcOrd="1" destOrd="0" presId="urn:microsoft.com/office/officeart/2018/2/layout/IconVerticalSolidList"/>
    <dgm:cxn modelId="{96A992CA-43E7-470A-A851-2F10D9A6B27E}" type="presParOf" srcId="{FCF4F9DC-66D3-4100-85C4-A372321F1809}" destId="{4CCBA11B-70B7-47BD-9241-6E237C9B315B}" srcOrd="2" destOrd="0" presId="urn:microsoft.com/office/officeart/2018/2/layout/IconVerticalSolidList"/>
    <dgm:cxn modelId="{B092872D-DEB0-47D9-98D5-C202FFA00FAA}" type="presParOf" srcId="{4CCBA11B-70B7-47BD-9241-6E237C9B315B}" destId="{CF0A1DA5-07C2-4432-AF84-A88AAEA18DBE}" srcOrd="0" destOrd="0" presId="urn:microsoft.com/office/officeart/2018/2/layout/IconVerticalSolidList"/>
    <dgm:cxn modelId="{D692CA63-1E0E-4DF3-AB76-D9AF96A955E0}" type="presParOf" srcId="{4CCBA11B-70B7-47BD-9241-6E237C9B315B}" destId="{4D51DD55-10C5-428E-AC61-4F87707C7085}" srcOrd="1" destOrd="0" presId="urn:microsoft.com/office/officeart/2018/2/layout/IconVerticalSolidList"/>
    <dgm:cxn modelId="{F645CA00-55CA-4C27-BFDB-FEED19E8004F}" type="presParOf" srcId="{4CCBA11B-70B7-47BD-9241-6E237C9B315B}" destId="{DD51AF52-D5CF-4C15-97B8-0F3F9BF2B2ED}" srcOrd="2" destOrd="0" presId="urn:microsoft.com/office/officeart/2018/2/layout/IconVerticalSolidList"/>
    <dgm:cxn modelId="{77B35A2E-6401-4806-BEF2-775DF4748E0A}" type="presParOf" srcId="{4CCBA11B-70B7-47BD-9241-6E237C9B315B}" destId="{4692A1C4-C970-4816-A7B1-45C0742F39CD}" srcOrd="3" destOrd="0" presId="urn:microsoft.com/office/officeart/2018/2/layout/IconVerticalSolidList"/>
    <dgm:cxn modelId="{6D888E1B-9D54-41E9-928F-521C80516163}" type="presParOf" srcId="{FCF4F9DC-66D3-4100-85C4-A372321F1809}" destId="{1F359B82-37B1-484B-9219-0C7376D214E8}" srcOrd="3" destOrd="0" presId="urn:microsoft.com/office/officeart/2018/2/layout/IconVerticalSolidList"/>
    <dgm:cxn modelId="{3AD3D416-B144-4F99-8CBE-6EFAD359BBC3}" type="presParOf" srcId="{FCF4F9DC-66D3-4100-85C4-A372321F1809}" destId="{9BD98D4E-4429-4C33-B701-7D232BD4A9A6}" srcOrd="4" destOrd="0" presId="urn:microsoft.com/office/officeart/2018/2/layout/IconVerticalSolidList"/>
    <dgm:cxn modelId="{3E4140B8-A357-4E75-AA53-3AF25C6059C7}" type="presParOf" srcId="{9BD98D4E-4429-4C33-B701-7D232BD4A9A6}" destId="{CDEA58DF-554A-492A-981F-8F51EE4D3B29}" srcOrd="0" destOrd="0" presId="urn:microsoft.com/office/officeart/2018/2/layout/IconVerticalSolidList"/>
    <dgm:cxn modelId="{6AFBD5DC-0872-4B03-B049-1C4608C01FCA}" type="presParOf" srcId="{9BD98D4E-4429-4C33-B701-7D232BD4A9A6}" destId="{57ED993C-FCD6-41E7-B849-C4DE58E38816}" srcOrd="1" destOrd="0" presId="urn:microsoft.com/office/officeart/2018/2/layout/IconVerticalSolidList"/>
    <dgm:cxn modelId="{3A29CC07-E853-4E9D-BA60-B24ED8DD27BD}" type="presParOf" srcId="{9BD98D4E-4429-4C33-B701-7D232BD4A9A6}" destId="{0FD502F4-F37C-4A22-819B-ACCE785CC3A9}" srcOrd="2" destOrd="0" presId="urn:microsoft.com/office/officeart/2018/2/layout/IconVerticalSolidList"/>
    <dgm:cxn modelId="{1127272F-0F0B-44EC-98D5-8AFE81FCC17E}" type="presParOf" srcId="{9BD98D4E-4429-4C33-B701-7D232BD4A9A6}" destId="{4529714C-7425-4094-A03C-E6D45A9E09A5}" srcOrd="3" destOrd="0" presId="urn:microsoft.com/office/officeart/2018/2/layout/IconVerticalSolidList"/>
    <dgm:cxn modelId="{DDDF0E14-0604-4F78-90F8-3E6F557D4C1C}" type="presParOf" srcId="{9BD98D4E-4429-4C33-B701-7D232BD4A9A6}" destId="{55121BE6-0F14-4079-9214-7DEF3879D49C}" srcOrd="4"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7759AA7-6E2F-44E7-AE54-B2D527195DA5}" type="doc">
      <dgm:prSet loTypeId="urn:microsoft.com/office/officeart/2005/8/layout/default" loCatId="list" qsTypeId="urn:microsoft.com/office/officeart/2005/8/quickstyle/simple5" qsCatId="simple" csTypeId="urn:microsoft.com/office/officeart/2005/8/colors/accent1_2" csCatId="accent1"/>
      <dgm:spPr/>
      <dgm:t>
        <a:bodyPr/>
        <a:lstStyle/>
        <a:p>
          <a:endParaRPr lang="en-US"/>
        </a:p>
      </dgm:t>
    </dgm:pt>
    <dgm:pt modelId="{D3D3235A-5A87-49A7-95E4-B3ACD62EC163}">
      <dgm:prSet/>
      <dgm:spPr/>
      <dgm:t>
        <a:bodyPr/>
        <a:lstStyle/>
        <a:p>
          <a:r>
            <a:rPr lang="en-US"/>
            <a:t>Students’ experiences matter</a:t>
          </a:r>
        </a:p>
      </dgm:t>
    </dgm:pt>
    <dgm:pt modelId="{C8E0EE8F-6BBB-4B12-8FC9-D692613DBBC4}" type="parTrans" cxnId="{3C89E4B3-BE75-4B9D-96EB-D1481B85B2B5}">
      <dgm:prSet/>
      <dgm:spPr/>
      <dgm:t>
        <a:bodyPr/>
        <a:lstStyle/>
        <a:p>
          <a:endParaRPr lang="en-US"/>
        </a:p>
      </dgm:t>
    </dgm:pt>
    <dgm:pt modelId="{A12A1D30-736C-4E63-973D-C460CCB24FCD}" type="sibTrans" cxnId="{3C89E4B3-BE75-4B9D-96EB-D1481B85B2B5}">
      <dgm:prSet/>
      <dgm:spPr/>
      <dgm:t>
        <a:bodyPr/>
        <a:lstStyle/>
        <a:p>
          <a:endParaRPr lang="en-US"/>
        </a:p>
      </dgm:t>
    </dgm:pt>
    <dgm:pt modelId="{482CE7E1-710A-4E4C-976D-31CC0425380B}">
      <dgm:prSet/>
      <dgm:spPr/>
      <dgm:t>
        <a:bodyPr/>
        <a:lstStyle/>
        <a:p>
          <a:r>
            <a:rPr lang="en-US"/>
            <a:t>Language is social</a:t>
          </a:r>
        </a:p>
      </dgm:t>
    </dgm:pt>
    <dgm:pt modelId="{A8AC955E-D795-4A64-90D2-C197A5FA4998}" type="parTrans" cxnId="{E79B86C2-E7F3-42EE-9ED5-9FBDBF1F82AD}">
      <dgm:prSet/>
      <dgm:spPr/>
      <dgm:t>
        <a:bodyPr/>
        <a:lstStyle/>
        <a:p>
          <a:endParaRPr lang="en-US"/>
        </a:p>
      </dgm:t>
    </dgm:pt>
    <dgm:pt modelId="{6A5BE7F7-A827-428A-9432-32F364203362}" type="sibTrans" cxnId="{E79B86C2-E7F3-42EE-9ED5-9FBDBF1F82AD}">
      <dgm:prSet/>
      <dgm:spPr/>
      <dgm:t>
        <a:bodyPr/>
        <a:lstStyle/>
        <a:p>
          <a:endParaRPr lang="en-US"/>
        </a:p>
      </dgm:t>
    </dgm:pt>
    <dgm:pt modelId="{6D9E9AD8-5543-4C9E-A54D-235AA543500E}">
      <dgm:prSet/>
      <dgm:spPr/>
      <dgm:t>
        <a:bodyPr/>
        <a:lstStyle/>
        <a:p>
          <a:r>
            <a:rPr lang="en-US"/>
            <a:t>Domains are interdependent and integrated</a:t>
          </a:r>
        </a:p>
      </dgm:t>
    </dgm:pt>
    <dgm:pt modelId="{9E411570-62A7-4065-990D-3231A8B9AC07}" type="parTrans" cxnId="{93DF01CA-6AC0-4944-80C1-A727BFD53AD4}">
      <dgm:prSet/>
      <dgm:spPr/>
      <dgm:t>
        <a:bodyPr/>
        <a:lstStyle/>
        <a:p>
          <a:endParaRPr lang="en-US"/>
        </a:p>
      </dgm:t>
    </dgm:pt>
    <dgm:pt modelId="{F5AFF5EF-C77E-4BF7-82BB-164788B38A53}" type="sibTrans" cxnId="{93DF01CA-6AC0-4944-80C1-A727BFD53AD4}">
      <dgm:prSet/>
      <dgm:spPr/>
      <dgm:t>
        <a:bodyPr/>
        <a:lstStyle/>
        <a:p>
          <a:endParaRPr lang="en-US"/>
        </a:p>
      </dgm:t>
    </dgm:pt>
    <dgm:pt modelId="{C5E8BEC9-717C-41B3-A43E-EF04CE05FB11}">
      <dgm:prSet/>
      <dgm:spPr/>
      <dgm:t>
        <a:bodyPr/>
        <a:lstStyle/>
        <a:p>
          <a:r>
            <a:rPr lang="en-US"/>
            <a:t>Literacy is more than isolated skills</a:t>
          </a:r>
        </a:p>
      </dgm:t>
    </dgm:pt>
    <dgm:pt modelId="{56BD26CB-CED3-44C4-B5A4-573859348F30}" type="parTrans" cxnId="{907B7C5A-A3CD-46AE-A883-B18919854C82}">
      <dgm:prSet/>
      <dgm:spPr/>
      <dgm:t>
        <a:bodyPr/>
        <a:lstStyle/>
        <a:p>
          <a:endParaRPr lang="en-US"/>
        </a:p>
      </dgm:t>
    </dgm:pt>
    <dgm:pt modelId="{AE9DF37A-6453-44B9-B55A-95A02712F72D}" type="sibTrans" cxnId="{907B7C5A-A3CD-46AE-A883-B18919854C82}">
      <dgm:prSet/>
      <dgm:spPr/>
      <dgm:t>
        <a:bodyPr/>
        <a:lstStyle/>
        <a:p>
          <a:endParaRPr lang="en-US"/>
        </a:p>
      </dgm:t>
    </dgm:pt>
    <dgm:pt modelId="{9214175A-67FC-4F21-B707-F8170E0AC4A2}">
      <dgm:prSet/>
      <dgm:spPr/>
      <dgm:t>
        <a:bodyPr/>
        <a:lstStyle/>
        <a:p>
          <a:r>
            <a:rPr lang="en-US"/>
            <a:t>All texts are multimodal</a:t>
          </a:r>
        </a:p>
      </dgm:t>
    </dgm:pt>
    <dgm:pt modelId="{1CC79F0B-F727-40F8-91EA-17C926E41A5A}" type="parTrans" cxnId="{AFDB8E54-EBC9-4E7A-BE54-07D0A6524153}">
      <dgm:prSet/>
      <dgm:spPr/>
      <dgm:t>
        <a:bodyPr/>
        <a:lstStyle/>
        <a:p>
          <a:endParaRPr lang="en-US"/>
        </a:p>
      </dgm:t>
    </dgm:pt>
    <dgm:pt modelId="{2542DC11-30E5-4086-98F5-FB8C91817093}" type="sibTrans" cxnId="{AFDB8E54-EBC9-4E7A-BE54-07D0A6524153}">
      <dgm:prSet/>
      <dgm:spPr/>
      <dgm:t>
        <a:bodyPr/>
        <a:lstStyle/>
        <a:p>
          <a:endParaRPr lang="en-US"/>
        </a:p>
      </dgm:t>
    </dgm:pt>
    <dgm:pt modelId="{91CD1F5F-2E26-44E1-AA87-04ABCD8F8B3B}">
      <dgm:prSet/>
      <dgm:spPr/>
      <dgm:t>
        <a:bodyPr/>
        <a:lstStyle/>
        <a:p>
          <a:r>
            <a:rPr lang="en-US"/>
            <a:t>Literacy connects to histories, identities, futures</a:t>
          </a:r>
        </a:p>
      </dgm:t>
    </dgm:pt>
    <dgm:pt modelId="{E4C083D4-A2EF-42F5-87BF-CAB2C2C1E02F}" type="parTrans" cxnId="{2F67D002-A8E3-467B-B890-94D1E23E4A50}">
      <dgm:prSet/>
      <dgm:spPr/>
      <dgm:t>
        <a:bodyPr/>
        <a:lstStyle/>
        <a:p>
          <a:endParaRPr lang="en-US"/>
        </a:p>
      </dgm:t>
    </dgm:pt>
    <dgm:pt modelId="{B2C76E4F-4EE9-4166-8E8A-FCBCFB333289}" type="sibTrans" cxnId="{2F67D002-A8E3-467B-B890-94D1E23E4A50}">
      <dgm:prSet/>
      <dgm:spPr/>
      <dgm:t>
        <a:bodyPr/>
        <a:lstStyle/>
        <a:p>
          <a:endParaRPr lang="en-US"/>
        </a:p>
      </dgm:t>
    </dgm:pt>
    <dgm:pt modelId="{FFBFEDA8-927E-4F43-9D06-A4ADD75E443B}" type="pres">
      <dgm:prSet presAssocID="{37759AA7-6E2F-44E7-AE54-B2D527195DA5}" presName="diagram" presStyleCnt="0">
        <dgm:presLayoutVars>
          <dgm:dir/>
          <dgm:resizeHandles val="exact"/>
        </dgm:presLayoutVars>
      </dgm:prSet>
      <dgm:spPr/>
    </dgm:pt>
    <dgm:pt modelId="{CD4C56E1-5811-4C70-859C-015756D761D3}" type="pres">
      <dgm:prSet presAssocID="{D3D3235A-5A87-49A7-95E4-B3ACD62EC163}" presName="node" presStyleLbl="node1" presStyleIdx="0" presStyleCnt="6">
        <dgm:presLayoutVars>
          <dgm:bulletEnabled val="1"/>
        </dgm:presLayoutVars>
      </dgm:prSet>
      <dgm:spPr/>
    </dgm:pt>
    <dgm:pt modelId="{66AE6B6F-217D-47FF-8696-606D5C36E456}" type="pres">
      <dgm:prSet presAssocID="{A12A1D30-736C-4E63-973D-C460CCB24FCD}" presName="sibTrans" presStyleCnt="0"/>
      <dgm:spPr/>
    </dgm:pt>
    <dgm:pt modelId="{A5E8BD43-EB5D-4526-B47D-5F751B143942}" type="pres">
      <dgm:prSet presAssocID="{482CE7E1-710A-4E4C-976D-31CC0425380B}" presName="node" presStyleLbl="node1" presStyleIdx="1" presStyleCnt="6">
        <dgm:presLayoutVars>
          <dgm:bulletEnabled val="1"/>
        </dgm:presLayoutVars>
      </dgm:prSet>
      <dgm:spPr/>
    </dgm:pt>
    <dgm:pt modelId="{BE3E2627-BB4D-44BB-A7D1-BA93BD64416E}" type="pres">
      <dgm:prSet presAssocID="{6A5BE7F7-A827-428A-9432-32F364203362}" presName="sibTrans" presStyleCnt="0"/>
      <dgm:spPr/>
    </dgm:pt>
    <dgm:pt modelId="{45606F4D-4A8A-4CD9-BC34-991D847C64C1}" type="pres">
      <dgm:prSet presAssocID="{6D9E9AD8-5543-4C9E-A54D-235AA543500E}" presName="node" presStyleLbl="node1" presStyleIdx="2" presStyleCnt="6">
        <dgm:presLayoutVars>
          <dgm:bulletEnabled val="1"/>
        </dgm:presLayoutVars>
      </dgm:prSet>
      <dgm:spPr/>
    </dgm:pt>
    <dgm:pt modelId="{18EFAED5-8CE7-4351-8497-3D9C2AE00734}" type="pres">
      <dgm:prSet presAssocID="{F5AFF5EF-C77E-4BF7-82BB-164788B38A53}" presName="sibTrans" presStyleCnt="0"/>
      <dgm:spPr/>
    </dgm:pt>
    <dgm:pt modelId="{F7156310-06B1-4E5B-B512-6607D9B18362}" type="pres">
      <dgm:prSet presAssocID="{C5E8BEC9-717C-41B3-A43E-EF04CE05FB11}" presName="node" presStyleLbl="node1" presStyleIdx="3" presStyleCnt="6">
        <dgm:presLayoutVars>
          <dgm:bulletEnabled val="1"/>
        </dgm:presLayoutVars>
      </dgm:prSet>
      <dgm:spPr/>
    </dgm:pt>
    <dgm:pt modelId="{29BB46A0-AB34-4B74-90E0-0BFD35B9514B}" type="pres">
      <dgm:prSet presAssocID="{AE9DF37A-6453-44B9-B55A-95A02712F72D}" presName="sibTrans" presStyleCnt="0"/>
      <dgm:spPr/>
    </dgm:pt>
    <dgm:pt modelId="{E4737FB7-759B-40E5-86C5-8BB50EDB526E}" type="pres">
      <dgm:prSet presAssocID="{9214175A-67FC-4F21-B707-F8170E0AC4A2}" presName="node" presStyleLbl="node1" presStyleIdx="4" presStyleCnt="6">
        <dgm:presLayoutVars>
          <dgm:bulletEnabled val="1"/>
        </dgm:presLayoutVars>
      </dgm:prSet>
      <dgm:spPr/>
    </dgm:pt>
    <dgm:pt modelId="{E3B8EA77-9160-401D-AD81-B2083500E994}" type="pres">
      <dgm:prSet presAssocID="{2542DC11-30E5-4086-98F5-FB8C91817093}" presName="sibTrans" presStyleCnt="0"/>
      <dgm:spPr/>
    </dgm:pt>
    <dgm:pt modelId="{6A163334-D72D-4ABD-93C1-4F27D41E2CBA}" type="pres">
      <dgm:prSet presAssocID="{91CD1F5F-2E26-44E1-AA87-04ABCD8F8B3B}" presName="node" presStyleLbl="node1" presStyleIdx="5" presStyleCnt="6">
        <dgm:presLayoutVars>
          <dgm:bulletEnabled val="1"/>
        </dgm:presLayoutVars>
      </dgm:prSet>
      <dgm:spPr/>
    </dgm:pt>
  </dgm:ptLst>
  <dgm:cxnLst>
    <dgm:cxn modelId="{2F67D002-A8E3-467B-B890-94D1E23E4A50}" srcId="{37759AA7-6E2F-44E7-AE54-B2D527195DA5}" destId="{91CD1F5F-2E26-44E1-AA87-04ABCD8F8B3B}" srcOrd="5" destOrd="0" parTransId="{E4C083D4-A2EF-42F5-87BF-CAB2C2C1E02F}" sibTransId="{B2C76E4F-4EE9-4166-8E8A-FCBCFB333289}"/>
    <dgm:cxn modelId="{EB5BCA07-F65B-4B00-88EC-22A67795D520}" type="presOf" srcId="{37759AA7-6E2F-44E7-AE54-B2D527195DA5}" destId="{FFBFEDA8-927E-4F43-9D06-A4ADD75E443B}" srcOrd="0" destOrd="0" presId="urn:microsoft.com/office/officeart/2005/8/layout/default"/>
    <dgm:cxn modelId="{C4D2BB3C-25A9-4C46-9FB9-4F27C9810F2E}" type="presOf" srcId="{9214175A-67FC-4F21-B707-F8170E0AC4A2}" destId="{E4737FB7-759B-40E5-86C5-8BB50EDB526E}" srcOrd="0" destOrd="0" presId="urn:microsoft.com/office/officeart/2005/8/layout/default"/>
    <dgm:cxn modelId="{E1CD4E60-6AF1-4698-A35D-0FAA67CCF850}" type="presOf" srcId="{91CD1F5F-2E26-44E1-AA87-04ABCD8F8B3B}" destId="{6A163334-D72D-4ABD-93C1-4F27D41E2CBA}" srcOrd="0" destOrd="0" presId="urn:microsoft.com/office/officeart/2005/8/layout/default"/>
    <dgm:cxn modelId="{4801786F-F47A-40A9-8233-881F7915635F}" type="presOf" srcId="{C5E8BEC9-717C-41B3-A43E-EF04CE05FB11}" destId="{F7156310-06B1-4E5B-B512-6607D9B18362}" srcOrd="0" destOrd="0" presId="urn:microsoft.com/office/officeart/2005/8/layout/default"/>
    <dgm:cxn modelId="{AFDB8E54-EBC9-4E7A-BE54-07D0A6524153}" srcId="{37759AA7-6E2F-44E7-AE54-B2D527195DA5}" destId="{9214175A-67FC-4F21-B707-F8170E0AC4A2}" srcOrd="4" destOrd="0" parTransId="{1CC79F0B-F727-40F8-91EA-17C926E41A5A}" sibTransId="{2542DC11-30E5-4086-98F5-FB8C91817093}"/>
    <dgm:cxn modelId="{907B7C5A-A3CD-46AE-A883-B18919854C82}" srcId="{37759AA7-6E2F-44E7-AE54-B2D527195DA5}" destId="{C5E8BEC9-717C-41B3-A43E-EF04CE05FB11}" srcOrd="3" destOrd="0" parTransId="{56BD26CB-CED3-44C4-B5A4-573859348F30}" sibTransId="{AE9DF37A-6453-44B9-B55A-95A02712F72D}"/>
    <dgm:cxn modelId="{AAD71C7C-128E-401C-8847-13FD738F405E}" type="presOf" srcId="{482CE7E1-710A-4E4C-976D-31CC0425380B}" destId="{A5E8BD43-EB5D-4526-B47D-5F751B143942}" srcOrd="0" destOrd="0" presId="urn:microsoft.com/office/officeart/2005/8/layout/default"/>
    <dgm:cxn modelId="{3C89E4B3-BE75-4B9D-96EB-D1481B85B2B5}" srcId="{37759AA7-6E2F-44E7-AE54-B2D527195DA5}" destId="{D3D3235A-5A87-49A7-95E4-B3ACD62EC163}" srcOrd="0" destOrd="0" parTransId="{C8E0EE8F-6BBB-4B12-8FC9-D692613DBBC4}" sibTransId="{A12A1D30-736C-4E63-973D-C460CCB24FCD}"/>
    <dgm:cxn modelId="{E79B86C2-E7F3-42EE-9ED5-9FBDBF1F82AD}" srcId="{37759AA7-6E2F-44E7-AE54-B2D527195DA5}" destId="{482CE7E1-710A-4E4C-976D-31CC0425380B}" srcOrd="1" destOrd="0" parTransId="{A8AC955E-D795-4A64-90D2-C197A5FA4998}" sibTransId="{6A5BE7F7-A827-428A-9432-32F364203362}"/>
    <dgm:cxn modelId="{B43BE7C9-F256-4E83-AD74-8A1C8D5023AD}" type="presOf" srcId="{6D9E9AD8-5543-4C9E-A54D-235AA543500E}" destId="{45606F4D-4A8A-4CD9-BC34-991D847C64C1}" srcOrd="0" destOrd="0" presId="urn:microsoft.com/office/officeart/2005/8/layout/default"/>
    <dgm:cxn modelId="{93DF01CA-6AC0-4944-80C1-A727BFD53AD4}" srcId="{37759AA7-6E2F-44E7-AE54-B2D527195DA5}" destId="{6D9E9AD8-5543-4C9E-A54D-235AA543500E}" srcOrd="2" destOrd="0" parTransId="{9E411570-62A7-4065-990D-3231A8B9AC07}" sibTransId="{F5AFF5EF-C77E-4BF7-82BB-164788B38A53}"/>
    <dgm:cxn modelId="{A9EBF8F9-B358-4988-AC15-A9C865C12529}" type="presOf" srcId="{D3D3235A-5A87-49A7-95E4-B3ACD62EC163}" destId="{CD4C56E1-5811-4C70-859C-015756D761D3}" srcOrd="0" destOrd="0" presId="urn:microsoft.com/office/officeart/2005/8/layout/default"/>
    <dgm:cxn modelId="{6C9B1AB8-FC09-4BC7-9E7F-FE88EC541D1A}" type="presParOf" srcId="{FFBFEDA8-927E-4F43-9D06-A4ADD75E443B}" destId="{CD4C56E1-5811-4C70-859C-015756D761D3}" srcOrd="0" destOrd="0" presId="urn:microsoft.com/office/officeart/2005/8/layout/default"/>
    <dgm:cxn modelId="{5305AE41-7A25-4AC9-BBB8-E5681260FCE0}" type="presParOf" srcId="{FFBFEDA8-927E-4F43-9D06-A4ADD75E443B}" destId="{66AE6B6F-217D-47FF-8696-606D5C36E456}" srcOrd="1" destOrd="0" presId="urn:microsoft.com/office/officeart/2005/8/layout/default"/>
    <dgm:cxn modelId="{BC1ED560-AA3D-417B-BBE0-CF08286326AA}" type="presParOf" srcId="{FFBFEDA8-927E-4F43-9D06-A4ADD75E443B}" destId="{A5E8BD43-EB5D-4526-B47D-5F751B143942}" srcOrd="2" destOrd="0" presId="urn:microsoft.com/office/officeart/2005/8/layout/default"/>
    <dgm:cxn modelId="{FA3024F1-6632-4161-BF6E-B633340B4EAB}" type="presParOf" srcId="{FFBFEDA8-927E-4F43-9D06-A4ADD75E443B}" destId="{BE3E2627-BB4D-44BB-A7D1-BA93BD64416E}" srcOrd="3" destOrd="0" presId="urn:microsoft.com/office/officeart/2005/8/layout/default"/>
    <dgm:cxn modelId="{387FE603-625D-47C6-820B-88F3AC390BA1}" type="presParOf" srcId="{FFBFEDA8-927E-4F43-9D06-A4ADD75E443B}" destId="{45606F4D-4A8A-4CD9-BC34-991D847C64C1}" srcOrd="4" destOrd="0" presId="urn:microsoft.com/office/officeart/2005/8/layout/default"/>
    <dgm:cxn modelId="{9B9D7F5F-07CE-4961-9ACA-5D6741C8D391}" type="presParOf" srcId="{FFBFEDA8-927E-4F43-9D06-A4ADD75E443B}" destId="{18EFAED5-8CE7-4351-8497-3D9C2AE00734}" srcOrd="5" destOrd="0" presId="urn:microsoft.com/office/officeart/2005/8/layout/default"/>
    <dgm:cxn modelId="{F7F17193-899C-47F8-8203-21C08AE3CBAE}" type="presParOf" srcId="{FFBFEDA8-927E-4F43-9D06-A4ADD75E443B}" destId="{F7156310-06B1-4E5B-B512-6607D9B18362}" srcOrd="6" destOrd="0" presId="urn:microsoft.com/office/officeart/2005/8/layout/default"/>
    <dgm:cxn modelId="{B8179814-8C9F-4C7A-9620-B0D447C485F5}" type="presParOf" srcId="{FFBFEDA8-927E-4F43-9D06-A4ADD75E443B}" destId="{29BB46A0-AB34-4B74-90E0-0BFD35B9514B}" srcOrd="7" destOrd="0" presId="urn:microsoft.com/office/officeart/2005/8/layout/default"/>
    <dgm:cxn modelId="{E93885BA-4ECC-46E0-B513-2FC2B7AF973C}" type="presParOf" srcId="{FFBFEDA8-927E-4F43-9D06-A4ADD75E443B}" destId="{E4737FB7-759B-40E5-86C5-8BB50EDB526E}" srcOrd="8" destOrd="0" presId="urn:microsoft.com/office/officeart/2005/8/layout/default"/>
    <dgm:cxn modelId="{0919B4C6-75D3-4DEE-B454-EB3051B17120}" type="presParOf" srcId="{FFBFEDA8-927E-4F43-9D06-A4ADD75E443B}" destId="{E3B8EA77-9160-401D-AD81-B2083500E994}" srcOrd="9" destOrd="0" presId="urn:microsoft.com/office/officeart/2005/8/layout/default"/>
    <dgm:cxn modelId="{FA4A5C7F-834B-41E9-BA39-8E3305576FF7}" type="presParOf" srcId="{FFBFEDA8-927E-4F43-9D06-A4ADD75E443B}" destId="{6A163334-D72D-4ABD-93C1-4F27D41E2CBA}" srcOrd="1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84E27FC-7CE3-4BC0-ABA8-A6E6A736B0E4}"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54631A65-EDD6-4F50-9C27-27488AA850C2}">
      <dgm:prSet/>
      <dgm:spPr/>
      <dgm:t>
        <a:bodyPr/>
        <a:lstStyle/>
        <a:p>
          <a:r>
            <a:rPr lang="en-US"/>
            <a:t>Use literacy for their own purposes</a:t>
          </a:r>
        </a:p>
      </dgm:t>
    </dgm:pt>
    <dgm:pt modelId="{01888F4C-4767-4F80-BAFE-F9D071839F85}" type="parTrans" cxnId="{F4C4011D-5CE9-4E66-9322-1A28241DB842}">
      <dgm:prSet/>
      <dgm:spPr/>
      <dgm:t>
        <a:bodyPr/>
        <a:lstStyle/>
        <a:p>
          <a:endParaRPr lang="en-US"/>
        </a:p>
      </dgm:t>
    </dgm:pt>
    <dgm:pt modelId="{CCD8D421-4F9E-4230-A46C-90C69BA04C43}" type="sibTrans" cxnId="{F4C4011D-5CE9-4E66-9322-1A28241DB842}">
      <dgm:prSet/>
      <dgm:spPr/>
      <dgm:t>
        <a:bodyPr/>
        <a:lstStyle/>
        <a:p>
          <a:endParaRPr lang="en-US"/>
        </a:p>
      </dgm:t>
    </dgm:pt>
    <dgm:pt modelId="{6F03F5DE-E4C2-4761-8AD5-07BB0AA08B6A}">
      <dgm:prSet/>
      <dgm:spPr/>
      <dgm:t>
        <a:bodyPr/>
        <a:lstStyle/>
        <a:p>
          <a:r>
            <a:rPr lang="en-US"/>
            <a:t>Think about the communicative situation</a:t>
          </a:r>
        </a:p>
      </dgm:t>
    </dgm:pt>
    <dgm:pt modelId="{45D6274A-A2F3-4B92-A014-7FB4F2BABBF9}" type="parTrans" cxnId="{1F9D3C44-505A-45A7-ACF4-71738D3693D9}">
      <dgm:prSet/>
      <dgm:spPr/>
      <dgm:t>
        <a:bodyPr/>
        <a:lstStyle/>
        <a:p>
          <a:endParaRPr lang="en-US"/>
        </a:p>
      </dgm:t>
    </dgm:pt>
    <dgm:pt modelId="{650A3B1F-DB13-4E25-BC42-652456225BE9}" type="sibTrans" cxnId="{1F9D3C44-505A-45A7-ACF4-71738D3693D9}">
      <dgm:prSet/>
      <dgm:spPr/>
      <dgm:t>
        <a:bodyPr/>
        <a:lstStyle/>
        <a:p>
          <a:endParaRPr lang="en-US"/>
        </a:p>
      </dgm:t>
    </dgm:pt>
    <dgm:pt modelId="{F5AF716F-CBE7-457F-ADC7-D283C91F4081}">
      <dgm:prSet/>
      <dgm:spPr/>
      <dgm:t>
        <a:bodyPr/>
        <a:lstStyle/>
        <a:p>
          <a:r>
            <a:rPr lang="en-US"/>
            <a:t>Use and adapt genres to create multimodal texts</a:t>
          </a:r>
        </a:p>
      </dgm:t>
    </dgm:pt>
    <dgm:pt modelId="{3EE59B25-3F43-4708-BAC8-955FC6E8EBB4}" type="parTrans" cxnId="{9B42F495-F675-4531-8584-777359707596}">
      <dgm:prSet/>
      <dgm:spPr/>
      <dgm:t>
        <a:bodyPr/>
        <a:lstStyle/>
        <a:p>
          <a:endParaRPr lang="en-US"/>
        </a:p>
      </dgm:t>
    </dgm:pt>
    <dgm:pt modelId="{F04DF97D-603B-4346-A90F-D1E013F59FEB}" type="sibTrans" cxnId="{9B42F495-F675-4531-8584-777359707596}">
      <dgm:prSet/>
      <dgm:spPr/>
      <dgm:t>
        <a:bodyPr/>
        <a:lstStyle/>
        <a:p>
          <a:endParaRPr lang="en-US"/>
        </a:p>
      </dgm:t>
    </dgm:pt>
    <dgm:pt modelId="{9C6901DA-8AFA-483B-A874-4BDD790497CA}">
      <dgm:prSet/>
      <dgm:spPr/>
      <dgm:t>
        <a:bodyPr/>
        <a:lstStyle/>
        <a:p>
          <a:r>
            <a:rPr lang="en-US"/>
            <a:t>Use flexible, recursive processes</a:t>
          </a:r>
        </a:p>
      </dgm:t>
    </dgm:pt>
    <dgm:pt modelId="{3FEAD3ED-EAAB-4BAD-9741-B630FC90C385}" type="parTrans" cxnId="{F96BEAFB-3719-49A7-99CF-25468E2CEA23}">
      <dgm:prSet/>
      <dgm:spPr/>
      <dgm:t>
        <a:bodyPr/>
        <a:lstStyle/>
        <a:p>
          <a:endParaRPr lang="en-US"/>
        </a:p>
      </dgm:t>
    </dgm:pt>
    <dgm:pt modelId="{A5F23D1D-31F4-47B2-B272-2876B1F69FFB}" type="sibTrans" cxnId="{F96BEAFB-3719-49A7-99CF-25468E2CEA23}">
      <dgm:prSet/>
      <dgm:spPr/>
      <dgm:t>
        <a:bodyPr/>
        <a:lstStyle/>
        <a:p>
          <a:endParaRPr lang="en-US"/>
        </a:p>
      </dgm:t>
    </dgm:pt>
    <dgm:pt modelId="{908CD282-60EA-41AF-B112-62A5E2E24C35}">
      <dgm:prSet/>
      <dgm:spPr/>
      <dgm:t>
        <a:bodyPr/>
        <a:lstStyle/>
        <a:p>
          <a:r>
            <a:rPr lang="en-US"/>
            <a:t>Make meaning through experiences and perspectives</a:t>
          </a:r>
        </a:p>
      </dgm:t>
    </dgm:pt>
    <dgm:pt modelId="{4197C94D-189B-480F-8C03-60921BFD0324}" type="parTrans" cxnId="{B52E66B0-A537-4877-97C7-C063DB96F00C}">
      <dgm:prSet/>
      <dgm:spPr/>
      <dgm:t>
        <a:bodyPr/>
        <a:lstStyle/>
        <a:p>
          <a:endParaRPr lang="en-US"/>
        </a:p>
      </dgm:t>
    </dgm:pt>
    <dgm:pt modelId="{52206409-093F-47E3-BF41-10A52EDC8A91}" type="sibTrans" cxnId="{B52E66B0-A537-4877-97C7-C063DB96F00C}">
      <dgm:prSet/>
      <dgm:spPr/>
      <dgm:t>
        <a:bodyPr/>
        <a:lstStyle/>
        <a:p>
          <a:endParaRPr lang="en-US"/>
        </a:p>
      </dgm:t>
    </dgm:pt>
    <dgm:pt modelId="{C81BC780-91EA-416F-84C6-EC672B07A1C2}">
      <dgm:prSet/>
      <dgm:spPr/>
      <dgm:t>
        <a:bodyPr/>
        <a:lstStyle/>
        <a:p>
          <a:r>
            <a:rPr lang="en-US"/>
            <a:t>Critically examine texts through various lenses</a:t>
          </a:r>
        </a:p>
      </dgm:t>
    </dgm:pt>
    <dgm:pt modelId="{64B49CF7-31FF-4CFB-94EC-2C5BF1637930}" type="parTrans" cxnId="{68796747-868F-4D5A-925A-546D23FEFB1D}">
      <dgm:prSet/>
      <dgm:spPr/>
      <dgm:t>
        <a:bodyPr/>
        <a:lstStyle/>
        <a:p>
          <a:endParaRPr lang="en-US"/>
        </a:p>
      </dgm:t>
    </dgm:pt>
    <dgm:pt modelId="{7B94D68D-720C-451F-9342-627A52A0EB20}" type="sibTrans" cxnId="{68796747-868F-4D5A-925A-546D23FEFB1D}">
      <dgm:prSet/>
      <dgm:spPr/>
      <dgm:t>
        <a:bodyPr/>
        <a:lstStyle/>
        <a:p>
          <a:endParaRPr lang="en-US"/>
        </a:p>
      </dgm:t>
    </dgm:pt>
    <dgm:pt modelId="{6B58F85D-CFE9-47B1-8D0B-19941A591798}" type="pres">
      <dgm:prSet presAssocID="{D84E27FC-7CE3-4BC0-ABA8-A6E6A736B0E4}" presName="root" presStyleCnt="0">
        <dgm:presLayoutVars>
          <dgm:dir/>
          <dgm:resizeHandles val="exact"/>
        </dgm:presLayoutVars>
      </dgm:prSet>
      <dgm:spPr/>
    </dgm:pt>
    <dgm:pt modelId="{B686B501-12D3-4CC9-BD26-E5BB339CBE30}" type="pres">
      <dgm:prSet presAssocID="{54631A65-EDD6-4F50-9C27-27488AA850C2}" presName="compNode" presStyleCnt="0"/>
      <dgm:spPr/>
    </dgm:pt>
    <dgm:pt modelId="{6C6679E9-AAE5-4259-AFE7-BC6443419E88}" type="pres">
      <dgm:prSet presAssocID="{54631A65-EDD6-4F50-9C27-27488AA850C2}" presName="bgRect" presStyleLbl="bgShp" presStyleIdx="0" presStyleCnt="6"/>
      <dgm:spPr/>
    </dgm:pt>
    <dgm:pt modelId="{0962678B-1DE7-4610-AD7D-1DCC05B641B1}" type="pres">
      <dgm:prSet presAssocID="{54631A65-EDD6-4F50-9C27-27488AA850C2}" presName="iconRect" presStyleLbl="node1" presStyleIdx="0"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Books"/>
        </a:ext>
      </dgm:extLst>
    </dgm:pt>
    <dgm:pt modelId="{9C982C43-230A-4923-A44B-10A1C2B5125C}" type="pres">
      <dgm:prSet presAssocID="{54631A65-EDD6-4F50-9C27-27488AA850C2}" presName="spaceRect" presStyleCnt="0"/>
      <dgm:spPr/>
    </dgm:pt>
    <dgm:pt modelId="{652A52F3-9B3E-4C99-BE5A-FC2F427A12AE}" type="pres">
      <dgm:prSet presAssocID="{54631A65-EDD6-4F50-9C27-27488AA850C2}" presName="parTx" presStyleLbl="revTx" presStyleIdx="0" presStyleCnt="6">
        <dgm:presLayoutVars>
          <dgm:chMax val="0"/>
          <dgm:chPref val="0"/>
        </dgm:presLayoutVars>
      </dgm:prSet>
      <dgm:spPr/>
    </dgm:pt>
    <dgm:pt modelId="{FDCCF936-1919-4CDF-89CC-A27C02AD4C4C}" type="pres">
      <dgm:prSet presAssocID="{CCD8D421-4F9E-4230-A46C-90C69BA04C43}" presName="sibTrans" presStyleCnt="0"/>
      <dgm:spPr/>
    </dgm:pt>
    <dgm:pt modelId="{3D241AE1-A0DF-4D4C-A9B8-1AFF7AB859CD}" type="pres">
      <dgm:prSet presAssocID="{6F03F5DE-E4C2-4761-8AD5-07BB0AA08B6A}" presName="compNode" presStyleCnt="0"/>
      <dgm:spPr/>
    </dgm:pt>
    <dgm:pt modelId="{BB840487-042B-449A-B28C-38B53BD7B518}" type="pres">
      <dgm:prSet presAssocID="{6F03F5DE-E4C2-4761-8AD5-07BB0AA08B6A}" presName="bgRect" presStyleLbl="bgShp" presStyleIdx="1" presStyleCnt="6"/>
      <dgm:spPr/>
    </dgm:pt>
    <dgm:pt modelId="{13434CBA-2558-4F21-8516-2021472F7479}" type="pres">
      <dgm:prSet presAssocID="{6F03F5DE-E4C2-4761-8AD5-07BB0AA08B6A}" presName="iconRect" presStyleLbl="node1" presStyleIdx="1"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at"/>
        </a:ext>
      </dgm:extLst>
    </dgm:pt>
    <dgm:pt modelId="{D7091CAE-CDB3-4BB6-B8C3-E13CD25E37BF}" type="pres">
      <dgm:prSet presAssocID="{6F03F5DE-E4C2-4761-8AD5-07BB0AA08B6A}" presName="spaceRect" presStyleCnt="0"/>
      <dgm:spPr/>
    </dgm:pt>
    <dgm:pt modelId="{8AB324A2-7C3B-40EB-AB54-7CCA6E64A345}" type="pres">
      <dgm:prSet presAssocID="{6F03F5DE-E4C2-4761-8AD5-07BB0AA08B6A}" presName="parTx" presStyleLbl="revTx" presStyleIdx="1" presStyleCnt="6">
        <dgm:presLayoutVars>
          <dgm:chMax val="0"/>
          <dgm:chPref val="0"/>
        </dgm:presLayoutVars>
      </dgm:prSet>
      <dgm:spPr/>
    </dgm:pt>
    <dgm:pt modelId="{80FC91B9-53E3-43A4-AF99-42C44FB590E4}" type="pres">
      <dgm:prSet presAssocID="{650A3B1F-DB13-4E25-BC42-652456225BE9}" presName="sibTrans" presStyleCnt="0"/>
      <dgm:spPr/>
    </dgm:pt>
    <dgm:pt modelId="{9670BD79-0876-4F41-95C1-E768C5A5A05A}" type="pres">
      <dgm:prSet presAssocID="{F5AF716F-CBE7-457F-ADC7-D283C91F4081}" presName="compNode" presStyleCnt="0"/>
      <dgm:spPr/>
    </dgm:pt>
    <dgm:pt modelId="{58BE43FF-3EBD-4CD2-8E7E-30038EB681A8}" type="pres">
      <dgm:prSet presAssocID="{F5AF716F-CBE7-457F-ADC7-D283C91F4081}" presName="bgRect" presStyleLbl="bgShp" presStyleIdx="2" presStyleCnt="6"/>
      <dgm:spPr/>
    </dgm:pt>
    <dgm:pt modelId="{26ED4F3B-6A44-4E70-9D17-81099089B801}" type="pres">
      <dgm:prSet presAssocID="{F5AF716F-CBE7-457F-ADC7-D283C91F4081}" presName="iconRect" presStyleLbl="node1" presStyleIdx="2"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Pencil"/>
        </a:ext>
      </dgm:extLst>
    </dgm:pt>
    <dgm:pt modelId="{337DECDA-0742-4818-8154-6ADCE4601A96}" type="pres">
      <dgm:prSet presAssocID="{F5AF716F-CBE7-457F-ADC7-D283C91F4081}" presName="spaceRect" presStyleCnt="0"/>
      <dgm:spPr/>
    </dgm:pt>
    <dgm:pt modelId="{69F0852C-6E91-4008-8AF6-1BE6DA879F80}" type="pres">
      <dgm:prSet presAssocID="{F5AF716F-CBE7-457F-ADC7-D283C91F4081}" presName="parTx" presStyleLbl="revTx" presStyleIdx="2" presStyleCnt="6">
        <dgm:presLayoutVars>
          <dgm:chMax val="0"/>
          <dgm:chPref val="0"/>
        </dgm:presLayoutVars>
      </dgm:prSet>
      <dgm:spPr/>
    </dgm:pt>
    <dgm:pt modelId="{749CDC65-CB82-4AFB-BF7A-D352A10A089A}" type="pres">
      <dgm:prSet presAssocID="{F04DF97D-603B-4346-A90F-D1E013F59FEB}" presName="sibTrans" presStyleCnt="0"/>
      <dgm:spPr/>
    </dgm:pt>
    <dgm:pt modelId="{B8D87BAD-D48B-4C42-90F5-EE283DD224B3}" type="pres">
      <dgm:prSet presAssocID="{9C6901DA-8AFA-483B-A874-4BDD790497CA}" presName="compNode" presStyleCnt="0"/>
      <dgm:spPr/>
    </dgm:pt>
    <dgm:pt modelId="{92F013DF-962E-4377-BDBA-FC8AF6C74070}" type="pres">
      <dgm:prSet presAssocID="{9C6901DA-8AFA-483B-A874-4BDD790497CA}" presName="bgRect" presStyleLbl="bgShp" presStyleIdx="3" presStyleCnt="6"/>
      <dgm:spPr/>
    </dgm:pt>
    <dgm:pt modelId="{796C2263-83D5-49A8-B02B-3B0EFF4E2658}" type="pres">
      <dgm:prSet presAssocID="{9C6901DA-8AFA-483B-A874-4BDD790497CA}" presName="iconRect" presStyleLbl="node1" presStyleIdx="3"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rrow Circle"/>
        </a:ext>
      </dgm:extLst>
    </dgm:pt>
    <dgm:pt modelId="{CBFADE28-57A2-4DE8-BD5F-79B11A8DBF42}" type="pres">
      <dgm:prSet presAssocID="{9C6901DA-8AFA-483B-A874-4BDD790497CA}" presName="spaceRect" presStyleCnt="0"/>
      <dgm:spPr/>
    </dgm:pt>
    <dgm:pt modelId="{2450C44D-6839-4798-AD6C-AE6EC9318919}" type="pres">
      <dgm:prSet presAssocID="{9C6901DA-8AFA-483B-A874-4BDD790497CA}" presName="parTx" presStyleLbl="revTx" presStyleIdx="3" presStyleCnt="6">
        <dgm:presLayoutVars>
          <dgm:chMax val="0"/>
          <dgm:chPref val="0"/>
        </dgm:presLayoutVars>
      </dgm:prSet>
      <dgm:spPr/>
    </dgm:pt>
    <dgm:pt modelId="{013E5FE7-DA72-4BF5-B38A-BE07283260BA}" type="pres">
      <dgm:prSet presAssocID="{A5F23D1D-31F4-47B2-B272-2876B1F69FFB}" presName="sibTrans" presStyleCnt="0"/>
      <dgm:spPr/>
    </dgm:pt>
    <dgm:pt modelId="{32664462-5F0D-46BE-AB88-72177C8BD352}" type="pres">
      <dgm:prSet presAssocID="{908CD282-60EA-41AF-B112-62A5E2E24C35}" presName="compNode" presStyleCnt="0"/>
      <dgm:spPr/>
    </dgm:pt>
    <dgm:pt modelId="{40B48E8F-E1E4-4FAB-B95A-98DAB98E3359}" type="pres">
      <dgm:prSet presAssocID="{908CD282-60EA-41AF-B112-62A5E2E24C35}" presName="bgRect" presStyleLbl="bgShp" presStyleIdx="4" presStyleCnt="6"/>
      <dgm:spPr/>
    </dgm:pt>
    <dgm:pt modelId="{3EE75187-B066-4CAB-8054-E8C0528FFFD8}" type="pres">
      <dgm:prSet presAssocID="{908CD282-60EA-41AF-B112-62A5E2E24C35}" presName="iconRect" presStyleLbl="node1" presStyleIdx="4"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Head with Gears"/>
        </a:ext>
      </dgm:extLst>
    </dgm:pt>
    <dgm:pt modelId="{8B491F59-FE6D-4506-BC7D-CA989489C06B}" type="pres">
      <dgm:prSet presAssocID="{908CD282-60EA-41AF-B112-62A5E2E24C35}" presName="spaceRect" presStyleCnt="0"/>
      <dgm:spPr/>
    </dgm:pt>
    <dgm:pt modelId="{1ED48BBC-B135-4197-BBB2-0BB685192A3A}" type="pres">
      <dgm:prSet presAssocID="{908CD282-60EA-41AF-B112-62A5E2E24C35}" presName="parTx" presStyleLbl="revTx" presStyleIdx="4" presStyleCnt="6">
        <dgm:presLayoutVars>
          <dgm:chMax val="0"/>
          <dgm:chPref val="0"/>
        </dgm:presLayoutVars>
      </dgm:prSet>
      <dgm:spPr/>
    </dgm:pt>
    <dgm:pt modelId="{35C5586C-4473-4A35-89E6-F1BFBC39ADA8}" type="pres">
      <dgm:prSet presAssocID="{52206409-093F-47E3-BF41-10A52EDC8A91}" presName="sibTrans" presStyleCnt="0"/>
      <dgm:spPr/>
    </dgm:pt>
    <dgm:pt modelId="{48CCABE8-C421-4FE6-9BEE-574650D522AC}" type="pres">
      <dgm:prSet presAssocID="{C81BC780-91EA-416F-84C6-EC672B07A1C2}" presName="compNode" presStyleCnt="0"/>
      <dgm:spPr/>
    </dgm:pt>
    <dgm:pt modelId="{CCEA1A7C-FB61-436B-AC8F-E715957899D9}" type="pres">
      <dgm:prSet presAssocID="{C81BC780-91EA-416F-84C6-EC672B07A1C2}" presName="bgRect" presStyleLbl="bgShp" presStyleIdx="5" presStyleCnt="6"/>
      <dgm:spPr/>
    </dgm:pt>
    <dgm:pt modelId="{83CB93A5-8549-44F0-AA50-F967C1D0F687}" type="pres">
      <dgm:prSet presAssocID="{C81BC780-91EA-416F-84C6-EC672B07A1C2}" presName="iconRect" presStyleLbl="node1" presStyleIdx="5"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agnifying glass"/>
        </a:ext>
      </dgm:extLst>
    </dgm:pt>
    <dgm:pt modelId="{7B1C8354-3971-431C-A67C-47ADCEC3B392}" type="pres">
      <dgm:prSet presAssocID="{C81BC780-91EA-416F-84C6-EC672B07A1C2}" presName="spaceRect" presStyleCnt="0"/>
      <dgm:spPr/>
    </dgm:pt>
    <dgm:pt modelId="{6CF1AB73-E135-44B4-838F-F0CAFD64DC0A}" type="pres">
      <dgm:prSet presAssocID="{C81BC780-91EA-416F-84C6-EC672B07A1C2}" presName="parTx" presStyleLbl="revTx" presStyleIdx="5" presStyleCnt="6">
        <dgm:presLayoutVars>
          <dgm:chMax val="0"/>
          <dgm:chPref val="0"/>
        </dgm:presLayoutVars>
      </dgm:prSet>
      <dgm:spPr/>
    </dgm:pt>
  </dgm:ptLst>
  <dgm:cxnLst>
    <dgm:cxn modelId="{70CACE09-82AB-490E-90AE-98F07797ED6D}" type="presOf" srcId="{D84E27FC-7CE3-4BC0-ABA8-A6E6A736B0E4}" destId="{6B58F85D-CFE9-47B1-8D0B-19941A591798}" srcOrd="0" destOrd="0" presId="urn:microsoft.com/office/officeart/2018/2/layout/IconVerticalSolidList"/>
    <dgm:cxn modelId="{F4C4011D-5CE9-4E66-9322-1A28241DB842}" srcId="{D84E27FC-7CE3-4BC0-ABA8-A6E6A736B0E4}" destId="{54631A65-EDD6-4F50-9C27-27488AA850C2}" srcOrd="0" destOrd="0" parTransId="{01888F4C-4767-4F80-BAFE-F9D071839F85}" sibTransId="{CCD8D421-4F9E-4230-A46C-90C69BA04C43}"/>
    <dgm:cxn modelId="{9A92D221-21CF-430F-8F0B-CC340C1FA0D8}" type="presOf" srcId="{C81BC780-91EA-416F-84C6-EC672B07A1C2}" destId="{6CF1AB73-E135-44B4-838F-F0CAFD64DC0A}" srcOrd="0" destOrd="0" presId="urn:microsoft.com/office/officeart/2018/2/layout/IconVerticalSolidList"/>
    <dgm:cxn modelId="{1F9D3C44-505A-45A7-ACF4-71738D3693D9}" srcId="{D84E27FC-7CE3-4BC0-ABA8-A6E6A736B0E4}" destId="{6F03F5DE-E4C2-4761-8AD5-07BB0AA08B6A}" srcOrd="1" destOrd="0" parTransId="{45D6274A-A2F3-4B92-A014-7FB4F2BABBF9}" sibTransId="{650A3B1F-DB13-4E25-BC42-652456225BE9}"/>
    <dgm:cxn modelId="{68796747-868F-4D5A-925A-546D23FEFB1D}" srcId="{D84E27FC-7CE3-4BC0-ABA8-A6E6A736B0E4}" destId="{C81BC780-91EA-416F-84C6-EC672B07A1C2}" srcOrd="5" destOrd="0" parTransId="{64B49CF7-31FF-4CFB-94EC-2C5BF1637930}" sibTransId="{7B94D68D-720C-451F-9342-627A52A0EB20}"/>
    <dgm:cxn modelId="{4FF37A54-6B37-41EC-984F-A66C7B0B3CBC}" type="presOf" srcId="{9C6901DA-8AFA-483B-A874-4BDD790497CA}" destId="{2450C44D-6839-4798-AD6C-AE6EC9318919}" srcOrd="0" destOrd="0" presId="urn:microsoft.com/office/officeart/2018/2/layout/IconVerticalSolidList"/>
    <dgm:cxn modelId="{5D89408F-9279-47F4-B2A9-927FA052F134}" type="presOf" srcId="{6F03F5DE-E4C2-4761-8AD5-07BB0AA08B6A}" destId="{8AB324A2-7C3B-40EB-AB54-7CCA6E64A345}" srcOrd="0" destOrd="0" presId="urn:microsoft.com/office/officeart/2018/2/layout/IconVerticalSolidList"/>
    <dgm:cxn modelId="{9B42F495-F675-4531-8584-777359707596}" srcId="{D84E27FC-7CE3-4BC0-ABA8-A6E6A736B0E4}" destId="{F5AF716F-CBE7-457F-ADC7-D283C91F4081}" srcOrd="2" destOrd="0" parTransId="{3EE59B25-3F43-4708-BAC8-955FC6E8EBB4}" sibTransId="{F04DF97D-603B-4346-A90F-D1E013F59FEB}"/>
    <dgm:cxn modelId="{B52E66B0-A537-4877-97C7-C063DB96F00C}" srcId="{D84E27FC-7CE3-4BC0-ABA8-A6E6A736B0E4}" destId="{908CD282-60EA-41AF-B112-62A5E2E24C35}" srcOrd="4" destOrd="0" parTransId="{4197C94D-189B-480F-8C03-60921BFD0324}" sibTransId="{52206409-093F-47E3-BF41-10A52EDC8A91}"/>
    <dgm:cxn modelId="{25561CB5-B4F2-43E5-8850-0E6CCF737010}" type="presOf" srcId="{908CD282-60EA-41AF-B112-62A5E2E24C35}" destId="{1ED48BBC-B135-4197-BBB2-0BB685192A3A}" srcOrd="0" destOrd="0" presId="urn:microsoft.com/office/officeart/2018/2/layout/IconVerticalSolidList"/>
    <dgm:cxn modelId="{6AC717C9-AB7C-47B8-AFD3-5E7E89173A7B}" type="presOf" srcId="{F5AF716F-CBE7-457F-ADC7-D283C91F4081}" destId="{69F0852C-6E91-4008-8AF6-1BE6DA879F80}" srcOrd="0" destOrd="0" presId="urn:microsoft.com/office/officeart/2018/2/layout/IconVerticalSolidList"/>
    <dgm:cxn modelId="{C0D401DF-0F5E-40A3-AC38-19416CEB40C0}" type="presOf" srcId="{54631A65-EDD6-4F50-9C27-27488AA850C2}" destId="{652A52F3-9B3E-4C99-BE5A-FC2F427A12AE}" srcOrd="0" destOrd="0" presId="urn:microsoft.com/office/officeart/2018/2/layout/IconVerticalSolidList"/>
    <dgm:cxn modelId="{F96BEAFB-3719-49A7-99CF-25468E2CEA23}" srcId="{D84E27FC-7CE3-4BC0-ABA8-A6E6A736B0E4}" destId="{9C6901DA-8AFA-483B-A874-4BDD790497CA}" srcOrd="3" destOrd="0" parTransId="{3FEAD3ED-EAAB-4BAD-9741-B630FC90C385}" sibTransId="{A5F23D1D-31F4-47B2-B272-2876B1F69FFB}"/>
    <dgm:cxn modelId="{4B9E3347-B848-4361-AE8F-D6F5D4A9A240}" type="presParOf" srcId="{6B58F85D-CFE9-47B1-8D0B-19941A591798}" destId="{B686B501-12D3-4CC9-BD26-E5BB339CBE30}" srcOrd="0" destOrd="0" presId="urn:microsoft.com/office/officeart/2018/2/layout/IconVerticalSolidList"/>
    <dgm:cxn modelId="{D691A6C4-DEC0-4E09-AE80-0F86C3ECF2F6}" type="presParOf" srcId="{B686B501-12D3-4CC9-BD26-E5BB339CBE30}" destId="{6C6679E9-AAE5-4259-AFE7-BC6443419E88}" srcOrd="0" destOrd="0" presId="urn:microsoft.com/office/officeart/2018/2/layout/IconVerticalSolidList"/>
    <dgm:cxn modelId="{649C631A-8BE4-4709-8D63-B0AAEF037CCA}" type="presParOf" srcId="{B686B501-12D3-4CC9-BD26-E5BB339CBE30}" destId="{0962678B-1DE7-4610-AD7D-1DCC05B641B1}" srcOrd="1" destOrd="0" presId="urn:microsoft.com/office/officeart/2018/2/layout/IconVerticalSolidList"/>
    <dgm:cxn modelId="{5BFBB082-6C45-43E6-BF17-7FE0B9A5344C}" type="presParOf" srcId="{B686B501-12D3-4CC9-BD26-E5BB339CBE30}" destId="{9C982C43-230A-4923-A44B-10A1C2B5125C}" srcOrd="2" destOrd="0" presId="urn:microsoft.com/office/officeart/2018/2/layout/IconVerticalSolidList"/>
    <dgm:cxn modelId="{0C49B08A-0B5A-435D-93AF-27BE6096CB26}" type="presParOf" srcId="{B686B501-12D3-4CC9-BD26-E5BB339CBE30}" destId="{652A52F3-9B3E-4C99-BE5A-FC2F427A12AE}" srcOrd="3" destOrd="0" presId="urn:microsoft.com/office/officeart/2018/2/layout/IconVerticalSolidList"/>
    <dgm:cxn modelId="{448BA6FC-FDDF-4650-B72A-6FAA2CA1F31B}" type="presParOf" srcId="{6B58F85D-CFE9-47B1-8D0B-19941A591798}" destId="{FDCCF936-1919-4CDF-89CC-A27C02AD4C4C}" srcOrd="1" destOrd="0" presId="urn:microsoft.com/office/officeart/2018/2/layout/IconVerticalSolidList"/>
    <dgm:cxn modelId="{DBCD50D6-C7F8-4263-BFFA-3DBCC51EE24D}" type="presParOf" srcId="{6B58F85D-CFE9-47B1-8D0B-19941A591798}" destId="{3D241AE1-A0DF-4D4C-A9B8-1AFF7AB859CD}" srcOrd="2" destOrd="0" presId="urn:microsoft.com/office/officeart/2018/2/layout/IconVerticalSolidList"/>
    <dgm:cxn modelId="{61C85F2F-7031-45AE-906F-74CF41F41A43}" type="presParOf" srcId="{3D241AE1-A0DF-4D4C-A9B8-1AFF7AB859CD}" destId="{BB840487-042B-449A-B28C-38B53BD7B518}" srcOrd="0" destOrd="0" presId="urn:microsoft.com/office/officeart/2018/2/layout/IconVerticalSolidList"/>
    <dgm:cxn modelId="{ECF25B86-6620-42BB-942E-6A6887862102}" type="presParOf" srcId="{3D241AE1-A0DF-4D4C-A9B8-1AFF7AB859CD}" destId="{13434CBA-2558-4F21-8516-2021472F7479}" srcOrd="1" destOrd="0" presId="urn:microsoft.com/office/officeart/2018/2/layout/IconVerticalSolidList"/>
    <dgm:cxn modelId="{50329AEE-2D34-4E43-A4A2-7874AEE86693}" type="presParOf" srcId="{3D241AE1-A0DF-4D4C-A9B8-1AFF7AB859CD}" destId="{D7091CAE-CDB3-4BB6-B8C3-E13CD25E37BF}" srcOrd="2" destOrd="0" presId="urn:microsoft.com/office/officeart/2018/2/layout/IconVerticalSolidList"/>
    <dgm:cxn modelId="{7F147B62-49E2-4C0C-909D-CE5EC18183BE}" type="presParOf" srcId="{3D241AE1-A0DF-4D4C-A9B8-1AFF7AB859CD}" destId="{8AB324A2-7C3B-40EB-AB54-7CCA6E64A345}" srcOrd="3" destOrd="0" presId="urn:microsoft.com/office/officeart/2018/2/layout/IconVerticalSolidList"/>
    <dgm:cxn modelId="{F82D9394-C7A2-4DAF-A5A7-DBB8FD4378E6}" type="presParOf" srcId="{6B58F85D-CFE9-47B1-8D0B-19941A591798}" destId="{80FC91B9-53E3-43A4-AF99-42C44FB590E4}" srcOrd="3" destOrd="0" presId="urn:microsoft.com/office/officeart/2018/2/layout/IconVerticalSolidList"/>
    <dgm:cxn modelId="{2BB75ED6-CAA5-44C2-9AF5-5D4C4ABB8D70}" type="presParOf" srcId="{6B58F85D-CFE9-47B1-8D0B-19941A591798}" destId="{9670BD79-0876-4F41-95C1-E768C5A5A05A}" srcOrd="4" destOrd="0" presId="urn:microsoft.com/office/officeart/2018/2/layout/IconVerticalSolidList"/>
    <dgm:cxn modelId="{CA5B6E83-6B8A-4FFA-A368-CF23B7BC3112}" type="presParOf" srcId="{9670BD79-0876-4F41-95C1-E768C5A5A05A}" destId="{58BE43FF-3EBD-4CD2-8E7E-30038EB681A8}" srcOrd="0" destOrd="0" presId="urn:microsoft.com/office/officeart/2018/2/layout/IconVerticalSolidList"/>
    <dgm:cxn modelId="{2977C672-626B-4653-9575-A66C41D7D3BF}" type="presParOf" srcId="{9670BD79-0876-4F41-95C1-E768C5A5A05A}" destId="{26ED4F3B-6A44-4E70-9D17-81099089B801}" srcOrd="1" destOrd="0" presId="urn:microsoft.com/office/officeart/2018/2/layout/IconVerticalSolidList"/>
    <dgm:cxn modelId="{DB0CC805-8408-46D9-A91C-A4AD2BE74CB7}" type="presParOf" srcId="{9670BD79-0876-4F41-95C1-E768C5A5A05A}" destId="{337DECDA-0742-4818-8154-6ADCE4601A96}" srcOrd="2" destOrd="0" presId="urn:microsoft.com/office/officeart/2018/2/layout/IconVerticalSolidList"/>
    <dgm:cxn modelId="{544C5E5F-F541-466D-B220-23F2AFCD6302}" type="presParOf" srcId="{9670BD79-0876-4F41-95C1-E768C5A5A05A}" destId="{69F0852C-6E91-4008-8AF6-1BE6DA879F80}" srcOrd="3" destOrd="0" presId="urn:microsoft.com/office/officeart/2018/2/layout/IconVerticalSolidList"/>
    <dgm:cxn modelId="{66176FDF-0853-438A-BA21-ECB25F45F1C0}" type="presParOf" srcId="{6B58F85D-CFE9-47B1-8D0B-19941A591798}" destId="{749CDC65-CB82-4AFB-BF7A-D352A10A089A}" srcOrd="5" destOrd="0" presId="urn:microsoft.com/office/officeart/2018/2/layout/IconVerticalSolidList"/>
    <dgm:cxn modelId="{06C55A95-736E-4E29-B60F-8471BDAF0EFD}" type="presParOf" srcId="{6B58F85D-CFE9-47B1-8D0B-19941A591798}" destId="{B8D87BAD-D48B-4C42-90F5-EE283DD224B3}" srcOrd="6" destOrd="0" presId="urn:microsoft.com/office/officeart/2018/2/layout/IconVerticalSolidList"/>
    <dgm:cxn modelId="{0FC0F63D-35D7-409F-A14A-DBF8ACCA283D}" type="presParOf" srcId="{B8D87BAD-D48B-4C42-90F5-EE283DD224B3}" destId="{92F013DF-962E-4377-BDBA-FC8AF6C74070}" srcOrd="0" destOrd="0" presId="urn:microsoft.com/office/officeart/2018/2/layout/IconVerticalSolidList"/>
    <dgm:cxn modelId="{DD103C31-F879-4F79-A529-EDEFEC3B2CCD}" type="presParOf" srcId="{B8D87BAD-D48B-4C42-90F5-EE283DD224B3}" destId="{796C2263-83D5-49A8-B02B-3B0EFF4E2658}" srcOrd="1" destOrd="0" presId="urn:microsoft.com/office/officeart/2018/2/layout/IconVerticalSolidList"/>
    <dgm:cxn modelId="{CEDBEE8F-A650-459D-B8D5-A054575DB3B3}" type="presParOf" srcId="{B8D87BAD-D48B-4C42-90F5-EE283DD224B3}" destId="{CBFADE28-57A2-4DE8-BD5F-79B11A8DBF42}" srcOrd="2" destOrd="0" presId="urn:microsoft.com/office/officeart/2018/2/layout/IconVerticalSolidList"/>
    <dgm:cxn modelId="{8C3F653A-6A9F-4A94-A1D5-245836AD1713}" type="presParOf" srcId="{B8D87BAD-D48B-4C42-90F5-EE283DD224B3}" destId="{2450C44D-6839-4798-AD6C-AE6EC9318919}" srcOrd="3" destOrd="0" presId="urn:microsoft.com/office/officeart/2018/2/layout/IconVerticalSolidList"/>
    <dgm:cxn modelId="{75623C54-6C5D-463D-B24F-DECDFE52D475}" type="presParOf" srcId="{6B58F85D-CFE9-47B1-8D0B-19941A591798}" destId="{013E5FE7-DA72-4BF5-B38A-BE07283260BA}" srcOrd="7" destOrd="0" presId="urn:microsoft.com/office/officeart/2018/2/layout/IconVerticalSolidList"/>
    <dgm:cxn modelId="{2FE66BD2-AB22-4217-8258-0B9BABF21E40}" type="presParOf" srcId="{6B58F85D-CFE9-47B1-8D0B-19941A591798}" destId="{32664462-5F0D-46BE-AB88-72177C8BD352}" srcOrd="8" destOrd="0" presId="urn:microsoft.com/office/officeart/2018/2/layout/IconVerticalSolidList"/>
    <dgm:cxn modelId="{3B8F311E-2255-4424-9B80-21B9C6009EC2}" type="presParOf" srcId="{32664462-5F0D-46BE-AB88-72177C8BD352}" destId="{40B48E8F-E1E4-4FAB-B95A-98DAB98E3359}" srcOrd="0" destOrd="0" presId="urn:microsoft.com/office/officeart/2018/2/layout/IconVerticalSolidList"/>
    <dgm:cxn modelId="{35716317-2564-41CD-98A9-3DD569AE0813}" type="presParOf" srcId="{32664462-5F0D-46BE-AB88-72177C8BD352}" destId="{3EE75187-B066-4CAB-8054-E8C0528FFFD8}" srcOrd="1" destOrd="0" presId="urn:microsoft.com/office/officeart/2018/2/layout/IconVerticalSolidList"/>
    <dgm:cxn modelId="{AAEA60CE-BA4E-4365-9216-036A4E7EEDE3}" type="presParOf" srcId="{32664462-5F0D-46BE-AB88-72177C8BD352}" destId="{8B491F59-FE6D-4506-BC7D-CA989489C06B}" srcOrd="2" destOrd="0" presId="urn:microsoft.com/office/officeart/2018/2/layout/IconVerticalSolidList"/>
    <dgm:cxn modelId="{7F059737-718C-440C-B5C2-6D699E830E07}" type="presParOf" srcId="{32664462-5F0D-46BE-AB88-72177C8BD352}" destId="{1ED48BBC-B135-4197-BBB2-0BB685192A3A}" srcOrd="3" destOrd="0" presId="urn:microsoft.com/office/officeart/2018/2/layout/IconVerticalSolidList"/>
    <dgm:cxn modelId="{8C773797-85F8-4C9B-AACB-F0D0362A2B93}" type="presParOf" srcId="{6B58F85D-CFE9-47B1-8D0B-19941A591798}" destId="{35C5586C-4473-4A35-89E6-F1BFBC39ADA8}" srcOrd="9" destOrd="0" presId="urn:microsoft.com/office/officeart/2018/2/layout/IconVerticalSolidList"/>
    <dgm:cxn modelId="{782E4D48-0D0B-42EA-8CD7-543D12F2FB7A}" type="presParOf" srcId="{6B58F85D-CFE9-47B1-8D0B-19941A591798}" destId="{48CCABE8-C421-4FE6-9BEE-574650D522AC}" srcOrd="10" destOrd="0" presId="urn:microsoft.com/office/officeart/2018/2/layout/IconVerticalSolidList"/>
    <dgm:cxn modelId="{0356F753-37E3-49E0-AF40-67A0B390462B}" type="presParOf" srcId="{48CCABE8-C421-4FE6-9BEE-574650D522AC}" destId="{CCEA1A7C-FB61-436B-AC8F-E715957899D9}" srcOrd="0" destOrd="0" presId="urn:microsoft.com/office/officeart/2018/2/layout/IconVerticalSolidList"/>
    <dgm:cxn modelId="{F47B001A-AFE9-41C9-8F5E-CA1A5B75CFF0}" type="presParOf" srcId="{48CCABE8-C421-4FE6-9BEE-574650D522AC}" destId="{83CB93A5-8549-44F0-AA50-F967C1D0F687}" srcOrd="1" destOrd="0" presId="urn:microsoft.com/office/officeart/2018/2/layout/IconVerticalSolidList"/>
    <dgm:cxn modelId="{E7EE1E19-7322-45D3-B241-24399871253D}" type="presParOf" srcId="{48CCABE8-C421-4FE6-9BEE-574650D522AC}" destId="{7B1C8354-3971-431C-A67C-47ADCEC3B392}" srcOrd="2" destOrd="0" presId="urn:microsoft.com/office/officeart/2018/2/layout/IconVerticalSolidList"/>
    <dgm:cxn modelId="{A6328BCE-CCF3-4FF8-92DC-3A46D181BD36}" type="presParOf" srcId="{48CCABE8-C421-4FE6-9BEE-574650D522AC}" destId="{6CF1AB73-E135-44B4-838F-F0CAFD64DC0A}"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FF6D5F2-B865-4462-82B8-4EFBD09D9171}" type="doc">
      <dgm:prSet loTypeId="urn:microsoft.com/office/officeart/2005/8/layout/process5" loCatId="process" qsTypeId="urn:microsoft.com/office/officeart/2005/8/quickstyle/simple4" qsCatId="simple" csTypeId="urn:microsoft.com/office/officeart/2005/8/colors/accent3_2" csCatId="accent3" phldr="1"/>
      <dgm:spPr/>
      <dgm:t>
        <a:bodyPr/>
        <a:lstStyle/>
        <a:p>
          <a:endParaRPr lang="en-US"/>
        </a:p>
      </dgm:t>
    </dgm:pt>
    <dgm:pt modelId="{943F05BD-4EBF-47E2-9B2C-4A6AFC4835FC}">
      <dgm:prSet/>
      <dgm:spPr>
        <a:solidFill>
          <a:schemeClr val="accent1"/>
        </a:solidFill>
      </dgm:spPr>
      <dgm:t>
        <a:bodyPr/>
        <a:lstStyle/>
        <a:p>
          <a:r>
            <a:rPr lang="en-US"/>
            <a:t>Find the survey link in the ELA section of the website and encourage staff to fill it out.</a:t>
          </a:r>
        </a:p>
      </dgm:t>
    </dgm:pt>
    <dgm:pt modelId="{E21F7B02-D501-4C15-A8BD-64E41C5D7C2D}" type="parTrans" cxnId="{3F0F6EE3-CA50-4C80-BE68-80BA06ABB169}">
      <dgm:prSet/>
      <dgm:spPr/>
      <dgm:t>
        <a:bodyPr/>
        <a:lstStyle/>
        <a:p>
          <a:endParaRPr lang="en-US"/>
        </a:p>
      </dgm:t>
    </dgm:pt>
    <dgm:pt modelId="{A41A85D8-25CD-4D12-A0CA-5F50F7373EB8}" type="sibTrans" cxnId="{3F0F6EE3-CA50-4C80-BE68-80BA06ABB169}">
      <dgm:prSet/>
      <dgm:spPr/>
      <dgm:t>
        <a:bodyPr/>
        <a:lstStyle/>
        <a:p>
          <a:endParaRPr lang="en-US"/>
        </a:p>
      </dgm:t>
    </dgm:pt>
    <dgm:pt modelId="{9088D846-A289-4041-82E6-49EB6198FE1B}">
      <dgm:prSet/>
      <dgm:spPr>
        <a:solidFill>
          <a:schemeClr val="accent1"/>
        </a:solidFill>
      </dgm:spPr>
      <dgm:t>
        <a:bodyPr/>
        <a:lstStyle/>
        <a:p>
          <a:r>
            <a:rPr lang="en-US" dirty="0"/>
            <a:t>Open from March 12 to May 3, 2026</a:t>
          </a:r>
        </a:p>
      </dgm:t>
    </dgm:pt>
    <dgm:pt modelId="{05E88173-54AF-4E1A-ABF1-2574C5CD8BD6}" type="parTrans" cxnId="{14D93854-1665-44AD-8ECB-B4267E69A41F}">
      <dgm:prSet/>
      <dgm:spPr/>
      <dgm:t>
        <a:bodyPr/>
        <a:lstStyle/>
        <a:p>
          <a:endParaRPr lang="en-US"/>
        </a:p>
      </dgm:t>
    </dgm:pt>
    <dgm:pt modelId="{31B029D6-A353-454D-86BE-1D87A33E8258}" type="sibTrans" cxnId="{14D93854-1665-44AD-8ECB-B4267E69A41F}">
      <dgm:prSet/>
      <dgm:spPr/>
      <dgm:t>
        <a:bodyPr/>
        <a:lstStyle/>
        <a:p>
          <a:endParaRPr lang="en-US"/>
        </a:p>
      </dgm:t>
    </dgm:pt>
    <dgm:pt modelId="{4B1F7970-823C-4549-AEF3-B4A26838A41A}" type="pres">
      <dgm:prSet presAssocID="{7FF6D5F2-B865-4462-82B8-4EFBD09D9171}" presName="diagram" presStyleCnt="0">
        <dgm:presLayoutVars>
          <dgm:dir/>
          <dgm:resizeHandles val="exact"/>
        </dgm:presLayoutVars>
      </dgm:prSet>
      <dgm:spPr/>
    </dgm:pt>
    <dgm:pt modelId="{2A923C2F-C8E0-4A76-A483-9B3C61AB5EF0}" type="pres">
      <dgm:prSet presAssocID="{943F05BD-4EBF-47E2-9B2C-4A6AFC4835FC}" presName="node" presStyleLbl="node1" presStyleIdx="0" presStyleCnt="2">
        <dgm:presLayoutVars>
          <dgm:bulletEnabled val="1"/>
        </dgm:presLayoutVars>
      </dgm:prSet>
      <dgm:spPr/>
    </dgm:pt>
    <dgm:pt modelId="{2731F865-2080-4367-A233-D7B28BFC1A58}" type="pres">
      <dgm:prSet presAssocID="{A41A85D8-25CD-4D12-A0CA-5F50F7373EB8}" presName="sibTrans" presStyleLbl="sibTrans2D1" presStyleIdx="0" presStyleCnt="1"/>
      <dgm:spPr/>
    </dgm:pt>
    <dgm:pt modelId="{D53FE1B8-00B4-4F6D-985E-9CC7E0F33B56}" type="pres">
      <dgm:prSet presAssocID="{A41A85D8-25CD-4D12-A0CA-5F50F7373EB8}" presName="connectorText" presStyleLbl="sibTrans2D1" presStyleIdx="0" presStyleCnt="1"/>
      <dgm:spPr/>
    </dgm:pt>
    <dgm:pt modelId="{7F890F6B-46F6-4DBF-8808-44B08E6C4878}" type="pres">
      <dgm:prSet presAssocID="{9088D846-A289-4041-82E6-49EB6198FE1B}" presName="node" presStyleLbl="node1" presStyleIdx="1" presStyleCnt="2">
        <dgm:presLayoutVars>
          <dgm:bulletEnabled val="1"/>
        </dgm:presLayoutVars>
      </dgm:prSet>
      <dgm:spPr/>
    </dgm:pt>
  </dgm:ptLst>
  <dgm:cxnLst>
    <dgm:cxn modelId="{016FFC02-79FC-45AC-981F-E618D7CE8503}" type="presOf" srcId="{9088D846-A289-4041-82E6-49EB6198FE1B}" destId="{7F890F6B-46F6-4DBF-8808-44B08E6C4878}" srcOrd="0" destOrd="0" presId="urn:microsoft.com/office/officeart/2005/8/layout/process5"/>
    <dgm:cxn modelId="{6FEBE564-8E92-4A3C-9FA7-414B636DC006}" type="presOf" srcId="{7FF6D5F2-B865-4462-82B8-4EFBD09D9171}" destId="{4B1F7970-823C-4549-AEF3-B4A26838A41A}" srcOrd="0" destOrd="0" presId="urn:microsoft.com/office/officeart/2005/8/layout/process5"/>
    <dgm:cxn modelId="{999FBE65-5314-4071-852A-443A410FE966}" type="presOf" srcId="{A41A85D8-25CD-4D12-A0CA-5F50F7373EB8}" destId="{2731F865-2080-4367-A233-D7B28BFC1A58}" srcOrd="0" destOrd="0" presId="urn:microsoft.com/office/officeart/2005/8/layout/process5"/>
    <dgm:cxn modelId="{14D93854-1665-44AD-8ECB-B4267E69A41F}" srcId="{7FF6D5F2-B865-4462-82B8-4EFBD09D9171}" destId="{9088D846-A289-4041-82E6-49EB6198FE1B}" srcOrd="1" destOrd="0" parTransId="{05E88173-54AF-4E1A-ABF1-2574C5CD8BD6}" sibTransId="{31B029D6-A353-454D-86BE-1D87A33E8258}"/>
    <dgm:cxn modelId="{24FD2E8D-8FCD-47CF-93E1-28954AAD5848}" type="presOf" srcId="{943F05BD-4EBF-47E2-9B2C-4A6AFC4835FC}" destId="{2A923C2F-C8E0-4A76-A483-9B3C61AB5EF0}" srcOrd="0" destOrd="0" presId="urn:microsoft.com/office/officeart/2005/8/layout/process5"/>
    <dgm:cxn modelId="{73DD56BA-2027-4E9E-BEA3-0A62885D2A97}" type="presOf" srcId="{A41A85D8-25CD-4D12-A0CA-5F50F7373EB8}" destId="{D53FE1B8-00B4-4F6D-985E-9CC7E0F33B56}" srcOrd="1" destOrd="0" presId="urn:microsoft.com/office/officeart/2005/8/layout/process5"/>
    <dgm:cxn modelId="{3F0F6EE3-CA50-4C80-BE68-80BA06ABB169}" srcId="{7FF6D5F2-B865-4462-82B8-4EFBD09D9171}" destId="{943F05BD-4EBF-47E2-9B2C-4A6AFC4835FC}" srcOrd="0" destOrd="0" parTransId="{E21F7B02-D501-4C15-A8BD-64E41C5D7C2D}" sibTransId="{A41A85D8-25CD-4D12-A0CA-5F50F7373EB8}"/>
    <dgm:cxn modelId="{00B7DB77-17D9-4FEC-B5F5-48315FABB6E5}" type="presParOf" srcId="{4B1F7970-823C-4549-AEF3-B4A26838A41A}" destId="{2A923C2F-C8E0-4A76-A483-9B3C61AB5EF0}" srcOrd="0" destOrd="0" presId="urn:microsoft.com/office/officeart/2005/8/layout/process5"/>
    <dgm:cxn modelId="{81C17055-358C-4CF6-979C-33946B0A3152}" type="presParOf" srcId="{4B1F7970-823C-4549-AEF3-B4A26838A41A}" destId="{2731F865-2080-4367-A233-D7B28BFC1A58}" srcOrd="1" destOrd="0" presId="urn:microsoft.com/office/officeart/2005/8/layout/process5"/>
    <dgm:cxn modelId="{A7ADC5DE-4185-49D3-9A9C-9F94BDF9C392}" type="presParOf" srcId="{2731F865-2080-4367-A233-D7B28BFC1A58}" destId="{D53FE1B8-00B4-4F6D-985E-9CC7E0F33B56}" srcOrd="0" destOrd="0" presId="urn:microsoft.com/office/officeart/2005/8/layout/process5"/>
    <dgm:cxn modelId="{C79CEAE9-7E9A-4532-B2EC-0320C034ACF8}" type="presParOf" srcId="{4B1F7970-823C-4549-AEF3-B4A26838A41A}" destId="{7F890F6B-46F6-4DBF-8808-44B08E6C4878}" srcOrd="2" destOrd="0" presId="urn:microsoft.com/office/officeart/2005/8/layout/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57466C5-06FE-4C30-A5A1-826AF225A7F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3CE6A18-3CD4-484F-A32A-A5E2BB308E4D}">
      <dgm:prSet/>
      <dgm:spPr>
        <a:solidFill>
          <a:schemeClr val="bg2"/>
        </a:solidFill>
      </dgm:spPr>
      <dgm:t>
        <a:bodyPr/>
        <a:lstStyle/>
        <a:p>
          <a:r>
            <a:rPr lang="en-US" dirty="0">
              <a:solidFill>
                <a:schemeClr val="accent1"/>
              </a:solidFill>
              <a:hlinkClick xmlns:r="http://schemas.openxmlformats.org/officeDocument/2006/relationships" r:id="rId1">
                <a:extLst>
                  <a:ext uri="{A12FA001-AC4F-418D-AE19-62706E023703}">
                    <ahyp:hlinkClr xmlns:ahyp="http://schemas.microsoft.com/office/drawing/2018/hyperlinkcolor" val="tx"/>
                  </a:ext>
                </a:extLst>
              </a:hlinkClick>
            </a:rPr>
            <a:t>Learning Standards &amp; Instructional Materials</a:t>
          </a:r>
          <a:endParaRPr lang="en-US" dirty="0">
            <a:solidFill>
              <a:schemeClr val="accent1"/>
            </a:solidFill>
          </a:endParaRPr>
        </a:p>
      </dgm:t>
    </dgm:pt>
    <dgm:pt modelId="{918CEC3A-5891-4C05-B976-03770D82FCCE}" type="parTrans" cxnId="{F8864105-0366-4A1C-9852-D9727736F042}">
      <dgm:prSet/>
      <dgm:spPr/>
      <dgm:t>
        <a:bodyPr/>
        <a:lstStyle/>
        <a:p>
          <a:endParaRPr lang="en-US"/>
        </a:p>
      </dgm:t>
    </dgm:pt>
    <dgm:pt modelId="{22A85E68-A705-4CDF-BE88-EAA6E29820AB}" type="sibTrans" cxnId="{F8864105-0366-4A1C-9852-D9727736F042}">
      <dgm:prSet/>
      <dgm:spPr/>
      <dgm:t>
        <a:bodyPr/>
        <a:lstStyle/>
        <a:p>
          <a:endParaRPr lang="en-US"/>
        </a:p>
      </dgm:t>
    </dgm:pt>
    <dgm:pt modelId="{9F1FD4D7-AAE9-4181-96EE-0F1F08644393}">
      <dgm:prSet/>
      <dgm:spPr>
        <a:solidFill>
          <a:schemeClr val="bg2"/>
        </a:solidFill>
      </dgm:spPr>
      <dgm:t>
        <a:bodyPr/>
        <a:lstStyle/>
        <a:p>
          <a:r>
            <a:rPr lang="en-US" dirty="0">
              <a:solidFill>
                <a:schemeClr val="accent1"/>
              </a:solidFill>
              <a:hlinkClick xmlns:r="http://schemas.openxmlformats.org/officeDocument/2006/relationships" r:id="rId2">
                <a:extLst>
                  <a:ext uri="{A12FA001-AC4F-418D-AE19-62706E023703}">
                    <ahyp:hlinkClr xmlns:ahyp="http://schemas.microsoft.com/office/drawing/2018/hyperlinkcolor" val="tx"/>
                  </a:ext>
                </a:extLst>
              </a:hlinkClick>
            </a:rPr>
            <a:t>Washington State Learning Standards Review</a:t>
          </a:r>
          <a:endParaRPr lang="en-US" dirty="0">
            <a:solidFill>
              <a:schemeClr val="accent1"/>
            </a:solidFill>
          </a:endParaRPr>
        </a:p>
      </dgm:t>
    </dgm:pt>
    <dgm:pt modelId="{855A0A7E-3DF9-4DD8-A68F-B5B21DD59BAF}" type="parTrans" cxnId="{9A98F338-D8E5-4050-A4F0-31D348C6D256}">
      <dgm:prSet/>
      <dgm:spPr/>
      <dgm:t>
        <a:bodyPr/>
        <a:lstStyle/>
        <a:p>
          <a:endParaRPr lang="en-US"/>
        </a:p>
      </dgm:t>
    </dgm:pt>
    <dgm:pt modelId="{0DB08CD9-5462-4A44-B0BE-BBD202051AB3}" type="sibTrans" cxnId="{9A98F338-D8E5-4050-A4F0-31D348C6D256}">
      <dgm:prSet/>
      <dgm:spPr/>
      <dgm:t>
        <a:bodyPr/>
        <a:lstStyle/>
        <a:p>
          <a:endParaRPr lang="en-US"/>
        </a:p>
      </dgm:t>
    </dgm:pt>
    <dgm:pt modelId="{8A414980-5294-4173-AA1B-EA3B503DB96E}" type="pres">
      <dgm:prSet presAssocID="{657466C5-06FE-4C30-A5A1-826AF225A7F4}" presName="linear" presStyleCnt="0">
        <dgm:presLayoutVars>
          <dgm:animLvl val="lvl"/>
          <dgm:resizeHandles val="exact"/>
        </dgm:presLayoutVars>
      </dgm:prSet>
      <dgm:spPr/>
    </dgm:pt>
    <dgm:pt modelId="{FA10967B-0376-4CB5-ABD6-E601B93DA8DD}" type="pres">
      <dgm:prSet presAssocID="{A3CE6A18-3CD4-484F-A32A-A5E2BB308E4D}" presName="parentText" presStyleLbl="node1" presStyleIdx="0" presStyleCnt="2">
        <dgm:presLayoutVars>
          <dgm:chMax val="0"/>
          <dgm:bulletEnabled val="1"/>
        </dgm:presLayoutVars>
      </dgm:prSet>
      <dgm:spPr/>
    </dgm:pt>
    <dgm:pt modelId="{57BF456F-3918-40D4-B1B4-49D346853D62}" type="pres">
      <dgm:prSet presAssocID="{22A85E68-A705-4CDF-BE88-EAA6E29820AB}" presName="spacer" presStyleCnt="0"/>
      <dgm:spPr/>
    </dgm:pt>
    <dgm:pt modelId="{E993CD69-C0B1-4510-A189-DC62E10D3BFF}" type="pres">
      <dgm:prSet presAssocID="{9F1FD4D7-AAE9-4181-96EE-0F1F08644393}" presName="parentText" presStyleLbl="node1" presStyleIdx="1" presStyleCnt="2">
        <dgm:presLayoutVars>
          <dgm:chMax val="0"/>
          <dgm:bulletEnabled val="1"/>
        </dgm:presLayoutVars>
      </dgm:prSet>
      <dgm:spPr/>
    </dgm:pt>
  </dgm:ptLst>
  <dgm:cxnLst>
    <dgm:cxn modelId="{F8864105-0366-4A1C-9852-D9727736F042}" srcId="{657466C5-06FE-4C30-A5A1-826AF225A7F4}" destId="{A3CE6A18-3CD4-484F-A32A-A5E2BB308E4D}" srcOrd="0" destOrd="0" parTransId="{918CEC3A-5891-4C05-B976-03770D82FCCE}" sibTransId="{22A85E68-A705-4CDF-BE88-EAA6E29820AB}"/>
    <dgm:cxn modelId="{73CD9C2A-3BF6-4245-BDF8-E03B9A6E9AAF}" type="presOf" srcId="{A3CE6A18-3CD4-484F-A32A-A5E2BB308E4D}" destId="{FA10967B-0376-4CB5-ABD6-E601B93DA8DD}" srcOrd="0" destOrd="0" presId="urn:microsoft.com/office/officeart/2005/8/layout/vList2"/>
    <dgm:cxn modelId="{57F0FE2D-965A-454C-BED8-BF255F2307C1}" type="presOf" srcId="{657466C5-06FE-4C30-A5A1-826AF225A7F4}" destId="{8A414980-5294-4173-AA1B-EA3B503DB96E}" srcOrd="0" destOrd="0" presId="urn:microsoft.com/office/officeart/2005/8/layout/vList2"/>
    <dgm:cxn modelId="{9A98F338-D8E5-4050-A4F0-31D348C6D256}" srcId="{657466C5-06FE-4C30-A5A1-826AF225A7F4}" destId="{9F1FD4D7-AAE9-4181-96EE-0F1F08644393}" srcOrd="1" destOrd="0" parTransId="{855A0A7E-3DF9-4DD8-A68F-B5B21DD59BAF}" sibTransId="{0DB08CD9-5462-4A44-B0BE-BBD202051AB3}"/>
    <dgm:cxn modelId="{6E1BA4E8-3528-49A2-B13A-F3936D32D547}" type="presOf" srcId="{9F1FD4D7-AAE9-4181-96EE-0F1F08644393}" destId="{E993CD69-C0B1-4510-A189-DC62E10D3BFF}" srcOrd="0" destOrd="0" presId="urn:microsoft.com/office/officeart/2005/8/layout/vList2"/>
    <dgm:cxn modelId="{50E6AD43-1F88-4BB1-941A-40C50EDE7D82}" type="presParOf" srcId="{8A414980-5294-4173-AA1B-EA3B503DB96E}" destId="{FA10967B-0376-4CB5-ABD6-E601B93DA8DD}" srcOrd="0" destOrd="0" presId="urn:microsoft.com/office/officeart/2005/8/layout/vList2"/>
    <dgm:cxn modelId="{739B0282-98A1-4B39-81F7-9151407BEF10}" type="presParOf" srcId="{8A414980-5294-4173-AA1B-EA3B503DB96E}" destId="{57BF456F-3918-40D4-B1B4-49D346853D62}" srcOrd="1" destOrd="0" presId="urn:microsoft.com/office/officeart/2005/8/layout/vList2"/>
    <dgm:cxn modelId="{D4BFCB16-2D9E-414D-881D-087432EA4A59}" type="presParOf" srcId="{8A414980-5294-4173-AA1B-EA3B503DB96E}" destId="{E993CD69-C0B1-4510-A189-DC62E10D3BFF}"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D00C55-0C3F-4F8A-9E34-F21A3544D1A4}">
      <dsp:nvSpPr>
        <dsp:cNvPr id="0" name=""/>
        <dsp:cNvSpPr/>
      </dsp:nvSpPr>
      <dsp:spPr>
        <a:xfrm>
          <a:off x="0" y="1766"/>
          <a:ext cx="10515600" cy="89522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5F8716-DC25-43B6-9ECD-AAE5AD77AC1B}">
      <dsp:nvSpPr>
        <dsp:cNvPr id="0" name=""/>
        <dsp:cNvSpPr/>
      </dsp:nvSpPr>
      <dsp:spPr>
        <a:xfrm>
          <a:off x="270806" y="203192"/>
          <a:ext cx="492374" cy="49237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7AB8053-20BE-427F-9B2D-D34DEEEAEAF0}">
      <dsp:nvSpPr>
        <dsp:cNvPr id="0" name=""/>
        <dsp:cNvSpPr/>
      </dsp:nvSpPr>
      <dsp:spPr>
        <a:xfrm>
          <a:off x="1033987" y="1766"/>
          <a:ext cx="9481612" cy="895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745" tIns="94745" rIns="94745" bIns="94745" numCol="1" spcCol="1270" anchor="ctr" anchorCtr="0">
          <a:noAutofit/>
        </a:bodyPr>
        <a:lstStyle/>
        <a:p>
          <a:pPr marL="0" lvl="0" indent="0" algn="l" defTabSz="977900">
            <a:lnSpc>
              <a:spcPct val="100000"/>
            </a:lnSpc>
            <a:spcBef>
              <a:spcPct val="0"/>
            </a:spcBef>
            <a:spcAft>
              <a:spcPct val="35000"/>
            </a:spcAft>
            <a:buNone/>
          </a:pPr>
          <a:r>
            <a:rPr lang="en-US" sz="2200" kern="1200" dirty="0">
              <a:solidFill>
                <a:srgbClr val="444444"/>
              </a:solidFill>
              <a:latin typeface="Calibri"/>
              <a:ea typeface="Calibri"/>
              <a:cs typeface="Calibri"/>
            </a:rPr>
            <a:t>Broader Goals of WA ELA 2026 Revisions</a:t>
          </a:r>
          <a:endParaRPr lang="en-US" sz="2200" b="1" i="1" kern="1200" dirty="0">
            <a:solidFill>
              <a:srgbClr val="40403D"/>
            </a:solidFill>
          </a:endParaRPr>
        </a:p>
      </dsp:txBody>
      <dsp:txXfrm>
        <a:off x="1033987" y="1766"/>
        <a:ext cx="9481612" cy="895227"/>
      </dsp:txXfrm>
    </dsp:sp>
    <dsp:sp modelId="{1CE97085-E50D-4723-B762-960A30BFD65D}">
      <dsp:nvSpPr>
        <dsp:cNvPr id="0" name=""/>
        <dsp:cNvSpPr/>
      </dsp:nvSpPr>
      <dsp:spPr>
        <a:xfrm>
          <a:off x="0" y="1120800"/>
          <a:ext cx="10515600" cy="89522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D6072CE-020B-402C-82C9-C66BEE5E57F7}">
      <dsp:nvSpPr>
        <dsp:cNvPr id="0" name=""/>
        <dsp:cNvSpPr/>
      </dsp:nvSpPr>
      <dsp:spPr>
        <a:xfrm>
          <a:off x="270806" y="1322226"/>
          <a:ext cx="492374" cy="492374"/>
        </a:xfrm>
        <a:prstGeom prst="rect">
          <a:avLst/>
        </a:prstGeom>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9DDF4A-5D3D-4A41-BEC8-DDD375044630}">
      <dsp:nvSpPr>
        <dsp:cNvPr id="0" name=""/>
        <dsp:cNvSpPr/>
      </dsp:nvSpPr>
      <dsp:spPr>
        <a:xfrm>
          <a:off x="1033987" y="1120800"/>
          <a:ext cx="9481612" cy="895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745" tIns="94745" rIns="94745" bIns="94745" numCol="1" spcCol="1270" anchor="ctr" anchorCtr="0">
          <a:noAutofit/>
        </a:bodyPr>
        <a:lstStyle/>
        <a:p>
          <a:pPr marL="0" lvl="0" indent="0" algn="l" defTabSz="977900">
            <a:lnSpc>
              <a:spcPct val="100000"/>
            </a:lnSpc>
            <a:spcBef>
              <a:spcPct val="0"/>
            </a:spcBef>
            <a:spcAft>
              <a:spcPct val="35000"/>
            </a:spcAft>
            <a:buNone/>
          </a:pPr>
          <a:r>
            <a:rPr lang="en-US" sz="2200" kern="1200" dirty="0">
              <a:latin typeface="Calibri"/>
              <a:ea typeface="Calibri"/>
              <a:cs typeface="Calibri"/>
            </a:rPr>
            <a:t>What’s New in WA ELA </a:t>
          </a:r>
          <a:r>
            <a:rPr lang="en-US" sz="2200" kern="1200" dirty="0">
              <a:latin typeface="Calibri" panose="020F0502020204030204" pitchFamily="34" charset="0"/>
              <a:cs typeface="Calibri" panose="020F0502020204030204" pitchFamily="34" charset="0"/>
            </a:rPr>
            <a:t>2026</a:t>
          </a:r>
          <a:endParaRPr lang="en-US" sz="2200" kern="1200" dirty="0">
            <a:solidFill>
              <a:srgbClr val="444444"/>
            </a:solidFill>
            <a:latin typeface="Calibri"/>
            <a:ea typeface="Calibri"/>
            <a:cs typeface="Calibri"/>
          </a:endParaRPr>
        </a:p>
      </dsp:txBody>
      <dsp:txXfrm>
        <a:off x="1033987" y="1120800"/>
        <a:ext cx="9481612" cy="895227"/>
      </dsp:txXfrm>
    </dsp:sp>
    <dsp:sp modelId="{1C55F5A5-4DCA-4019-A247-BCC414E9A5A0}">
      <dsp:nvSpPr>
        <dsp:cNvPr id="0" name=""/>
        <dsp:cNvSpPr/>
      </dsp:nvSpPr>
      <dsp:spPr>
        <a:xfrm>
          <a:off x="0" y="2239833"/>
          <a:ext cx="10515600" cy="89522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99B0F2-4596-49BC-96BF-555CD5DD6E4C}">
      <dsp:nvSpPr>
        <dsp:cNvPr id="0" name=""/>
        <dsp:cNvSpPr/>
      </dsp:nvSpPr>
      <dsp:spPr>
        <a:xfrm>
          <a:off x="270806" y="2441259"/>
          <a:ext cx="492374" cy="492374"/>
        </a:xfrm>
        <a:prstGeom prst="rect">
          <a:avLst/>
        </a:prstGeom>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51FFF0-B75C-4A15-B969-55EFA67FCD71}">
      <dsp:nvSpPr>
        <dsp:cNvPr id="0" name=""/>
        <dsp:cNvSpPr/>
      </dsp:nvSpPr>
      <dsp:spPr>
        <a:xfrm>
          <a:off x="1033987" y="2239833"/>
          <a:ext cx="9481612" cy="895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745" tIns="94745" rIns="94745" bIns="94745" numCol="1" spcCol="1270" anchor="ctr" anchorCtr="0">
          <a:noAutofit/>
        </a:bodyPr>
        <a:lstStyle/>
        <a:p>
          <a:pPr marL="0" lvl="0" indent="0" algn="l" defTabSz="977900">
            <a:lnSpc>
              <a:spcPct val="100000"/>
            </a:lnSpc>
            <a:spcBef>
              <a:spcPct val="0"/>
            </a:spcBef>
            <a:spcAft>
              <a:spcPct val="35000"/>
            </a:spcAft>
            <a:buNone/>
          </a:pPr>
          <a:r>
            <a:rPr lang="en-US" sz="2200" kern="1200" dirty="0">
              <a:latin typeface="Calibri"/>
              <a:ea typeface="Calibri"/>
              <a:cs typeface="Calibri"/>
            </a:rPr>
            <a:t>Key Shift, Key Understandings &amp; Literacy Practices</a:t>
          </a:r>
        </a:p>
      </dsp:txBody>
      <dsp:txXfrm>
        <a:off x="1033987" y="2239833"/>
        <a:ext cx="9481612" cy="895227"/>
      </dsp:txXfrm>
    </dsp:sp>
    <dsp:sp modelId="{7626EE89-97E7-439D-9931-15C837691EB4}">
      <dsp:nvSpPr>
        <dsp:cNvPr id="0" name=""/>
        <dsp:cNvSpPr/>
      </dsp:nvSpPr>
      <dsp:spPr>
        <a:xfrm>
          <a:off x="0" y="3358867"/>
          <a:ext cx="10515600" cy="89522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2CD48D-9C7E-403A-AC76-6CE50C8E4226}">
      <dsp:nvSpPr>
        <dsp:cNvPr id="0" name=""/>
        <dsp:cNvSpPr/>
      </dsp:nvSpPr>
      <dsp:spPr>
        <a:xfrm>
          <a:off x="270806" y="3560293"/>
          <a:ext cx="492374" cy="492374"/>
        </a:xfrm>
        <a:prstGeom prst="rect">
          <a:avLst/>
        </a:prstGeom>
        <a:blipFill>
          <a:blip xmlns:r="http://schemas.openxmlformats.org/officeDocument/2006/relationships">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5FE934A-0684-41F6-93B1-F9576042733E}">
      <dsp:nvSpPr>
        <dsp:cNvPr id="0" name=""/>
        <dsp:cNvSpPr/>
      </dsp:nvSpPr>
      <dsp:spPr>
        <a:xfrm>
          <a:off x="1033987" y="3358867"/>
          <a:ext cx="9481612" cy="895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745" tIns="94745" rIns="94745" bIns="94745" numCol="1" spcCol="1270" anchor="ctr" anchorCtr="0">
          <a:noAutofit/>
        </a:bodyPr>
        <a:lstStyle/>
        <a:p>
          <a:pPr marL="0" lvl="0" indent="0" algn="l" defTabSz="977900">
            <a:lnSpc>
              <a:spcPct val="100000"/>
            </a:lnSpc>
            <a:spcBef>
              <a:spcPct val="0"/>
            </a:spcBef>
            <a:spcAft>
              <a:spcPct val="35000"/>
            </a:spcAft>
            <a:buNone/>
          </a:pPr>
          <a:r>
            <a:rPr lang="en-US" sz="2200" kern="1200" dirty="0"/>
            <a:t>Technical Support &amp; Initial Adoption Resources</a:t>
          </a:r>
        </a:p>
      </dsp:txBody>
      <dsp:txXfrm>
        <a:off x="1033987" y="3358867"/>
        <a:ext cx="9481612" cy="8952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CADCDB-F109-49BF-80E7-8BDE965E32C3}">
      <dsp:nvSpPr>
        <dsp:cNvPr id="0" name=""/>
        <dsp:cNvSpPr/>
      </dsp:nvSpPr>
      <dsp:spPr>
        <a:xfrm>
          <a:off x="0" y="2078"/>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52E908-FD0C-4888-95F0-9E1860B1F48A}">
      <dsp:nvSpPr>
        <dsp:cNvPr id="0" name=""/>
        <dsp:cNvSpPr/>
      </dsp:nvSpPr>
      <dsp:spPr>
        <a:xfrm>
          <a:off x="0" y="2078"/>
          <a:ext cx="10515600" cy="1417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t" anchorCtr="0">
          <a:noAutofit/>
        </a:bodyPr>
        <a:lstStyle/>
        <a:p>
          <a:pPr marL="0" lvl="0" indent="0" algn="l" defTabSz="1733550">
            <a:lnSpc>
              <a:spcPct val="90000"/>
            </a:lnSpc>
            <a:spcBef>
              <a:spcPct val="0"/>
            </a:spcBef>
            <a:spcAft>
              <a:spcPct val="35000"/>
            </a:spcAft>
            <a:buNone/>
          </a:pPr>
          <a:r>
            <a:rPr lang="en-US" sz="3900" kern="1200"/>
            <a:t>455 standards → 291 standards </a:t>
          </a:r>
        </a:p>
      </dsp:txBody>
      <dsp:txXfrm>
        <a:off x="0" y="2078"/>
        <a:ext cx="10515600" cy="1417234"/>
      </dsp:txXfrm>
    </dsp:sp>
    <dsp:sp modelId="{719CFBB7-DCB0-41A8-8060-B58497C20D44}">
      <dsp:nvSpPr>
        <dsp:cNvPr id="0" name=""/>
        <dsp:cNvSpPr/>
      </dsp:nvSpPr>
      <dsp:spPr>
        <a:xfrm>
          <a:off x="0" y="1419313"/>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F0F876-7A67-48E6-BF0C-CBABE449E394}">
      <dsp:nvSpPr>
        <dsp:cNvPr id="0" name=""/>
        <dsp:cNvSpPr/>
      </dsp:nvSpPr>
      <dsp:spPr>
        <a:xfrm>
          <a:off x="0" y="1419313"/>
          <a:ext cx="10515600" cy="1417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t" anchorCtr="0">
          <a:noAutofit/>
        </a:bodyPr>
        <a:lstStyle/>
        <a:p>
          <a:pPr marL="0" lvl="0" indent="0" algn="l" defTabSz="1733550">
            <a:lnSpc>
              <a:spcPct val="90000"/>
            </a:lnSpc>
            <a:spcBef>
              <a:spcPct val="0"/>
            </a:spcBef>
            <a:spcAft>
              <a:spcPct val="35000"/>
            </a:spcAft>
            <a:buNone/>
          </a:pPr>
          <a:r>
            <a:rPr lang="en-US" sz="3900" kern="1200"/>
            <a:t>Unified, genre-based reading and writing standards</a:t>
          </a:r>
        </a:p>
      </dsp:txBody>
      <dsp:txXfrm>
        <a:off x="0" y="1419313"/>
        <a:ext cx="10515600" cy="1417234"/>
      </dsp:txXfrm>
    </dsp:sp>
    <dsp:sp modelId="{E86965E8-B7ED-49B2-9642-088A147BBE80}">
      <dsp:nvSpPr>
        <dsp:cNvPr id="0" name=""/>
        <dsp:cNvSpPr/>
      </dsp:nvSpPr>
      <dsp:spPr>
        <a:xfrm>
          <a:off x="0" y="2836547"/>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78C336-EF18-4AC7-B493-7E6D6959A17E}">
      <dsp:nvSpPr>
        <dsp:cNvPr id="0" name=""/>
        <dsp:cNvSpPr/>
      </dsp:nvSpPr>
      <dsp:spPr>
        <a:xfrm>
          <a:off x="0" y="2836547"/>
          <a:ext cx="10515600" cy="1417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t" anchorCtr="0">
          <a:noAutofit/>
        </a:bodyPr>
        <a:lstStyle/>
        <a:p>
          <a:pPr marL="0" lvl="0" indent="0" algn="l" defTabSz="1733550" rtl="0">
            <a:lnSpc>
              <a:spcPct val="90000"/>
            </a:lnSpc>
            <a:spcBef>
              <a:spcPct val="0"/>
            </a:spcBef>
            <a:spcAft>
              <a:spcPct val="35000"/>
            </a:spcAft>
            <a:buNone/>
          </a:pPr>
          <a:r>
            <a:rPr lang="en-US" sz="3900" b="1" kern="1200">
              <a:latin typeface="Calibri Light" panose="020F0302020204030204"/>
            </a:rPr>
            <a:t>Clear</a:t>
          </a:r>
          <a:r>
            <a:rPr lang="en-US" sz="3900" b="1" kern="1200"/>
            <a:t> </a:t>
          </a:r>
          <a:r>
            <a:rPr lang="en-US" sz="3900" b="1" kern="1200">
              <a:latin typeface="Calibri Light" panose="020F0302020204030204"/>
            </a:rPr>
            <a:t>domain progressions</a:t>
          </a:r>
          <a:endParaRPr lang="en-US" sz="3900" b="1" kern="1200"/>
        </a:p>
      </dsp:txBody>
      <dsp:txXfrm>
        <a:off x="0" y="2836547"/>
        <a:ext cx="10515600" cy="14172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E04314-9CB3-4B38-984D-5D7453B4EFD5}">
      <dsp:nvSpPr>
        <dsp:cNvPr id="0" name=""/>
        <dsp:cNvSpPr/>
      </dsp:nvSpPr>
      <dsp:spPr>
        <a:xfrm>
          <a:off x="82613" y="868936"/>
          <a:ext cx="897246" cy="897246"/>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72294B-6817-4B11-BEC8-DDC2511A5673}">
      <dsp:nvSpPr>
        <dsp:cNvPr id="0" name=""/>
        <dsp:cNvSpPr/>
      </dsp:nvSpPr>
      <dsp:spPr>
        <a:xfrm>
          <a:off x="271034" y="1057357"/>
          <a:ext cx="520402" cy="52040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1EF0C1F-7636-424D-85C2-7195D5BC1213}">
      <dsp:nvSpPr>
        <dsp:cNvPr id="0" name=""/>
        <dsp:cNvSpPr/>
      </dsp:nvSpPr>
      <dsp:spPr>
        <a:xfrm>
          <a:off x="1172126" y="868936"/>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90000"/>
            </a:lnSpc>
            <a:spcBef>
              <a:spcPct val="0"/>
            </a:spcBef>
            <a:spcAft>
              <a:spcPct val="35000"/>
            </a:spcAft>
            <a:buNone/>
          </a:pPr>
          <a:r>
            <a:rPr lang="en-US" sz="1700" kern="1200" dirty="0"/>
            <a:t>Digital citizenship embedded in Writing and SLDF domains</a:t>
          </a:r>
        </a:p>
      </dsp:txBody>
      <dsp:txXfrm>
        <a:off x="1172126" y="868936"/>
        <a:ext cx="2114937" cy="897246"/>
      </dsp:txXfrm>
    </dsp:sp>
    <dsp:sp modelId="{732DDACE-2F49-4C82-9F02-C08016828460}">
      <dsp:nvSpPr>
        <dsp:cNvPr id="0" name=""/>
        <dsp:cNvSpPr/>
      </dsp:nvSpPr>
      <dsp:spPr>
        <a:xfrm>
          <a:off x="3655575" y="868936"/>
          <a:ext cx="897246" cy="897246"/>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CC5CE8-2732-42F9-8125-9604DD698343}">
      <dsp:nvSpPr>
        <dsp:cNvPr id="0" name=""/>
        <dsp:cNvSpPr/>
      </dsp:nvSpPr>
      <dsp:spPr>
        <a:xfrm>
          <a:off x="3843996" y="1057357"/>
          <a:ext cx="520402" cy="52040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65BBF15-B3E6-408F-B1E1-15F26D2E3CC5}">
      <dsp:nvSpPr>
        <dsp:cNvPr id="0" name=""/>
        <dsp:cNvSpPr/>
      </dsp:nvSpPr>
      <dsp:spPr>
        <a:xfrm>
          <a:off x="4745088" y="868936"/>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90000"/>
            </a:lnSpc>
            <a:spcBef>
              <a:spcPct val="0"/>
            </a:spcBef>
            <a:spcAft>
              <a:spcPct val="35000"/>
            </a:spcAft>
            <a:buNone/>
          </a:pPr>
          <a:r>
            <a:rPr lang="en-US" sz="1700" kern="1200" dirty="0"/>
            <a:t>Use of AI for writing addressed in Writing domain</a:t>
          </a:r>
        </a:p>
      </dsp:txBody>
      <dsp:txXfrm>
        <a:off x="4745088" y="868936"/>
        <a:ext cx="2114937" cy="897246"/>
      </dsp:txXfrm>
    </dsp:sp>
    <dsp:sp modelId="{184CC0DC-31AD-4779-AD70-83FF294A3293}">
      <dsp:nvSpPr>
        <dsp:cNvPr id="0" name=""/>
        <dsp:cNvSpPr/>
      </dsp:nvSpPr>
      <dsp:spPr>
        <a:xfrm>
          <a:off x="7228536" y="868936"/>
          <a:ext cx="897246" cy="897246"/>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B61A51-6C73-49E7-834F-C8C91A4C58AA}">
      <dsp:nvSpPr>
        <dsp:cNvPr id="0" name=""/>
        <dsp:cNvSpPr/>
      </dsp:nvSpPr>
      <dsp:spPr>
        <a:xfrm>
          <a:off x="7416958" y="1057357"/>
          <a:ext cx="520402" cy="52040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8F185F6-6D5B-4675-BEF2-E5D063697DDE}">
      <dsp:nvSpPr>
        <dsp:cNvPr id="0" name=""/>
        <dsp:cNvSpPr/>
      </dsp:nvSpPr>
      <dsp:spPr>
        <a:xfrm>
          <a:off x="8318049" y="868936"/>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90000"/>
            </a:lnSpc>
            <a:spcBef>
              <a:spcPct val="0"/>
            </a:spcBef>
            <a:spcAft>
              <a:spcPct val="35000"/>
            </a:spcAft>
            <a:buNone/>
          </a:pPr>
          <a:r>
            <a:rPr lang="en-US" sz="1700" kern="1200" dirty="0"/>
            <a:t>Use of AI as information source addressed in RML domain</a:t>
          </a:r>
        </a:p>
      </dsp:txBody>
      <dsp:txXfrm>
        <a:off x="8318049" y="868936"/>
        <a:ext cx="2114937" cy="897246"/>
      </dsp:txXfrm>
    </dsp:sp>
    <dsp:sp modelId="{DBCC601E-41AE-4EDD-A147-467B8350249A}">
      <dsp:nvSpPr>
        <dsp:cNvPr id="0" name=""/>
        <dsp:cNvSpPr/>
      </dsp:nvSpPr>
      <dsp:spPr>
        <a:xfrm>
          <a:off x="82613" y="2489678"/>
          <a:ext cx="897246" cy="897246"/>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02987F-CBB1-4B0E-B490-1D6963F475AB}">
      <dsp:nvSpPr>
        <dsp:cNvPr id="0" name=""/>
        <dsp:cNvSpPr/>
      </dsp:nvSpPr>
      <dsp:spPr>
        <a:xfrm>
          <a:off x="271034" y="2678100"/>
          <a:ext cx="520402" cy="52040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4DBF7F1-CC91-48AA-AF32-16C539114DF6}">
      <dsp:nvSpPr>
        <dsp:cNvPr id="0" name=""/>
        <dsp:cNvSpPr/>
      </dsp:nvSpPr>
      <dsp:spPr>
        <a:xfrm>
          <a:off x="1172126" y="2489678"/>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90000"/>
            </a:lnSpc>
            <a:spcBef>
              <a:spcPct val="0"/>
            </a:spcBef>
            <a:spcAft>
              <a:spcPct val="35000"/>
            </a:spcAft>
            <a:buNone/>
          </a:pPr>
          <a:r>
            <a:rPr lang="en-US" sz="1700" kern="1200"/>
            <a:t>Priority standards for focus and transfer of learning</a:t>
          </a:r>
        </a:p>
      </dsp:txBody>
      <dsp:txXfrm>
        <a:off x="1172126" y="2489678"/>
        <a:ext cx="2114937" cy="897246"/>
      </dsp:txXfrm>
    </dsp:sp>
    <dsp:sp modelId="{1E186BFE-2A4F-4492-8F20-357A3AB0674E}">
      <dsp:nvSpPr>
        <dsp:cNvPr id="0" name=""/>
        <dsp:cNvSpPr/>
      </dsp:nvSpPr>
      <dsp:spPr>
        <a:xfrm>
          <a:off x="3655575" y="2489678"/>
          <a:ext cx="897246" cy="897246"/>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2F5593-D25D-498E-B162-089BC16B2266}">
      <dsp:nvSpPr>
        <dsp:cNvPr id="0" name=""/>
        <dsp:cNvSpPr/>
      </dsp:nvSpPr>
      <dsp:spPr>
        <a:xfrm>
          <a:off x="3843996" y="2678100"/>
          <a:ext cx="520402" cy="52040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F2F1623-1081-4BDC-9764-1E7453CD8A42}">
      <dsp:nvSpPr>
        <dsp:cNvPr id="0" name=""/>
        <dsp:cNvSpPr/>
      </dsp:nvSpPr>
      <dsp:spPr>
        <a:xfrm>
          <a:off x="4745088" y="2489678"/>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90000"/>
            </a:lnSpc>
            <a:spcBef>
              <a:spcPct val="0"/>
            </a:spcBef>
            <a:spcAft>
              <a:spcPct val="35000"/>
            </a:spcAft>
            <a:buNone/>
          </a:pPr>
          <a:r>
            <a:rPr lang="en-US" sz="1700" kern="1200"/>
            <a:t>Consistent formatting, coding, and naming across content areas</a:t>
          </a:r>
        </a:p>
      </dsp:txBody>
      <dsp:txXfrm>
        <a:off x="4745088" y="2489678"/>
        <a:ext cx="2114937" cy="897246"/>
      </dsp:txXfrm>
    </dsp:sp>
    <dsp:sp modelId="{16A6E65B-D0CF-478D-98EA-CCAD63B459E3}">
      <dsp:nvSpPr>
        <dsp:cNvPr id="0" name=""/>
        <dsp:cNvSpPr/>
      </dsp:nvSpPr>
      <dsp:spPr>
        <a:xfrm>
          <a:off x="7228536" y="2489678"/>
          <a:ext cx="897246" cy="897246"/>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5F7C6C-F7A8-4B75-AAE1-2FEA068D29B4}">
      <dsp:nvSpPr>
        <dsp:cNvPr id="0" name=""/>
        <dsp:cNvSpPr/>
      </dsp:nvSpPr>
      <dsp:spPr>
        <a:xfrm>
          <a:off x="7416958" y="2678100"/>
          <a:ext cx="520402" cy="52040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7588F59-48DF-42D4-A03E-A79E7F57BC99}">
      <dsp:nvSpPr>
        <dsp:cNvPr id="0" name=""/>
        <dsp:cNvSpPr/>
      </dsp:nvSpPr>
      <dsp:spPr>
        <a:xfrm>
          <a:off x="8318049" y="2489678"/>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90000"/>
            </a:lnSpc>
            <a:spcBef>
              <a:spcPct val="0"/>
            </a:spcBef>
            <a:spcAft>
              <a:spcPct val="35000"/>
            </a:spcAft>
            <a:buNone/>
          </a:pPr>
          <a:r>
            <a:rPr lang="en-US" sz="1700" kern="1200" dirty="0"/>
            <a:t>Foundational reading skills continue after Grade 5</a:t>
          </a:r>
        </a:p>
      </dsp:txBody>
      <dsp:txXfrm>
        <a:off x="8318049" y="2489678"/>
        <a:ext cx="2114937" cy="89724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F93CEB-ED47-4A50-800D-B85DD07CC686}">
      <dsp:nvSpPr>
        <dsp:cNvPr id="0" name=""/>
        <dsp:cNvSpPr/>
      </dsp:nvSpPr>
      <dsp:spPr>
        <a:xfrm>
          <a:off x="0" y="2597"/>
          <a:ext cx="10515600" cy="121447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81D1D5-4939-4831-8570-DC9884669D3A}">
      <dsp:nvSpPr>
        <dsp:cNvPr id="0" name=""/>
        <dsp:cNvSpPr/>
      </dsp:nvSpPr>
      <dsp:spPr>
        <a:xfrm>
          <a:off x="367379" y="275854"/>
          <a:ext cx="667961" cy="66796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7625A69-DD02-444F-B4BF-BF699D7A1782}">
      <dsp:nvSpPr>
        <dsp:cNvPr id="0" name=""/>
        <dsp:cNvSpPr/>
      </dsp:nvSpPr>
      <dsp:spPr>
        <a:xfrm>
          <a:off x="1402720" y="2597"/>
          <a:ext cx="9111508" cy="12144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532" tIns="128532" rIns="128532" bIns="128532" numCol="1" spcCol="1270" anchor="ctr" anchorCtr="0">
          <a:noAutofit/>
        </a:bodyPr>
        <a:lstStyle/>
        <a:p>
          <a:pPr marL="0" lvl="0" indent="0" algn="l" defTabSz="933450">
            <a:lnSpc>
              <a:spcPct val="100000"/>
            </a:lnSpc>
            <a:spcBef>
              <a:spcPct val="0"/>
            </a:spcBef>
            <a:spcAft>
              <a:spcPct val="35000"/>
            </a:spcAft>
            <a:buNone/>
          </a:pPr>
          <a:r>
            <a:rPr lang="en-US" sz="2100" kern="1200"/>
            <a:t>Priority Learning Standards are the most essential academic skills and concepts students need to succeed from one grade level to the next. </a:t>
          </a:r>
        </a:p>
      </dsp:txBody>
      <dsp:txXfrm>
        <a:off x="1402720" y="2597"/>
        <a:ext cx="9111508" cy="1214476"/>
      </dsp:txXfrm>
    </dsp:sp>
    <dsp:sp modelId="{CF0A1DA5-07C2-4432-AF84-A88AAEA18DBE}">
      <dsp:nvSpPr>
        <dsp:cNvPr id="0" name=""/>
        <dsp:cNvSpPr/>
      </dsp:nvSpPr>
      <dsp:spPr>
        <a:xfrm>
          <a:off x="0" y="1520692"/>
          <a:ext cx="10515600" cy="121447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51DD55-10C5-428E-AC61-4F87707C7085}">
      <dsp:nvSpPr>
        <dsp:cNvPr id="0" name=""/>
        <dsp:cNvSpPr/>
      </dsp:nvSpPr>
      <dsp:spPr>
        <a:xfrm>
          <a:off x="367379" y="1793949"/>
          <a:ext cx="667961" cy="66796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692A1C4-C970-4816-A7B1-45C0742F39CD}">
      <dsp:nvSpPr>
        <dsp:cNvPr id="0" name=""/>
        <dsp:cNvSpPr/>
      </dsp:nvSpPr>
      <dsp:spPr>
        <a:xfrm>
          <a:off x="1402720" y="1520692"/>
          <a:ext cx="9111508" cy="12144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532" tIns="128532" rIns="128532" bIns="128532" numCol="1" spcCol="1270" anchor="ctr" anchorCtr="0">
          <a:noAutofit/>
        </a:bodyPr>
        <a:lstStyle/>
        <a:p>
          <a:pPr marL="0" lvl="0" indent="0" algn="l" defTabSz="933450">
            <a:lnSpc>
              <a:spcPct val="100000"/>
            </a:lnSpc>
            <a:spcBef>
              <a:spcPct val="0"/>
            </a:spcBef>
            <a:spcAft>
              <a:spcPct val="35000"/>
            </a:spcAft>
            <a:buNone/>
          </a:pPr>
          <a:r>
            <a:rPr lang="en-US" sz="2100" kern="1200"/>
            <a:t>The Priority Learning Standards identify the universal set of standards that each and every student should have the opportunity to learn and be able to do.</a:t>
          </a:r>
          <a:r>
            <a:rPr lang="en-US" sz="2100" b="1" kern="1200"/>
            <a:t> </a:t>
          </a:r>
          <a:r>
            <a:rPr lang="en-US" sz="2100" kern="1200"/>
            <a:t> </a:t>
          </a:r>
        </a:p>
      </dsp:txBody>
      <dsp:txXfrm>
        <a:off x="1402720" y="1520692"/>
        <a:ext cx="9111508" cy="1214476"/>
      </dsp:txXfrm>
    </dsp:sp>
    <dsp:sp modelId="{CDEA58DF-554A-492A-981F-8F51EE4D3B29}">
      <dsp:nvSpPr>
        <dsp:cNvPr id="0" name=""/>
        <dsp:cNvSpPr/>
      </dsp:nvSpPr>
      <dsp:spPr>
        <a:xfrm>
          <a:off x="0" y="3038787"/>
          <a:ext cx="10515600" cy="121447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ED993C-FCD6-41E7-B849-C4DE58E38816}">
      <dsp:nvSpPr>
        <dsp:cNvPr id="0" name=""/>
        <dsp:cNvSpPr/>
      </dsp:nvSpPr>
      <dsp:spPr>
        <a:xfrm>
          <a:off x="367379" y="3312044"/>
          <a:ext cx="667961" cy="66796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529714C-7425-4094-A03C-E6D45A9E09A5}">
      <dsp:nvSpPr>
        <dsp:cNvPr id="0" name=""/>
        <dsp:cNvSpPr/>
      </dsp:nvSpPr>
      <dsp:spPr>
        <a:xfrm>
          <a:off x="1402720" y="3038787"/>
          <a:ext cx="4732020" cy="12144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532" tIns="128532" rIns="128532" bIns="128532" numCol="1" spcCol="1270" anchor="ctr" anchorCtr="0">
          <a:noAutofit/>
        </a:bodyPr>
        <a:lstStyle/>
        <a:p>
          <a:pPr marL="0" lvl="0" indent="0" algn="l" defTabSz="933450">
            <a:lnSpc>
              <a:spcPct val="100000"/>
            </a:lnSpc>
            <a:spcBef>
              <a:spcPct val="0"/>
            </a:spcBef>
            <a:spcAft>
              <a:spcPct val="35000"/>
            </a:spcAft>
            <a:buNone/>
          </a:pPr>
          <a:r>
            <a:rPr lang="en-US" sz="2100" kern="1200" dirty="0"/>
            <a:t>Priority Learning</a:t>
          </a:r>
          <a:r>
            <a:rPr lang="en-US" sz="2100" b="1" kern="1200" dirty="0"/>
            <a:t> </a:t>
          </a:r>
          <a:r>
            <a:rPr lang="en-US" sz="2100" kern="1200" dirty="0"/>
            <a:t>Standards were identified using the following criteria: </a:t>
          </a:r>
        </a:p>
      </dsp:txBody>
      <dsp:txXfrm>
        <a:off x="1402720" y="3038787"/>
        <a:ext cx="4732020" cy="1214476"/>
      </dsp:txXfrm>
    </dsp:sp>
    <dsp:sp modelId="{55121BE6-0F14-4079-9214-7DEF3879D49C}">
      <dsp:nvSpPr>
        <dsp:cNvPr id="0" name=""/>
        <dsp:cNvSpPr/>
      </dsp:nvSpPr>
      <dsp:spPr>
        <a:xfrm>
          <a:off x="6134740" y="3038787"/>
          <a:ext cx="4379488" cy="12144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532" tIns="128532" rIns="128532" bIns="128532" numCol="1" spcCol="1270" anchor="ctr" anchorCtr="0">
          <a:noAutofit/>
        </a:bodyPr>
        <a:lstStyle/>
        <a:p>
          <a:pPr marL="0" lvl="0" indent="0" algn="l" defTabSz="488950">
            <a:lnSpc>
              <a:spcPct val="100000"/>
            </a:lnSpc>
            <a:spcBef>
              <a:spcPct val="0"/>
            </a:spcBef>
            <a:spcAft>
              <a:spcPct val="35000"/>
            </a:spcAft>
            <a:buNone/>
          </a:pPr>
          <a:r>
            <a:rPr lang="en-US" sz="1100" b="1" kern="1200"/>
            <a:t>Endurance</a:t>
          </a:r>
          <a:r>
            <a:rPr lang="en-US" sz="1100" kern="1200"/>
            <a:t>: Will this skill or knowledge still be valuable beyond a single test, school year, or post-high school? </a:t>
          </a:r>
        </a:p>
        <a:p>
          <a:pPr marL="0" lvl="0" indent="0" algn="l" defTabSz="488950">
            <a:lnSpc>
              <a:spcPct val="100000"/>
            </a:lnSpc>
            <a:spcBef>
              <a:spcPct val="0"/>
            </a:spcBef>
            <a:spcAft>
              <a:spcPct val="35000"/>
            </a:spcAft>
            <a:buNone/>
          </a:pPr>
          <a:r>
            <a:rPr lang="en-US" sz="1100" b="1" kern="1200"/>
            <a:t>Leverage</a:t>
          </a:r>
          <a:r>
            <a:rPr lang="en-US" sz="1100" kern="1200"/>
            <a:t>: Is it useful across multiple subjects (for example, writing or critical thinking)? </a:t>
          </a:r>
        </a:p>
        <a:p>
          <a:pPr marL="0" lvl="0" indent="0" algn="l" defTabSz="488950">
            <a:lnSpc>
              <a:spcPct val="100000"/>
            </a:lnSpc>
            <a:spcBef>
              <a:spcPct val="0"/>
            </a:spcBef>
            <a:spcAft>
              <a:spcPct val="35000"/>
            </a:spcAft>
            <a:buNone/>
          </a:pPr>
          <a:r>
            <a:rPr lang="en-US" sz="1100" b="1" kern="1200"/>
            <a:t>Readiness</a:t>
          </a:r>
          <a:r>
            <a:rPr lang="en-US" sz="1100" kern="1200"/>
            <a:t>: Does it prepare students for success in the next grade level, course, or post-high school option? </a:t>
          </a:r>
        </a:p>
      </dsp:txBody>
      <dsp:txXfrm>
        <a:off x="6134740" y="3038787"/>
        <a:ext cx="4379488" cy="121447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4C56E1-5811-4C70-859C-015756D761D3}">
      <dsp:nvSpPr>
        <dsp:cNvPr id="0" name=""/>
        <dsp:cNvSpPr/>
      </dsp:nvSpPr>
      <dsp:spPr>
        <a:xfrm>
          <a:off x="24645" y="1961"/>
          <a:ext cx="3270721" cy="196243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Students’ experiences matter</a:t>
          </a:r>
        </a:p>
      </dsp:txBody>
      <dsp:txXfrm>
        <a:off x="24645" y="1961"/>
        <a:ext cx="3270721" cy="1962432"/>
      </dsp:txXfrm>
    </dsp:sp>
    <dsp:sp modelId="{A5E8BD43-EB5D-4526-B47D-5F751B143942}">
      <dsp:nvSpPr>
        <dsp:cNvPr id="0" name=""/>
        <dsp:cNvSpPr/>
      </dsp:nvSpPr>
      <dsp:spPr>
        <a:xfrm>
          <a:off x="3622439" y="1961"/>
          <a:ext cx="3270721" cy="196243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Language is social</a:t>
          </a:r>
        </a:p>
      </dsp:txBody>
      <dsp:txXfrm>
        <a:off x="3622439" y="1961"/>
        <a:ext cx="3270721" cy="1962432"/>
      </dsp:txXfrm>
    </dsp:sp>
    <dsp:sp modelId="{45606F4D-4A8A-4CD9-BC34-991D847C64C1}">
      <dsp:nvSpPr>
        <dsp:cNvPr id="0" name=""/>
        <dsp:cNvSpPr/>
      </dsp:nvSpPr>
      <dsp:spPr>
        <a:xfrm>
          <a:off x="7220232" y="1961"/>
          <a:ext cx="3270721" cy="196243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Domains are interdependent and integrated</a:t>
          </a:r>
        </a:p>
      </dsp:txBody>
      <dsp:txXfrm>
        <a:off x="7220232" y="1961"/>
        <a:ext cx="3270721" cy="1962432"/>
      </dsp:txXfrm>
    </dsp:sp>
    <dsp:sp modelId="{F7156310-06B1-4E5B-B512-6607D9B18362}">
      <dsp:nvSpPr>
        <dsp:cNvPr id="0" name=""/>
        <dsp:cNvSpPr/>
      </dsp:nvSpPr>
      <dsp:spPr>
        <a:xfrm>
          <a:off x="24645" y="2291466"/>
          <a:ext cx="3270721" cy="196243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Literacy is more than isolated skills</a:t>
          </a:r>
        </a:p>
      </dsp:txBody>
      <dsp:txXfrm>
        <a:off x="24645" y="2291466"/>
        <a:ext cx="3270721" cy="1962432"/>
      </dsp:txXfrm>
    </dsp:sp>
    <dsp:sp modelId="{E4737FB7-759B-40E5-86C5-8BB50EDB526E}">
      <dsp:nvSpPr>
        <dsp:cNvPr id="0" name=""/>
        <dsp:cNvSpPr/>
      </dsp:nvSpPr>
      <dsp:spPr>
        <a:xfrm>
          <a:off x="3622439" y="2291466"/>
          <a:ext cx="3270721" cy="196243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All texts are multimodal</a:t>
          </a:r>
        </a:p>
      </dsp:txBody>
      <dsp:txXfrm>
        <a:off x="3622439" y="2291466"/>
        <a:ext cx="3270721" cy="1962432"/>
      </dsp:txXfrm>
    </dsp:sp>
    <dsp:sp modelId="{6A163334-D72D-4ABD-93C1-4F27D41E2CBA}">
      <dsp:nvSpPr>
        <dsp:cNvPr id="0" name=""/>
        <dsp:cNvSpPr/>
      </dsp:nvSpPr>
      <dsp:spPr>
        <a:xfrm>
          <a:off x="7220232" y="2291466"/>
          <a:ext cx="3270721" cy="196243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Literacy connects to histories, identities, futures</a:t>
          </a:r>
        </a:p>
      </dsp:txBody>
      <dsp:txXfrm>
        <a:off x="7220232" y="2291466"/>
        <a:ext cx="3270721" cy="196243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6679E9-AAE5-4259-AFE7-BC6443419E88}">
      <dsp:nvSpPr>
        <dsp:cNvPr id="0" name=""/>
        <dsp:cNvSpPr/>
      </dsp:nvSpPr>
      <dsp:spPr>
        <a:xfrm>
          <a:off x="0" y="1376"/>
          <a:ext cx="10515600" cy="5866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62678B-1DE7-4610-AD7D-1DCC05B641B1}">
      <dsp:nvSpPr>
        <dsp:cNvPr id="0" name=""/>
        <dsp:cNvSpPr/>
      </dsp:nvSpPr>
      <dsp:spPr>
        <a:xfrm>
          <a:off x="177457" y="133369"/>
          <a:ext cx="322649" cy="32264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52A52F3-9B3E-4C99-BE5A-FC2F427A12AE}">
      <dsp:nvSpPr>
        <dsp:cNvPr id="0" name=""/>
        <dsp:cNvSpPr/>
      </dsp:nvSpPr>
      <dsp:spPr>
        <a:xfrm>
          <a:off x="677564" y="1376"/>
          <a:ext cx="9838035" cy="5866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086" tIns="62086" rIns="62086" bIns="62086" numCol="1" spcCol="1270" anchor="ctr" anchorCtr="0">
          <a:noAutofit/>
        </a:bodyPr>
        <a:lstStyle/>
        <a:p>
          <a:pPr marL="0" lvl="0" indent="0" algn="l" defTabSz="844550">
            <a:lnSpc>
              <a:spcPct val="90000"/>
            </a:lnSpc>
            <a:spcBef>
              <a:spcPct val="0"/>
            </a:spcBef>
            <a:spcAft>
              <a:spcPct val="35000"/>
            </a:spcAft>
            <a:buNone/>
          </a:pPr>
          <a:r>
            <a:rPr lang="en-US" sz="1900" kern="1200"/>
            <a:t>Use literacy for their own purposes</a:t>
          </a:r>
        </a:p>
      </dsp:txBody>
      <dsp:txXfrm>
        <a:off x="677564" y="1376"/>
        <a:ext cx="9838035" cy="586635"/>
      </dsp:txXfrm>
    </dsp:sp>
    <dsp:sp modelId="{BB840487-042B-449A-B28C-38B53BD7B518}">
      <dsp:nvSpPr>
        <dsp:cNvPr id="0" name=""/>
        <dsp:cNvSpPr/>
      </dsp:nvSpPr>
      <dsp:spPr>
        <a:xfrm>
          <a:off x="0" y="734671"/>
          <a:ext cx="10515600" cy="5866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434CBA-2558-4F21-8516-2021472F7479}">
      <dsp:nvSpPr>
        <dsp:cNvPr id="0" name=""/>
        <dsp:cNvSpPr/>
      </dsp:nvSpPr>
      <dsp:spPr>
        <a:xfrm>
          <a:off x="177457" y="866664"/>
          <a:ext cx="322649" cy="32264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AB324A2-7C3B-40EB-AB54-7CCA6E64A345}">
      <dsp:nvSpPr>
        <dsp:cNvPr id="0" name=""/>
        <dsp:cNvSpPr/>
      </dsp:nvSpPr>
      <dsp:spPr>
        <a:xfrm>
          <a:off x="677564" y="734671"/>
          <a:ext cx="9838035" cy="5866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086" tIns="62086" rIns="62086" bIns="62086" numCol="1" spcCol="1270" anchor="ctr" anchorCtr="0">
          <a:noAutofit/>
        </a:bodyPr>
        <a:lstStyle/>
        <a:p>
          <a:pPr marL="0" lvl="0" indent="0" algn="l" defTabSz="844550">
            <a:lnSpc>
              <a:spcPct val="90000"/>
            </a:lnSpc>
            <a:spcBef>
              <a:spcPct val="0"/>
            </a:spcBef>
            <a:spcAft>
              <a:spcPct val="35000"/>
            </a:spcAft>
            <a:buNone/>
          </a:pPr>
          <a:r>
            <a:rPr lang="en-US" sz="1900" kern="1200"/>
            <a:t>Think about the communicative situation</a:t>
          </a:r>
        </a:p>
      </dsp:txBody>
      <dsp:txXfrm>
        <a:off x="677564" y="734671"/>
        <a:ext cx="9838035" cy="586635"/>
      </dsp:txXfrm>
    </dsp:sp>
    <dsp:sp modelId="{58BE43FF-3EBD-4CD2-8E7E-30038EB681A8}">
      <dsp:nvSpPr>
        <dsp:cNvPr id="0" name=""/>
        <dsp:cNvSpPr/>
      </dsp:nvSpPr>
      <dsp:spPr>
        <a:xfrm>
          <a:off x="0" y="1467965"/>
          <a:ext cx="10515600" cy="5866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ED4F3B-6A44-4E70-9D17-81099089B801}">
      <dsp:nvSpPr>
        <dsp:cNvPr id="0" name=""/>
        <dsp:cNvSpPr/>
      </dsp:nvSpPr>
      <dsp:spPr>
        <a:xfrm>
          <a:off x="177457" y="1599958"/>
          <a:ext cx="322649" cy="32264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F0852C-6E91-4008-8AF6-1BE6DA879F80}">
      <dsp:nvSpPr>
        <dsp:cNvPr id="0" name=""/>
        <dsp:cNvSpPr/>
      </dsp:nvSpPr>
      <dsp:spPr>
        <a:xfrm>
          <a:off x="677564" y="1467965"/>
          <a:ext cx="9838035" cy="5866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086" tIns="62086" rIns="62086" bIns="62086" numCol="1" spcCol="1270" anchor="ctr" anchorCtr="0">
          <a:noAutofit/>
        </a:bodyPr>
        <a:lstStyle/>
        <a:p>
          <a:pPr marL="0" lvl="0" indent="0" algn="l" defTabSz="844550">
            <a:lnSpc>
              <a:spcPct val="90000"/>
            </a:lnSpc>
            <a:spcBef>
              <a:spcPct val="0"/>
            </a:spcBef>
            <a:spcAft>
              <a:spcPct val="35000"/>
            </a:spcAft>
            <a:buNone/>
          </a:pPr>
          <a:r>
            <a:rPr lang="en-US" sz="1900" kern="1200"/>
            <a:t>Use and adapt genres to create multimodal texts</a:t>
          </a:r>
        </a:p>
      </dsp:txBody>
      <dsp:txXfrm>
        <a:off x="677564" y="1467965"/>
        <a:ext cx="9838035" cy="586635"/>
      </dsp:txXfrm>
    </dsp:sp>
    <dsp:sp modelId="{92F013DF-962E-4377-BDBA-FC8AF6C74070}">
      <dsp:nvSpPr>
        <dsp:cNvPr id="0" name=""/>
        <dsp:cNvSpPr/>
      </dsp:nvSpPr>
      <dsp:spPr>
        <a:xfrm>
          <a:off x="0" y="2201259"/>
          <a:ext cx="10515600" cy="5866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6C2263-83D5-49A8-B02B-3B0EFF4E2658}">
      <dsp:nvSpPr>
        <dsp:cNvPr id="0" name=""/>
        <dsp:cNvSpPr/>
      </dsp:nvSpPr>
      <dsp:spPr>
        <a:xfrm>
          <a:off x="177457" y="2333252"/>
          <a:ext cx="322649" cy="32264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450C44D-6839-4798-AD6C-AE6EC9318919}">
      <dsp:nvSpPr>
        <dsp:cNvPr id="0" name=""/>
        <dsp:cNvSpPr/>
      </dsp:nvSpPr>
      <dsp:spPr>
        <a:xfrm>
          <a:off x="677564" y="2201259"/>
          <a:ext cx="9838035" cy="5866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086" tIns="62086" rIns="62086" bIns="62086" numCol="1" spcCol="1270" anchor="ctr" anchorCtr="0">
          <a:noAutofit/>
        </a:bodyPr>
        <a:lstStyle/>
        <a:p>
          <a:pPr marL="0" lvl="0" indent="0" algn="l" defTabSz="844550">
            <a:lnSpc>
              <a:spcPct val="90000"/>
            </a:lnSpc>
            <a:spcBef>
              <a:spcPct val="0"/>
            </a:spcBef>
            <a:spcAft>
              <a:spcPct val="35000"/>
            </a:spcAft>
            <a:buNone/>
          </a:pPr>
          <a:r>
            <a:rPr lang="en-US" sz="1900" kern="1200"/>
            <a:t>Use flexible, recursive processes</a:t>
          </a:r>
        </a:p>
      </dsp:txBody>
      <dsp:txXfrm>
        <a:off x="677564" y="2201259"/>
        <a:ext cx="9838035" cy="586635"/>
      </dsp:txXfrm>
    </dsp:sp>
    <dsp:sp modelId="{40B48E8F-E1E4-4FAB-B95A-98DAB98E3359}">
      <dsp:nvSpPr>
        <dsp:cNvPr id="0" name=""/>
        <dsp:cNvSpPr/>
      </dsp:nvSpPr>
      <dsp:spPr>
        <a:xfrm>
          <a:off x="0" y="2934554"/>
          <a:ext cx="10515600" cy="5866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E75187-B066-4CAB-8054-E8C0528FFFD8}">
      <dsp:nvSpPr>
        <dsp:cNvPr id="0" name=""/>
        <dsp:cNvSpPr/>
      </dsp:nvSpPr>
      <dsp:spPr>
        <a:xfrm>
          <a:off x="177457" y="3066547"/>
          <a:ext cx="322649" cy="32264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ED48BBC-B135-4197-BBB2-0BB685192A3A}">
      <dsp:nvSpPr>
        <dsp:cNvPr id="0" name=""/>
        <dsp:cNvSpPr/>
      </dsp:nvSpPr>
      <dsp:spPr>
        <a:xfrm>
          <a:off x="677564" y="2934554"/>
          <a:ext cx="9838035" cy="5866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086" tIns="62086" rIns="62086" bIns="62086" numCol="1" spcCol="1270" anchor="ctr" anchorCtr="0">
          <a:noAutofit/>
        </a:bodyPr>
        <a:lstStyle/>
        <a:p>
          <a:pPr marL="0" lvl="0" indent="0" algn="l" defTabSz="844550">
            <a:lnSpc>
              <a:spcPct val="90000"/>
            </a:lnSpc>
            <a:spcBef>
              <a:spcPct val="0"/>
            </a:spcBef>
            <a:spcAft>
              <a:spcPct val="35000"/>
            </a:spcAft>
            <a:buNone/>
          </a:pPr>
          <a:r>
            <a:rPr lang="en-US" sz="1900" kern="1200"/>
            <a:t>Make meaning through experiences and perspectives</a:t>
          </a:r>
        </a:p>
      </dsp:txBody>
      <dsp:txXfrm>
        <a:off x="677564" y="2934554"/>
        <a:ext cx="9838035" cy="586635"/>
      </dsp:txXfrm>
    </dsp:sp>
    <dsp:sp modelId="{CCEA1A7C-FB61-436B-AC8F-E715957899D9}">
      <dsp:nvSpPr>
        <dsp:cNvPr id="0" name=""/>
        <dsp:cNvSpPr/>
      </dsp:nvSpPr>
      <dsp:spPr>
        <a:xfrm>
          <a:off x="0" y="3667848"/>
          <a:ext cx="10515600" cy="5866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CB93A5-8549-44F0-AA50-F967C1D0F687}">
      <dsp:nvSpPr>
        <dsp:cNvPr id="0" name=""/>
        <dsp:cNvSpPr/>
      </dsp:nvSpPr>
      <dsp:spPr>
        <a:xfrm>
          <a:off x="177457" y="3799841"/>
          <a:ext cx="322649" cy="32264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CF1AB73-E135-44B4-838F-F0CAFD64DC0A}">
      <dsp:nvSpPr>
        <dsp:cNvPr id="0" name=""/>
        <dsp:cNvSpPr/>
      </dsp:nvSpPr>
      <dsp:spPr>
        <a:xfrm>
          <a:off x="677564" y="3667848"/>
          <a:ext cx="9838035" cy="5866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086" tIns="62086" rIns="62086" bIns="62086" numCol="1" spcCol="1270" anchor="ctr" anchorCtr="0">
          <a:noAutofit/>
        </a:bodyPr>
        <a:lstStyle/>
        <a:p>
          <a:pPr marL="0" lvl="0" indent="0" algn="l" defTabSz="844550">
            <a:lnSpc>
              <a:spcPct val="90000"/>
            </a:lnSpc>
            <a:spcBef>
              <a:spcPct val="0"/>
            </a:spcBef>
            <a:spcAft>
              <a:spcPct val="35000"/>
            </a:spcAft>
            <a:buNone/>
          </a:pPr>
          <a:r>
            <a:rPr lang="en-US" sz="1900" kern="1200"/>
            <a:t>Critically examine texts through various lenses</a:t>
          </a:r>
        </a:p>
      </dsp:txBody>
      <dsp:txXfrm>
        <a:off x="677564" y="3667848"/>
        <a:ext cx="9838035" cy="58663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923C2F-C8E0-4A76-A483-9B3C61AB5EF0}">
      <dsp:nvSpPr>
        <dsp:cNvPr id="0" name=""/>
        <dsp:cNvSpPr/>
      </dsp:nvSpPr>
      <dsp:spPr>
        <a:xfrm>
          <a:off x="2053" y="813993"/>
          <a:ext cx="4379788" cy="2627873"/>
        </a:xfrm>
        <a:prstGeom prst="roundRect">
          <a:avLst>
            <a:gd name="adj" fmla="val 10000"/>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Find the survey link in the ELA section of the website and encourage staff to fill it out.</a:t>
          </a:r>
        </a:p>
      </dsp:txBody>
      <dsp:txXfrm>
        <a:off x="79021" y="890961"/>
        <a:ext cx="4225852" cy="2473937"/>
      </dsp:txXfrm>
    </dsp:sp>
    <dsp:sp modelId="{2731F865-2080-4367-A233-D7B28BFC1A58}">
      <dsp:nvSpPr>
        <dsp:cNvPr id="0" name=""/>
        <dsp:cNvSpPr/>
      </dsp:nvSpPr>
      <dsp:spPr>
        <a:xfrm>
          <a:off x="4767263" y="1584836"/>
          <a:ext cx="928515" cy="1086187"/>
        </a:xfrm>
        <a:prstGeom prst="rightArrow">
          <a:avLst>
            <a:gd name="adj1" fmla="val 60000"/>
            <a:gd name="adj2" fmla="val 50000"/>
          </a:avLst>
        </a:prstGeom>
        <a:gradFill rotWithShape="0">
          <a:gsLst>
            <a:gs pos="0">
              <a:schemeClr val="accent3">
                <a:tint val="60000"/>
                <a:hueOff val="0"/>
                <a:satOff val="0"/>
                <a:lumOff val="0"/>
                <a:alphaOff val="0"/>
                <a:satMod val="103000"/>
                <a:lumMod val="102000"/>
                <a:tint val="94000"/>
              </a:schemeClr>
            </a:gs>
            <a:gs pos="50000">
              <a:schemeClr val="accent3">
                <a:tint val="60000"/>
                <a:hueOff val="0"/>
                <a:satOff val="0"/>
                <a:lumOff val="0"/>
                <a:alphaOff val="0"/>
                <a:satMod val="110000"/>
                <a:lumMod val="100000"/>
                <a:shade val="100000"/>
              </a:schemeClr>
            </a:gs>
            <a:gs pos="100000">
              <a:schemeClr val="accent3">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4767263" y="1802073"/>
        <a:ext cx="649961" cy="651713"/>
      </dsp:txXfrm>
    </dsp:sp>
    <dsp:sp modelId="{7F890F6B-46F6-4DBF-8808-44B08E6C4878}">
      <dsp:nvSpPr>
        <dsp:cNvPr id="0" name=""/>
        <dsp:cNvSpPr/>
      </dsp:nvSpPr>
      <dsp:spPr>
        <a:xfrm>
          <a:off x="6133757" y="813993"/>
          <a:ext cx="4379788" cy="2627873"/>
        </a:xfrm>
        <a:prstGeom prst="roundRect">
          <a:avLst>
            <a:gd name="adj" fmla="val 10000"/>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Open from March 12 to May 3, 2026</a:t>
          </a:r>
        </a:p>
      </dsp:txBody>
      <dsp:txXfrm>
        <a:off x="6210725" y="890961"/>
        <a:ext cx="4225852" cy="247393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10967B-0376-4CB5-ABD6-E601B93DA8DD}">
      <dsp:nvSpPr>
        <dsp:cNvPr id="0" name=""/>
        <dsp:cNvSpPr/>
      </dsp:nvSpPr>
      <dsp:spPr>
        <a:xfrm>
          <a:off x="0" y="11693"/>
          <a:ext cx="4980317" cy="2069803"/>
        </a:xfrm>
        <a:prstGeom prst="round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dirty="0">
              <a:solidFill>
                <a:schemeClr val="accent1"/>
              </a:solidFill>
              <a:hlinkClick xmlns:r="http://schemas.openxmlformats.org/officeDocument/2006/relationships" r:id="rId1">
                <a:extLst>
                  <a:ext uri="{A12FA001-AC4F-418D-AE19-62706E023703}">
                    <ahyp:hlinkClr xmlns:ahyp="http://schemas.microsoft.com/office/drawing/2018/hyperlinkcolor" val="tx"/>
                  </a:ext>
                </a:extLst>
              </a:hlinkClick>
            </a:rPr>
            <a:t>Learning Standards &amp; Instructional Materials</a:t>
          </a:r>
          <a:endParaRPr lang="en-US" sz="3700" kern="1200" dirty="0">
            <a:solidFill>
              <a:schemeClr val="accent1"/>
            </a:solidFill>
          </a:endParaRPr>
        </a:p>
      </dsp:txBody>
      <dsp:txXfrm>
        <a:off x="101039" y="112732"/>
        <a:ext cx="4778239" cy="1867725"/>
      </dsp:txXfrm>
    </dsp:sp>
    <dsp:sp modelId="{E993CD69-C0B1-4510-A189-DC62E10D3BFF}">
      <dsp:nvSpPr>
        <dsp:cNvPr id="0" name=""/>
        <dsp:cNvSpPr/>
      </dsp:nvSpPr>
      <dsp:spPr>
        <a:xfrm>
          <a:off x="0" y="2188056"/>
          <a:ext cx="4980317" cy="2069803"/>
        </a:xfrm>
        <a:prstGeom prst="round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dirty="0">
              <a:solidFill>
                <a:schemeClr val="accent1"/>
              </a:solidFill>
              <a:hlinkClick xmlns:r="http://schemas.openxmlformats.org/officeDocument/2006/relationships" r:id="rId2">
                <a:extLst>
                  <a:ext uri="{A12FA001-AC4F-418D-AE19-62706E023703}">
                    <ahyp:hlinkClr xmlns:ahyp="http://schemas.microsoft.com/office/drawing/2018/hyperlinkcolor" val="tx"/>
                  </a:ext>
                </a:extLst>
              </a:hlinkClick>
            </a:rPr>
            <a:t>Washington State Learning Standards Review</a:t>
          </a:r>
          <a:endParaRPr lang="en-US" sz="3700" kern="1200" dirty="0">
            <a:solidFill>
              <a:schemeClr val="accent1"/>
            </a:solidFill>
          </a:endParaRPr>
        </a:p>
      </dsp:txBody>
      <dsp:txXfrm>
        <a:off x="101039" y="2289095"/>
        <a:ext cx="4778239" cy="186772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E3B68FA-E3BB-4CA2-8979-C89DFEED65C9}" type="datetimeFigureOut">
              <a:rPr lang="en-US" smtClean="0"/>
              <a:t>4/14/2026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E4191AE-AB56-4F82-802E-FD6280D3057D}" type="slidenum">
              <a:rPr lang="en-US" smtClean="0"/>
              <a:t>‹#›</a:t>
            </a:fld>
            <a:endParaRPr lang="en-US"/>
          </a:p>
        </p:txBody>
      </p:sp>
    </p:spTree>
    <p:extLst>
      <p:ext uri="{BB962C8B-B14F-4D97-AF65-F5344CB8AC3E}">
        <p14:creationId xmlns:p14="http://schemas.microsoft.com/office/powerpoint/2010/main" val="14640349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394BAC-6AF2-46D0-A906-D2970C2E749A}" type="datetimeFigureOut">
              <a:rPr lang="en-US" smtClean="0"/>
              <a:t>4/14/2026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CD1C34-72C1-4C67-AAFF-0B8CE9936A77}" type="slidenum">
              <a:rPr lang="en-US" smtClean="0"/>
              <a:t>‹#›</a:t>
            </a:fld>
            <a:endParaRPr lang="en-US"/>
          </a:p>
        </p:txBody>
      </p:sp>
    </p:spTree>
    <p:extLst>
      <p:ext uri="{BB962C8B-B14F-4D97-AF65-F5344CB8AC3E}">
        <p14:creationId xmlns:p14="http://schemas.microsoft.com/office/powerpoint/2010/main" val="36441114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recording of the slides that were presented during Office Hour Session #1 for the Washington English Language Arts 2026 Learning Standards, focusing on What’s New in the standards and the Key Shift</a:t>
            </a:r>
          </a:p>
          <a:p>
            <a:r>
              <a:rPr lang="en-US" dirty="0">
                <a:ea typeface="Calibri"/>
                <a:cs typeface="Calibri"/>
              </a:rPr>
              <a:t>The team working on the revised standards includes…</a:t>
            </a:r>
          </a:p>
        </p:txBody>
      </p:sp>
      <p:sp>
        <p:nvSpPr>
          <p:cNvPr id="4" name="Slide Number Placeholder 3"/>
          <p:cNvSpPr>
            <a:spLocks noGrp="1"/>
          </p:cNvSpPr>
          <p:nvPr>
            <p:ph type="sldNum" sz="quarter" idx="5"/>
          </p:nvPr>
        </p:nvSpPr>
        <p:spPr/>
        <p:txBody>
          <a:bodyPr/>
          <a:lstStyle/>
          <a:p>
            <a:fld id="{71CD1C34-72C1-4C67-AAFF-0B8CE9936A77}" type="slidenum">
              <a:rPr lang="en-US" smtClean="0"/>
              <a:t>1</a:t>
            </a:fld>
            <a:endParaRPr lang="en-US"/>
          </a:p>
        </p:txBody>
      </p:sp>
    </p:spTree>
    <p:extLst>
      <p:ext uri="{BB962C8B-B14F-4D97-AF65-F5344CB8AC3E}">
        <p14:creationId xmlns:p14="http://schemas.microsoft.com/office/powerpoint/2010/main" val="32647522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mj-lt"/>
            </a:pPr>
            <a:r>
              <a:rPr lang="en-US" dirty="0">
                <a:latin typeface="Segoe UI"/>
                <a:cs typeface="Segoe UI"/>
              </a:rPr>
              <a:t>Priority learning standards can be described as the most essential academic skills and concepts students need to succeed as they progress through the grades. </a:t>
            </a:r>
          </a:p>
          <a:p>
            <a:pPr lvl="1">
              <a:buFont typeface="+mj-lt"/>
            </a:pPr>
            <a:r>
              <a:rPr lang="en-US" dirty="0">
                <a:latin typeface="Segoe UI"/>
                <a:cs typeface="Segoe UI"/>
              </a:rPr>
              <a:t>The priority learning standards identify a universal set of standards that every student will have the opportunity to learn </a:t>
            </a:r>
            <a:endParaRPr lang="en-US" dirty="0">
              <a:latin typeface="+mn-lt"/>
              <a:ea typeface="Calibri" panose="020F0502020204030204"/>
              <a:cs typeface="Calibri" panose="020F0502020204030204"/>
            </a:endParaRPr>
          </a:p>
          <a:p>
            <a:pPr lvl="1">
              <a:buFont typeface="+mj-lt"/>
            </a:pPr>
            <a:endParaRPr lang="en-US" dirty="0">
              <a:latin typeface="Segoe UI"/>
              <a:cs typeface="Segoe UI"/>
            </a:endParaRPr>
          </a:p>
          <a:p>
            <a:pPr lvl="1"/>
            <a:r>
              <a:rPr lang="en-US" dirty="0">
                <a:latin typeface="Segoe UI"/>
                <a:cs typeface="Segoe UI"/>
              </a:rPr>
              <a:t>The process was guided by national best practices. When selecting priority learning standards the following criteria were used:</a:t>
            </a:r>
            <a:endParaRPr lang="en-US" dirty="0">
              <a:ea typeface="Calibri"/>
              <a:cs typeface="Calibri"/>
            </a:endParaRPr>
          </a:p>
          <a:p>
            <a:pPr marL="1085850" lvl="2" indent="-171450">
              <a:buFont typeface="Wingdings"/>
              <a:buChar char="§"/>
            </a:pPr>
            <a:r>
              <a:rPr lang="en-US" dirty="0">
                <a:latin typeface="Segoe UI"/>
                <a:ea typeface="Calibri"/>
                <a:cs typeface="Segoe UI"/>
              </a:rPr>
              <a:t>Enduring concepts, skills and knowledge that are valuable beyond a single grade level. </a:t>
            </a:r>
          </a:p>
          <a:p>
            <a:pPr marL="1085850" lvl="2" indent="-171450">
              <a:buFont typeface="Wingdings"/>
              <a:buChar char="§"/>
            </a:pPr>
            <a:r>
              <a:rPr lang="en-US" dirty="0">
                <a:latin typeface="Segoe UI"/>
                <a:ea typeface="Calibri"/>
                <a:cs typeface="Segoe UI"/>
              </a:rPr>
              <a:t>Leverage, meaning usefulness across disciplines or subject areas.</a:t>
            </a:r>
          </a:p>
          <a:p>
            <a:pPr marL="1085850" lvl="2" indent="-171450">
              <a:buFont typeface="Wingdings"/>
              <a:buChar char="§"/>
            </a:pPr>
            <a:r>
              <a:rPr lang="en-US" dirty="0">
                <a:latin typeface="Segoe UI"/>
                <a:ea typeface="Calibri"/>
                <a:cs typeface="Segoe UI"/>
              </a:rPr>
              <a:t>Readiness, in terms of helping prepare students for future grades, courses, and post high school options. </a:t>
            </a:r>
          </a:p>
          <a:p>
            <a:pPr marL="285750" lvl="1"/>
            <a:endParaRPr lang="en-US" dirty="0"/>
          </a:p>
          <a:p>
            <a:pPr marL="285750" lvl="1"/>
            <a:r>
              <a:rPr lang="en-US" dirty="0"/>
              <a:t>Other learning standards serve to support and reinforce the priority learning standards.</a:t>
            </a:r>
            <a:endParaRPr lang="en-US" dirty="0">
              <a:latin typeface="Segoe UI"/>
              <a:ea typeface="Calibri"/>
              <a:cs typeface="Segoe UI"/>
            </a:endParaRPr>
          </a:p>
          <a:p>
            <a:endParaRPr lang="en-US" dirty="0"/>
          </a:p>
        </p:txBody>
      </p:sp>
      <p:sp>
        <p:nvSpPr>
          <p:cNvPr id="4" name="Slide Number Placeholder 3"/>
          <p:cNvSpPr>
            <a:spLocks noGrp="1"/>
          </p:cNvSpPr>
          <p:nvPr>
            <p:ph type="sldNum" sz="quarter" idx="5"/>
          </p:nvPr>
        </p:nvSpPr>
        <p:spPr/>
        <p:txBody>
          <a:bodyPr/>
          <a:lstStyle/>
          <a:p>
            <a:fld id="{71CD1C34-72C1-4C67-AAFF-0B8CE9936A77}" type="slidenum">
              <a:rPr lang="en-US" smtClean="0"/>
              <a:t>10</a:t>
            </a:fld>
            <a:endParaRPr lang="en-US"/>
          </a:p>
        </p:txBody>
      </p:sp>
    </p:spTree>
    <p:extLst>
      <p:ext uri="{BB962C8B-B14F-4D97-AF65-F5344CB8AC3E}">
        <p14:creationId xmlns:p14="http://schemas.microsoft.com/office/powerpoint/2010/main" val="1170862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Now let’s take a look at</a:t>
            </a:r>
            <a:endParaRPr lang="en-US" dirty="0"/>
          </a:p>
          <a:p>
            <a:pPr marL="171450" indent="-171450">
              <a:buFont typeface="Arial"/>
              <a:buChar char="•"/>
            </a:pPr>
            <a:r>
              <a:rPr lang="en-US">
                <a:ea typeface="Calibri"/>
                <a:cs typeface="Calibri"/>
              </a:rPr>
              <a:t>the key shift in the revised standards </a:t>
            </a:r>
          </a:p>
          <a:p>
            <a:pPr marL="171450" indent="-171450">
              <a:buFont typeface="Arial"/>
              <a:buChar char="•"/>
            </a:pPr>
            <a:r>
              <a:rPr lang="en-US" dirty="0">
                <a:ea typeface="Calibri"/>
                <a:cs typeface="Calibri"/>
              </a:rPr>
              <a:t>the key understandings</a:t>
            </a:r>
          </a:p>
          <a:p>
            <a:pPr marL="171450" indent="-171450">
              <a:buFont typeface="Arial"/>
              <a:buChar char="•"/>
            </a:pPr>
            <a:r>
              <a:rPr lang="en-US" dirty="0">
                <a:ea typeface="Calibri"/>
                <a:cs typeface="Calibri"/>
              </a:rPr>
              <a:t>and student literacy practices</a:t>
            </a:r>
          </a:p>
        </p:txBody>
      </p:sp>
      <p:sp>
        <p:nvSpPr>
          <p:cNvPr id="4" name="Slide Number Placeholder 3"/>
          <p:cNvSpPr>
            <a:spLocks noGrp="1"/>
          </p:cNvSpPr>
          <p:nvPr>
            <p:ph type="sldNum" sz="quarter" idx="5"/>
          </p:nvPr>
        </p:nvSpPr>
        <p:spPr/>
        <p:txBody>
          <a:bodyPr/>
          <a:lstStyle/>
          <a:p>
            <a:fld id="{71CD1C34-72C1-4C67-AAFF-0B8CE9936A77}" type="slidenum">
              <a:rPr lang="en-US" smtClean="0"/>
              <a:t>11</a:t>
            </a:fld>
            <a:endParaRPr lang="en-US"/>
          </a:p>
        </p:txBody>
      </p:sp>
    </p:spTree>
    <p:extLst>
      <p:ext uri="{BB962C8B-B14F-4D97-AF65-F5344CB8AC3E}">
        <p14:creationId xmlns:p14="http://schemas.microsoft.com/office/powerpoint/2010/main" val="32625941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pPr>
            <a:r>
              <a:rPr lang="en-US" sz="1200" dirty="0">
                <a:effectLst/>
                <a:latin typeface="Segoe UI" panose="020B0502040204020203" pitchFamily="34" charset="0"/>
                <a:ea typeface="Calibri" panose="020F0502020204030204" pitchFamily="34" charset="0"/>
                <a:cs typeface="Raavi" panose="020B0502040204020203" pitchFamily="34" charset="0"/>
              </a:rPr>
              <a:t>It’s helpful to be aware of this key shift as you’re reviewing the revised ELA standards: the idea that students are active decision-makers.</a:t>
            </a:r>
          </a:p>
          <a:p>
            <a:r>
              <a:rPr lang="en-US" dirty="0">
                <a:latin typeface="Segoe UI"/>
                <a:ea typeface="Calibri"/>
                <a:cs typeface="Segoe UI"/>
              </a:rPr>
              <a:t>This is a lens that can be used to make sense of what’s in the revised standards. </a:t>
            </a:r>
          </a:p>
          <a:p>
            <a:r>
              <a:rPr lang="en-US" dirty="0">
                <a:latin typeface="Segoe UI"/>
                <a:ea typeface="Calibri"/>
                <a:cs typeface="Segoe UI"/>
              </a:rPr>
              <a:t>Students</a:t>
            </a:r>
            <a:r>
              <a:rPr lang="en-US" sz="1200" dirty="0">
                <a:effectLst/>
                <a:latin typeface="Segoe UI"/>
                <a:ea typeface="Calibri"/>
                <a:cs typeface="Segoe UI"/>
              </a:rPr>
              <a:t> develop decision-making skills not by following rigid steps, but by engaging in authentic choices—supported by tools, strategies, and learning environments that nurture critical thinking and effective communication. </a:t>
            </a:r>
          </a:p>
          <a:p>
            <a:pPr marL="0" marR="0">
              <a:buNone/>
            </a:pPr>
            <a:r>
              <a:rPr lang="en-US" sz="1200" dirty="0">
                <a:effectLst/>
                <a:latin typeface="Segoe UI"/>
                <a:ea typeface="Calibri"/>
                <a:cs typeface="Segoe UI"/>
              </a:rPr>
              <a:t> </a:t>
            </a:r>
          </a:p>
          <a:p>
            <a:pPr marL="0" marR="0"/>
            <a:r>
              <a:rPr lang="en-US" sz="1200" dirty="0">
                <a:effectLst/>
                <a:latin typeface="Segoe UI" panose="020B0502040204020203" pitchFamily="34" charset="0"/>
                <a:ea typeface="Calibri" panose="020F0502020204030204" pitchFamily="34" charset="0"/>
                <a:cs typeface="Raavi" panose="020B0502040204020203" pitchFamily="34" charset="0"/>
              </a:rPr>
              <a:t>Students will navigate complex communication demands in their careers, education, and personal lives. While no curriculum can anticipate every scenario, we can equip students with the skills and confidence to make informed, purposeful decisions—so they’re ready to respond thoughtfully and effectively in any context. </a:t>
            </a:r>
          </a:p>
          <a:p>
            <a:endParaRPr lang="en-US" dirty="0">
              <a:latin typeface="Segoe UI"/>
              <a:ea typeface="Calibri"/>
              <a:cs typeface="Segoe UI"/>
            </a:endParaRPr>
          </a:p>
          <a:p>
            <a:r>
              <a:rPr lang="en-US" dirty="0">
                <a:latin typeface="Segoe UI"/>
                <a:ea typeface="Calibri"/>
                <a:cs typeface="Segoe UI"/>
              </a:rPr>
              <a:t>This key shift is made possible and is supported by six key understandings of literacy and six student literacy practices.</a:t>
            </a:r>
          </a:p>
          <a:p>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71CD1C34-72C1-4C67-AAFF-0B8CE9936A77}" type="slidenum">
              <a:rPr lang="en-US" smtClean="0"/>
              <a:t>12</a:t>
            </a:fld>
            <a:endParaRPr lang="en-US"/>
          </a:p>
        </p:txBody>
      </p:sp>
    </p:spTree>
    <p:extLst>
      <p:ext uri="{BB962C8B-B14F-4D97-AF65-F5344CB8AC3E}">
        <p14:creationId xmlns:p14="http://schemas.microsoft.com/office/powerpoint/2010/main" val="2661779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lang="en-US" dirty="0"/>
              <a:t>The revised standards are built upon six key understandings that reflect enduring insights from scholarship across literacy studies, linguistics, education, and the social sciences. </a:t>
            </a:r>
          </a:p>
          <a:p>
            <a:r>
              <a:rPr lang="en-US" dirty="0"/>
              <a:t>These understandings serve as conceptual anchors for interpreting, unpacking, and implementing the standards.</a:t>
            </a:r>
          </a:p>
          <a:p>
            <a:endParaRPr lang="en-US" dirty="0">
              <a:ea typeface="Calibri"/>
              <a:cs typeface="Calibri"/>
            </a:endParaRPr>
          </a:p>
          <a:p>
            <a:r>
              <a:rPr lang="en-US" dirty="0">
                <a:ea typeface="Calibri"/>
                <a:cs typeface="Calibri"/>
              </a:rPr>
              <a:t>These key understandings are</a:t>
            </a:r>
          </a:p>
          <a:p>
            <a:pPr marL="228600" indent="-228600">
              <a:buAutoNum type="arabicPeriod"/>
            </a:pPr>
            <a:r>
              <a:rPr lang="en-US" dirty="0">
                <a:ea typeface="Calibri"/>
                <a:cs typeface="Calibri"/>
              </a:rPr>
              <a:t>Students’ experiences matter</a:t>
            </a:r>
          </a:p>
          <a:p>
            <a:pPr marL="228600" indent="-228600">
              <a:buAutoNum type="arabicPeriod"/>
            </a:pPr>
            <a:r>
              <a:rPr lang="en-US" dirty="0">
                <a:ea typeface="Calibri"/>
                <a:cs typeface="Calibri"/>
              </a:rPr>
              <a:t>Language is social</a:t>
            </a:r>
          </a:p>
          <a:p>
            <a:pPr marL="228600" indent="-228600">
              <a:buAutoNum type="arabicPeriod"/>
            </a:pPr>
            <a:r>
              <a:rPr lang="en-US" dirty="0">
                <a:ea typeface="Calibri"/>
                <a:cs typeface="Calibri"/>
              </a:rPr>
              <a:t>The standard domains are interdependent and integrated</a:t>
            </a:r>
          </a:p>
          <a:p>
            <a:pPr marL="228600" indent="-228600">
              <a:buAutoNum type="arabicPeriod"/>
            </a:pPr>
            <a:r>
              <a:rPr lang="en-US" dirty="0">
                <a:ea typeface="Calibri"/>
                <a:cs typeface="Calibri"/>
              </a:rPr>
              <a:t>Literacy is more than isolated skills and concepts taken out of context from authentic experience</a:t>
            </a:r>
          </a:p>
          <a:p>
            <a:pPr marL="228600" indent="-228600">
              <a:buAutoNum type="arabicPeriod"/>
            </a:pPr>
            <a:r>
              <a:rPr lang="en-US" dirty="0">
                <a:ea typeface="Calibri"/>
                <a:cs typeface="Calibri"/>
              </a:rPr>
              <a:t>All texts are multimodal</a:t>
            </a:r>
          </a:p>
          <a:p>
            <a:pPr marL="228600" indent="-228600">
              <a:buAutoNum type="arabicPeriod"/>
            </a:pPr>
            <a:r>
              <a:rPr lang="en-US" dirty="0">
                <a:ea typeface="Calibri"/>
                <a:cs typeface="Calibri"/>
              </a:rPr>
              <a:t>Literacy connects to histories, identities, and unknown futures</a:t>
            </a:r>
          </a:p>
          <a:p>
            <a:pPr marL="228600" indent="-228600">
              <a:buAutoNum type="arabicPeriod"/>
            </a:pPr>
            <a:endParaRPr lang="en-US" dirty="0">
              <a:ea typeface="Calibri"/>
              <a:cs typeface="Calibri"/>
            </a:endParaRPr>
          </a:p>
          <a:p>
            <a:pPr marL="228600" indent="-228600">
              <a:buAutoNum type="arabicPeriod"/>
            </a:pPr>
            <a:endParaRPr lang="en-US" dirty="0">
              <a:ea typeface="Calibri"/>
              <a:cs typeface="Calibri"/>
            </a:endParaRPr>
          </a:p>
        </p:txBody>
      </p:sp>
      <p:sp>
        <p:nvSpPr>
          <p:cNvPr id="4" name="Slide Number Placeholder 3"/>
          <p:cNvSpPr>
            <a:spLocks noGrp="1"/>
          </p:cNvSpPr>
          <p:nvPr>
            <p:ph type="sldNum" sz="quarter" idx="5"/>
          </p:nvPr>
        </p:nvSpPr>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lang="en-US" dirty="0"/>
              <a:t>Those key understandings are enacted by students through six literacy practices that are woven throughout the revised standards. </a:t>
            </a:r>
          </a:p>
          <a:p>
            <a:r>
              <a:rPr lang="en-US" dirty="0"/>
              <a:t>The practices guide students in making decisions as they use literacy in authentic ways. </a:t>
            </a:r>
          </a:p>
          <a:p>
            <a:endParaRPr lang="en-US" dirty="0">
              <a:ea typeface="Calibri" panose="020F0502020204030204"/>
              <a:cs typeface="Calibri" panose="020F0502020204030204"/>
            </a:endParaRPr>
          </a:p>
          <a:p>
            <a:r>
              <a:rPr lang="en-US" dirty="0"/>
              <a:t>When students are active decision-makers, they: </a:t>
            </a:r>
          </a:p>
          <a:p>
            <a:r>
              <a:rPr lang="en-US" dirty="0"/>
              <a:t>1. Use literacy for their own purposes. </a:t>
            </a:r>
          </a:p>
          <a:p>
            <a:r>
              <a:rPr lang="en-US" dirty="0"/>
              <a:t>2. Think about the communicative situation. </a:t>
            </a:r>
          </a:p>
          <a:p>
            <a:r>
              <a:rPr lang="en-US" dirty="0"/>
              <a:t>3. Use and adapt genres to create multimodal texts. </a:t>
            </a:r>
          </a:p>
          <a:p>
            <a:r>
              <a:rPr lang="en-US" dirty="0"/>
              <a:t>4. Use flexible, recursive processes. </a:t>
            </a:r>
          </a:p>
          <a:p>
            <a:r>
              <a:rPr lang="en-US" dirty="0"/>
              <a:t>5. Make meaning through their own experiences and perspectives. </a:t>
            </a:r>
          </a:p>
          <a:p>
            <a:r>
              <a:rPr lang="en-US" dirty="0"/>
              <a:t>6. Critically examine texts through various lenses.</a:t>
            </a:r>
          </a:p>
        </p:txBody>
      </p:sp>
      <p:sp>
        <p:nvSpPr>
          <p:cNvPr id="4" name="Slide Number Placeholder 3"/>
          <p:cNvSpPr>
            <a:spLocks noGrp="1"/>
          </p:cNvSpPr>
          <p:nvPr>
            <p:ph type="sldNum" sz="quarter" idx="5"/>
          </p:nvPr>
        </p:nvSpPr>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Here are some of the additional resources you can access during the initial adoption period</a:t>
            </a:r>
          </a:p>
        </p:txBody>
      </p:sp>
      <p:sp>
        <p:nvSpPr>
          <p:cNvPr id="4" name="Slide Number Placeholder 3"/>
          <p:cNvSpPr>
            <a:spLocks noGrp="1"/>
          </p:cNvSpPr>
          <p:nvPr>
            <p:ph type="sldNum" sz="quarter" idx="5"/>
          </p:nvPr>
        </p:nvSpPr>
        <p:spPr/>
        <p:txBody>
          <a:bodyPr/>
          <a:lstStyle/>
          <a:p>
            <a:fld id="{71CD1C34-72C1-4C67-AAFF-0B8CE9936A77}" type="slidenum">
              <a:rPr lang="en-US" smtClean="0"/>
              <a:t>15</a:t>
            </a:fld>
            <a:endParaRPr lang="en-US"/>
          </a:p>
        </p:txBody>
      </p:sp>
    </p:spTree>
    <p:extLst>
      <p:ext uri="{BB962C8B-B14F-4D97-AF65-F5344CB8AC3E}">
        <p14:creationId xmlns:p14="http://schemas.microsoft.com/office/powerpoint/2010/main" val="22571266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During the initial adoption phase, OSPI is collecting feedback about the ELA standards via a survey that will be open until May 3, 2026</a:t>
            </a:r>
            <a:endParaRPr lang="en-US"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1CD1C34-72C1-4C67-AAFF-0B8CE9936A77}" type="slidenum">
              <a:rPr lang="en-US" smtClean="0"/>
              <a:t>16</a:t>
            </a:fld>
            <a:endParaRPr lang="en-US"/>
          </a:p>
        </p:txBody>
      </p:sp>
    </p:spTree>
    <p:extLst>
      <p:ext uri="{BB962C8B-B14F-4D97-AF65-F5344CB8AC3E}">
        <p14:creationId xmlns:p14="http://schemas.microsoft.com/office/powerpoint/2010/main" val="9221684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u="sng" dirty="0">
                <a:solidFill>
                  <a:schemeClr val="tx1"/>
                </a:solidFill>
              </a:rPr>
              <a:t>You can find a link to the survey, as well as other resources, on the Washington State Learning Standards Review page of the OSPI website</a:t>
            </a:r>
          </a:p>
          <a:p>
            <a:r>
              <a:rPr lang="en-US" i="0" u="sng" dirty="0">
                <a:solidFill>
                  <a:schemeClr val="tx1"/>
                </a:solidFill>
              </a:rPr>
              <a:t>This page addresses the standards review project as a whole, not just the ELA standards</a:t>
            </a:r>
          </a:p>
          <a:p>
            <a:endParaRPr lang="en-US" dirty="0">
              <a:solidFill>
                <a:srgbClr val="0563C1"/>
              </a:solidFill>
            </a:endParaRPr>
          </a:p>
          <a:p>
            <a:endParaRPr lang="en-US" dirty="0"/>
          </a:p>
        </p:txBody>
      </p:sp>
      <p:sp>
        <p:nvSpPr>
          <p:cNvPr id="4" name="Slide Number Placeholder 3"/>
          <p:cNvSpPr>
            <a:spLocks noGrp="1"/>
          </p:cNvSpPr>
          <p:nvPr>
            <p:ph type="sldNum" sz="quarter" idx="5"/>
          </p:nvPr>
        </p:nvSpPr>
        <p:spPr/>
        <p:txBody>
          <a:bodyPr/>
          <a:lstStyle/>
          <a:p>
            <a:fld id="{71CD1C34-72C1-4C67-AAFF-0B8CE9936A77}" type="slidenum">
              <a:rPr lang="en-US" smtClean="0"/>
              <a:t>17</a:t>
            </a:fld>
            <a:endParaRPr lang="en-US"/>
          </a:p>
        </p:txBody>
      </p:sp>
    </p:spTree>
    <p:extLst>
      <p:ext uri="{BB962C8B-B14F-4D97-AF65-F5344CB8AC3E}">
        <p14:creationId xmlns:p14="http://schemas.microsoft.com/office/powerpoint/2010/main" val="24525431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11EDC9-541A-449F-2A7D-21D1E41581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1E31D8-1BCD-7FE1-B592-DB13D29FE7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447357-DB2D-1A6A-BBA4-C460DB6E2986}"/>
              </a:ext>
            </a:extLst>
          </p:cNvPr>
          <p:cNvSpPr>
            <a:spLocks noGrp="1"/>
          </p:cNvSpPr>
          <p:nvPr>
            <p:ph type="body" idx="1"/>
          </p:nvPr>
        </p:nvSpPr>
        <p:spPr/>
        <p:txBody>
          <a:bodyPr/>
          <a:lstStyle/>
          <a:p>
            <a:r>
              <a:rPr lang="en-US" dirty="0">
                <a:ea typeface="Calibri"/>
                <a:cs typeface="Calibri"/>
              </a:rPr>
              <a:t>Find the part that focuses on the ELA standards by scrolling down to this section of the page</a:t>
            </a:r>
          </a:p>
          <a:p>
            <a:r>
              <a:rPr lang="en-US" dirty="0">
                <a:ea typeface="Calibri"/>
                <a:cs typeface="Calibri"/>
              </a:rPr>
              <a:t>You’ll find documents that go into more detail about what’s new and the key shifts that were mentioned in this presentation</a:t>
            </a:r>
          </a:p>
          <a:p>
            <a:r>
              <a:rPr lang="en-US" dirty="0">
                <a:ea typeface="Calibri"/>
                <a:cs typeface="Calibri"/>
              </a:rPr>
              <a:t>You’ll find the standards themselves in three different formats</a:t>
            </a:r>
          </a:p>
          <a:p>
            <a:r>
              <a:rPr lang="en-US" dirty="0">
                <a:ea typeface="Calibri"/>
                <a:cs typeface="Calibri"/>
              </a:rPr>
              <a:t>The Word and PDF versions of the standards include introductions that also address what’s new and the key shifts</a:t>
            </a:r>
          </a:p>
          <a:p>
            <a:r>
              <a:rPr lang="en-US" dirty="0">
                <a:ea typeface="Calibri"/>
                <a:cs typeface="Calibri"/>
              </a:rPr>
              <a:t>The Excel version includes helpful information across several tabs, such as a glossary of important terms used in the standards, crosswalk connections to the common core standards, and more.</a:t>
            </a:r>
          </a:p>
          <a:p>
            <a:r>
              <a:rPr lang="en-US" dirty="0">
                <a:ea typeface="Calibri"/>
                <a:cs typeface="Calibri"/>
              </a:rPr>
              <a:t>There’s also that link to the Initial Adoption Survey, where you can share your feedback until the survey closes on May 3rd, 2026. </a:t>
            </a:r>
          </a:p>
        </p:txBody>
      </p:sp>
      <p:sp>
        <p:nvSpPr>
          <p:cNvPr id="4" name="Slide Number Placeholder 3">
            <a:extLst>
              <a:ext uri="{FF2B5EF4-FFF2-40B4-BE49-F238E27FC236}">
                <a16:creationId xmlns:a16="http://schemas.microsoft.com/office/drawing/2014/main" id="{ADF3417D-3F23-7333-C52A-E63022E08861}"/>
              </a:ext>
            </a:extLst>
          </p:cNvPr>
          <p:cNvSpPr>
            <a:spLocks noGrp="1"/>
          </p:cNvSpPr>
          <p:nvPr>
            <p:ph type="sldNum" sz="quarter" idx="5"/>
          </p:nvPr>
        </p:nvSpPr>
        <p:spPr/>
        <p:txBody>
          <a:bodyPr/>
          <a:lstStyle/>
          <a:p>
            <a:fld id="{71CD1C34-72C1-4C67-AAFF-0B8CE9936A77}" type="slidenum">
              <a:rPr lang="en-US" smtClean="0"/>
              <a:t>18</a:t>
            </a:fld>
            <a:endParaRPr lang="en-US"/>
          </a:p>
        </p:txBody>
      </p:sp>
    </p:spTree>
    <p:extLst>
      <p:ext uri="{BB962C8B-B14F-4D97-AF65-F5344CB8AC3E}">
        <p14:creationId xmlns:p14="http://schemas.microsoft.com/office/powerpoint/2010/main" val="40262023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In this session, we’ll look at</a:t>
            </a:r>
          </a:p>
          <a:p>
            <a:r>
              <a:rPr lang="en-US" dirty="0">
                <a:ea typeface="Calibri"/>
                <a:cs typeface="Calibri"/>
              </a:rPr>
              <a:t>The broader goals of the revision process</a:t>
            </a:r>
          </a:p>
          <a:p>
            <a:r>
              <a:rPr lang="en-US" dirty="0">
                <a:ea typeface="Calibri"/>
                <a:cs typeface="Calibri"/>
              </a:rPr>
              <a:t>What’s new in the revised standards</a:t>
            </a:r>
          </a:p>
          <a:p>
            <a:r>
              <a:rPr lang="en-US" dirty="0">
                <a:ea typeface="Calibri"/>
                <a:cs typeface="Calibri"/>
              </a:rPr>
              <a:t>The Key Shift, Key Understandings, and Literacy Practices that guided the revisions</a:t>
            </a:r>
          </a:p>
          <a:p>
            <a:r>
              <a:rPr lang="en-US" dirty="0">
                <a:ea typeface="Calibri"/>
                <a:cs typeface="Calibri"/>
              </a:rPr>
              <a:t>And finally some of the additional resources you can access</a:t>
            </a:r>
          </a:p>
        </p:txBody>
      </p:sp>
      <p:sp>
        <p:nvSpPr>
          <p:cNvPr id="4" name="Slide Number Placeholder 3"/>
          <p:cNvSpPr>
            <a:spLocks noGrp="1"/>
          </p:cNvSpPr>
          <p:nvPr>
            <p:ph type="sldNum" sz="quarter" idx="5"/>
          </p:nvPr>
        </p:nvSpPr>
        <p:spPr/>
        <p:txBody>
          <a:bodyPr/>
          <a:lstStyle/>
          <a:p>
            <a:fld id="{71CD1C34-72C1-4C67-AAFF-0B8CE9936A77}" type="slidenum">
              <a:rPr lang="en-US" smtClean="0"/>
              <a:t>2</a:t>
            </a:fld>
            <a:endParaRPr lang="en-US"/>
          </a:p>
        </p:txBody>
      </p:sp>
    </p:spTree>
    <p:extLst>
      <p:ext uri="{BB962C8B-B14F-4D97-AF65-F5344CB8AC3E}">
        <p14:creationId xmlns:p14="http://schemas.microsoft.com/office/powerpoint/2010/main" val="3685966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Let’s start with those broader goals of the revision process</a:t>
            </a:r>
          </a:p>
        </p:txBody>
      </p:sp>
      <p:sp>
        <p:nvSpPr>
          <p:cNvPr id="4" name="Slide Number Placeholder 3"/>
          <p:cNvSpPr>
            <a:spLocks noGrp="1"/>
          </p:cNvSpPr>
          <p:nvPr>
            <p:ph type="sldNum" sz="quarter" idx="5"/>
          </p:nvPr>
        </p:nvSpPr>
        <p:spPr/>
        <p:txBody>
          <a:bodyPr/>
          <a:lstStyle/>
          <a:p>
            <a:fld id="{71CD1C34-72C1-4C67-AAFF-0B8CE9936A77}" type="slidenum">
              <a:rPr lang="en-US" smtClean="0"/>
              <a:t>3</a:t>
            </a:fld>
            <a:endParaRPr lang="en-US"/>
          </a:p>
        </p:txBody>
      </p:sp>
    </p:spTree>
    <p:extLst>
      <p:ext uri="{BB962C8B-B14F-4D97-AF65-F5344CB8AC3E}">
        <p14:creationId xmlns:p14="http://schemas.microsoft.com/office/powerpoint/2010/main" val="1339649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lang="en-US" dirty="0">
              <a:ea typeface="Calibri"/>
              <a:cs typeface="Calibri"/>
            </a:endParaRPr>
          </a:p>
          <a:p>
            <a:r>
              <a:rPr lang="en-US" dirty="0">
                <a:ea typeface="Calibri"/>
                <a:cs typeface="Calibri"/>
              </a:rPr>
              <a:t>The team was tasked with integrating media literacy into the standards, as well as promoting responsible digital citizenship.</a:t>
            </a:r>
          </a:p>
          <a:p>
            <a:endParaRPr lang="en-US" dirty="0">
              <a:ea typeface="Calibri"/>
              <a:cs typeface="Calibri"/>
            </a:endParaRPr>
          </a:p>
          <a:p>
            <a:r>
              <a:rPr lang="en-US" dirty="0">
                <a:ea typeface="Calibri"/>
                <a:cs typeface="Calibri"/>
              </a:rPr>
              <a:t>We wanted to emphasize critical thinking skills, encouraging students to analyze, evaluate, and synthesize information effectively. </a:t>
            </a:r>
          </a:p>
          <a:p>
            <a:r>
              <a:rPr lang="en-US" dirty="0"/>
              <a:t>Critical thinking involves thinking about how we think, as well as analyzing new information with healthy skepticism, open-mindedness, and acceptance of uncertainty. </a:t>
            </a:r>
            <a:endParaRPr lang="en-US" dirty="0">
              <a:ea typeface="Calibri"/>
              <a:cs typeface="Calibri"/>
            </a:endParaRPr>
          </a:p>
          <a:p>
            <a:endParaRPr lang="en-US" dirty="0">
              <a:ea typeface="Calibri"/>
              <a:cs typeface="Calibri"/>
            </a:endParaRPr>
          </a:p>
          <a:p>
            <a:r>
              <a:rPr lang="en-US" dirty="0"/>
              <a:t>The revised ELA standards reflect research and evidence-based practices by integrating insights from the science of reading, composition studies, linguistics, literacy studies, and education research. </a:t>
            </a:r>
          </a:p>
          <a:p>
            <a:endParaRPr lang="en-US" dirty="0"/>
          </a:p>
          <a:p>
            <a:r>
              <a:rPr lang="en-US" dirty="0"/>
              <a:t>Another goal was usability: reducing repetition to make the standards more user-friendly. </a:t>
            </a:r>
          </a:p>
          <a:p>
            <a:endParaRPr lang="en-US"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a:cs typeface="Calibri"/>
              </a:rPr>
              <a:t>The revised standards</a:t>
            </a:r>
            <a:r>
              <a:rPr lang="en-US" dirty="0"/>
              <a:t> emphasize process-oriented learning, recognizing literacy as a developmental and recursive process rather than a set of isolated skills. </a:t>
            </a:r>
          </a:p>
          <a:p>
            <a:r>
              <a:rPr lang="en-US" dirty="0">
                <a:ea typeface="Calibri"/>
                <a:cs typeface="Calibri"/>
              </a:rPr>
              <a:t>They are organized for literacy development that scaffolds learning experiences. </a:t>
            </a:r>
            <a:endParaRPr lang="en-US" dirty="0"/>
          </a:p>
          <a:p>
            <a:r>
              <a:rPr lang="en-US" dirty="0"/>
              <a:t>Instead of splitting literary and informational texts, reading standards now address genre features and multimodal texts holistically, which better reflects the texts that students encounter in various contexts.</a:t>
            </a:r>
          </a:p>
          <a:p>
            <a:endParaRPr lang="en-US" dirty="0">
              <a:ea typeface="Calibri"/>
              <a:cs typeface="Calibri"/>
            </a:endParaRPr>
          </a:p>
          <a:p>
            <a:r>
              <a:rPr lang="en-US" dirty="0">
                <a:ea typeface="Calibri"/>
                <a:cs typeface="Calibri"/>
              </a:rPr>
              <a:t>Finally, prioritized learning standards have been identified across the five domains.</a:t>
            </a:r>
          </a:p>
        </p:txBody>
      </p:sp>
      <p:sp>
        <p:nvSpPr>
          <p:cNvPr id="4" name="Slide Number Placeholder 3"/>
          <p:cNvSpPr>
            <a:spLocks noGrp="1"/>
          </p:cNvSpPr>
          <p:nvPr>
            <p:ph type="sldNum" sz="quarter" idx="5"/>
          </p:nvPr>
        </p:nvSpPr>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With those broad goals in mind, let's take a look at what’s new in the ELA standards.</a:t>
            </a:r>
          </a:p>
        </p:txBody>
      </p:sp>
      <p:sp>
        <p:nvSpPr>
          <p:cNvPr id="4" name="Slide Number Placeholder 3"/>
          <p:cNvSpPr>
            <a:spLocks noGrp="1"/>
          </p:cNvSpPr>
          <p:nvPr>
            <p:ph type="sldNum" sz="quarter" idx="5"/>
          </p:nvPr>
        </p:nvSpPr>
        <p:spPr/>
        <p:txBody>
          <a:bodyPr/>
          <a:lstStyle/>
          <a:p>
            <a:fld id="{71CD1C34-72C1-4C67-AAFF-0B8CE9936A77}" type="slidenum">
              <a:rPr lang="en-US" smtClean="0"/>
              <a:t>5</a:t>
            </a:fld>
            <a:endParaRPr lang="en-US"/>
          </a:p>
        </p:txBody>
      </p:sp>
    </p:spTree>
    <p:extLst>
      <p:ext uri="{BB962C8B-B14F-4D97-AF65-F5344CB8AC3E}">
        <p14:creationId xmlns:p14="http://schemas.microsoft.com/office/powerpoint/2010/main" val="3574510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Some of the big changes involve revising the Common Core strands into what are now called domains.</a:t>
            </a:r>
          </a:p>
          <a:p>
            <a:pPr marL="0" marR="0">
              <a:lnSpc>
                <a:spcPct val="115000"/>
              </a:lnSpc>
              <a:spcAft>
                <a:spcPts val="800"/>
              </a:spcAf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The Common Core has a Reading strand that is broken into three sub-strands.</a:t>
            </a:r>
          </a:p>
          <a:p>
            <a:pPr marL="0" marR="0">
              <a:lnSpc>
                <a:spcPct val="115000"/>
              </a:lnSpc>
              <a:spcAft>
                <a:spcPts val="800"/>
              </a:spcAft>
            </a:pPr>
            <a:r>
              <a:rPr lang="en-US" sz="1200" kern="100" dirty="0">
                <a:effectLst/>
                <a:latin typeface="Aptos"/>
                <a:ea typeface="Aptos" panose="020B0004020202020204" pitchFamily="34" charset="0"/>
                <a:cs typeface="Times New Roman" panose="02020603050405020304" pitchFamily="18" charset="0"/>
              </a:rPr>
              <a:t>Standards for literary texts are separate from standards for informational texts, which are separate from standards for foundational skills, which in the Common Core only cover grades K-5. </a:t>
            </a:r>
          </a:p>
          <a:p>
            <a:pPr marL="0" marR="0">
              <a:lnSpc>
                <a:spcPct val="115000"/>
              </a:lnSpc>
              <a:spcAft>
                <a:spcPts val="800"/>
              </a:spcAft>
            </a:pPr>
            <a:r>
              <a:rPr lang="en-US" sz="1200" kern="100" dirty="0">
                <a:effectLst/>
                <a:latin typeface="Aptos"/>
                <a:ea typeface="Aptos" panose="020B0004020202020204" pitchFamily="34" charset="0"/>
                <a:cs typeface="Times New Roman" panose="02020603050405020304" pitchFamily="18" charset="0"/>
              </a:rPr>
              <a:t>In the revised standards, these three sub-strands are collapsed into a single unified reading domain.</a:t>
            </a:r>
          </a:p>
          <a:p>
            <a:pPr marL="0" marR="0">
              <a:lnSpc>
                <a:spcPct val="115000"/>
              </a:lnSpc>
              <a:spcAft>
                <a:spcPts val="800"/>
              </a:spcAft>
            </a:pPr>
            <a:endParaRPr lang="en-US" sz="1200" kern="100" dirty="0">
              <a:effectLst/>
              <a:latin typeface="Aptos"/>
              <a:ea typeface="Aptos" panose="020B0004020202020204" pitchFamily="34" charset="0"/>
              <a:cs typeface="Times New Roman" panose="02020603050405020304" pitchFamily="18" charset="0"/>
            </a:endParaRPr>
          </a:p>
          <a:p>
            <a:pPr marL="0" marR="0">
              <a:lnSpc>
                <a:spcPct val="115000"/>
              </a:lnSpc>
              <a:spcAft>
                <a:spcPts val="800"/>
              </a:spcAft>
            </a:pPr>
            <a:r>
              <a:rPr lang="en-US" sz="1200" kern="100" dirty="0">
                <a:effectLst/>
                <a:latin typeface="Aptos"/>
                <a:ea typeface="Aptos" panose="020B0004020202020204" pitchFamily="34" charset="0"/>
                <a:cs typeface="Times New Roman" panose="02020603050405020304" pitchFamily="18" charset="0"/>
              </a:rPr>
              <a:t>The Common Core Writing strand is still called Writing in the revised standards, and the Common Core Language strand is still called Language. </a:t>
            </a:r>
          </a:p>
          <a:p>
            <a:pPr marL="0" marR="0">
              <a:lnSpc>
                <a:spcPct val="115000"/>
              </a:lnSpc>
              <a:spcAft>
                <a:spcPts val="800"/>
              </a:spcAft>
            </a:pPr>
            <a:r>
              <a:rPr lang="en-US" sz="1200" kern="100" dirty="0">
                <a:effectLst/>
                <a:latin typeface="Aptos"/>
                <a:ea typeface="Aptos" panose="020B0004020202020204" pitchFamily="34" charset="0"/>
                <a:cs typeface="Times New Roman" panose="02020603050405020304" pitchFamily="18" charset="0"/>
              </a:rPr>
              <a:t> </a:t>
            </a:r>
          </a:p>
          <a:p>
            <a:pPr marL="0" marR="0">
              <a:lnSpc>
                <a:spcPct val="115000"/>
              </a:lnSpc>
              <a:spcAft>
                <a:spcPts val="80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However, the Common Core Speaking and Listening strand is now called Speaking, Listening, and Digital Forums.</a:t>
            </a:r>
          </a:p>
          <a:p>
            <a:pPr marL="0" marR="0">
              <a:lnSpc>
                <a:spcPct val="115000"/>
              </a:lnSpc>
              <a:spcAft>
                <a:spcPts val="80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This is because digital forums can function like conversations even when they involve writing. </a:t>
            </a:r>
          </a:p>
          <a:p>
            <a:pPr marL="0" marR="0">
              <a:lnSpc>
                <a:spcPct val="115000"/>
              </a:lnSpc>
              <a:spcAft>
                <a:spcPts val="80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This also provides a place for standards related to digital citizenship.</a:t>
            </a:r>
          </a:p>
          <a:p>
            <a:pPr marL="0" marR="0">
              <a:lnSpc>
                <a:spcPct val="115000"/>
              </a:lnSpc>
              <a:spcAft>
                <a:spcPts val="800"/>
              </a:spcAft>
            </a:pPr>
            <a:r>
              <a:rPr lang="en-US" sz="1200" kern="100" dirty="0">
                <a:effectLst/>
                <a:latin typeface="Aptos"/>
                <a:ea typeface="Aptos" panose="020B0004020202020204" pitchFamily="34" charset="0"/>
                <a:cs typeface="Times New Roman" panose="02020603050405020304" pitchFamily="18" charset="0"/>
              </a:rPr>
              <a:t>  </a:t>
            </a:r>
          </a:p>
          <a:p>
            <a:pPr>
              <a:lnSpc>
                <a:spcPct val="115000"/>
              </a:lnSpc>
              <a:spcAft>
                <a:spcPts val="800"/>
              </a:spcAft>
            </a:pPr>
            <a:r>
              <a:rPr lang="en-US" sz="1200" kern="100" dirty="0">
                <a:effectLst/>
                <a:latin typeface="Aptos"/>
                <a:ea typeface="Aptos" panose="020B0004020202020204" pitchFamily="34" charset="0"/>
                <a:cs typeface="Times New Roman" panose="02020603050405020304" pitchFamily="18" charset="0"/>
              </a:rPr>
              <a:t>Finally, there is a new domain in the revised standards: Research &amp; Media Literacy.</a:t>
            </a:r>
          </a:p>
          <a:p>
            <a:pPr>
              <a:lnSpc>
                <a:spcPct val="115000"/>
              </a:lnSpc>
              <a:spcAft>
                <a:spcPts val="800"/>
              </a:spcAft>
            </a:pPr>
            <a:r>
              <a:rPr lang="en-US" sz="1200" kern="100" dirty="0">
                <a:effectLst/>
                <a:latin typeface="Aptos"/>
                <a:ea typeface="Aptos" panose="020B0004020202020204" pitchFamily="34" charset="0"/>
                <a:cs typeface="Times New Roman" panose="02020603050405020304" pitchFamily="18" charset="0"/>
              </a:rPr>
              <a:t>Standards related to both research and media literacy have been pulled out of the Common Core Writing, Reading, and Speaking &amp; Listening strands so they can be grouped together in this new domain.</a:t>
            </a:r>
          </a:p>
          <a:p>
            <a:pPr>
              <a:lnSpc>
                <a:spcPct val="115000"/>
              </a:lnSpc>
              <a:spcAft>
                <a:spcPts val="800"/>
              </a:spcAft>
            </a:pPr>
            <a:r>
              <a:rPr lang="en-US" sz="1200" kern="100" dirty="0">
                <a:effectLst/>
                <a:latin typeface="Aptos"/>
                <a:ea typeface="Aptos" panose="020B0004020202020204" pitchFamily="34" charset="0"/>
                <a:cs typeface="Times New Roman" panose="02020603050405020304" pitchFamily="18" charset="0"/>
              </a:rPr>
              <a:t>Research does involve writing, but students also give presentations about research, cite research in discussions, and use research to inform creative work, to make decisions, and to better understand what they read. </a:t>
            </a:r>
            <a:endParaRPr lang="en-US" kern="100" dirty="0">
              <a:latin typeface="Aptos"/>
              <a:ea typeface="Aptos" panose="020B0004020202020204" pitchFamily="34" charset="0"/>
              <a:cs typeface="Times New Roman" panose="02020603050405020304" pitchFamily="18" charset="0"/>
            </a:endParaRPr>
          </a:p>
          <a:p>
            <a:pPr>
              <a:lnSpc>
                <a:spcPct val="114999"/>
              </a:lnSpc>
              <a:spcAft>
                <a:spcPts val="800"/>
              </a:spcAft>
            </a:pPr>
            <a:r>
              <a:rPr lang="en-US" sz="1200" kern="100" dirty="0">
                <a:effectLst/>
                <a:latin typeface="Aptos"/>
                <a:ea typeface="Aptos" panose="020B0004020202020204" pitchFamily="34" charset="0"/>
                <a:cs typeface="Times New Roman" panose="02020603050405020304" pitchFamily="18" charset="0"/>
              </a:rPr>
              <a:t>Research also involves applying media literacy skills, but research is not the only context in which these skills are needed. </a:t>
            </a:r>
          </a:p>
          <a:p>
            <a:pPr>
              <a:lnSpc>
                <a:spcPct val="114999"/>
              </a:lnSpc>
              <a:spcAft>
                <a:spcPts val="800"/>
              </a:spcAft>
            </a:pPr>
            <a:r>
              <a:rPr lang="en-US" sz="1200" kern="100" dirty="0">
                <a:effectLst/>
                <a:latin typeface="Aptos"/>
                <a:cs typeface="Times New Roman" panose="02020603050405020304" pitchFamily="18" charset="0"/>
              </a:rPr>
              <a:t>Media literacy skills are essential for students encountering media messages in many different contexts. </a:t>
            </a:r>
            <a:endParaRPr lang="en-US" dirty="0"/>
          </a:p>
          <a:p>
            <a:endParaRPr lang="en-US" dirty="0"/>
          </a:p>
        </p:txBody>
      </p:sp>
      <p:sp>
        <p:nvSpPr>
          <p:cNvPr id="4" name="Slide Number Placeholder 3"/>
          <p:cNvSpPr>
            <a:spLocks noGrp="1"/>
          </p:cNvSpPr>
          <p:nvPr>
            <p:ph type="sldNum" sz="quarter" idx="5"/>
          </p:nvPr>
        </p:nvSpPr>
        <p:spPr/>
        <p:txBody>
          <a:bodyPr/>
          <a:lstStyle/>
          <a:p>
            <a:fld id="{71CD1C34-72C1-4C67-AAFF-0B8CE9936A77}" type="slidenum">
              <a:rPr lang="en-US" smtClean="0"/>
              <a:t>6</a:t>
            </a:fld>
            <a:endParaRPr lang="en-US"/>
          </a:p>
        </p:txBody>
      </p:sp>
    </p:spTree>
    <p:extLst>
      <p:ext uri="{BB962C8B-B14F-4D97-AF65-F5344CB8AC3E}">
        <p14:creationId xmlns:p14="http://schemas.microsoft.com/office/powerpoint/2010/main" val="8699926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lang="en-US" dirty="0"/>
              <a:t>Based on input and feedback we received from educators across the state, we have organized standards into a streamlined structure that reduced the total number of standards from 455 to 291. </a:t>
            </a:r>
          </a:p>
          <a:p>
            <a:r>
              <a:rPr lang="en-US" dirty="0"/>
              <a:t>We have unified the text types into genre-based reading and writing standards</a:t>
            </a:r>
          </a:p>
          <a:p>
            <a:r>
              <a:rPr lang="en-US" dirty="0"/>
              <a:t>And each domain has a clear progression of standards within the domain. </a:t>
            </a:r>
            <a:endParaRPr lang="en-US" dirty="0">
              <a:ea typeface="Calibri"/>
              <a:cs typeface="Calibri"/>
            </a:endParaRPr>
          </a:p>
        </p:txBody>
      </p:sp>
      <p:sp>
        <p:nvSpPr>
          <p:cNvPr id="4" name="Slide Number Placeholder 3"/>
          <p:cNvSpPr>
            <a:spLocks noGrp="1"/>
          </p:cNvSpPr>
          <p:nvPr>
            <p:ph type="sldNum" sz="quarter" idx="5"/>
          </p:nvPr>
        </p:nvSpPr>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lang="en-US" dirty="0">
                <a:ea typeface="Calibri"/>
                <a:cs typeface="Calibri"/>
              </a:rPr>
              <a:t>Here are some key highlights of what's new in the revised standards:</a:t>
            </a:r>
          </a:p>
          <a:p>
            <a:endParaRPr lang="en-US" dirty="0">
              <a:ea typeface="Calibri"/>
              <a:cs typeface="Calibri"/>
            </a:endParaRPr>
          </a:p>
          <a:p>
            <a:r>
              <a:rPr lang="en-US" dirty="0">
                <a:ea typeface="Calibri"/>
                <a:cs typeface="Calibri"/>
              </a:rPr>
              <a:t>Digital citizenship skills are embedded in the Writing domain and the Speaking, Listening &amp; Digital Forums domain</a:t>
            </a:r>
          </a:p>
          <a:p>
            <a:r>
              <a:rPr lang="en-US" dirty="0">
                <a:ea typeface="Calibri"/>
                <a:cs typeface="Calibri"/>
              </a:rPr>
              <a:t>The use of AI tools for writing is addressed in the Writing domain and the use of AI as an information source is addressed in the Research &amp; Media Literacy domain</a:t>
            </a:r>
          </a:p>
          <a:p>
            <a:r>
              <a:rPr lang="en-US" dirty="0">
                <a:ea typeface="Calibri"/>
                <a:cs typeface="Calibri"/>
              </a:rPr>
              <a:t>Note that we don’t use the term “AI”; instead we use terms like “appropriate use of technology”</a:t>
            </a:r>
          </a:p>
          <a:p>
            <a:r>
              <a:rPr lang="en-US" dirty="0">
                <a:ea typeface="Calibri"/>
                <a:cs typeface="Calibri"/>
              </a:rPr>
              <a:t>This is because we wanted to make room for whatever AI evolves into and whatever comes next, as well as non-AI technology tools that are currently in use</a:t>
            </a:r>
          </a:p>
          <a:p>
            <a:r>
              <a:rPr lang="en-US" dirty="0">
                <a:ea typeface="Calibri"/>
                <a:cs typeface="Calibri"/>
              </a:rPr>
              <a:t>Priority standards </a:t>
            </a:r>
            <a:r>
              <a:rPr lang="en-US" dirty="0"/>
              <a:t>have been identified to help focus instruction on transferable skills.</a:t>
            </a:r>
          </a:p>
          <a:p>
            <a:r>
              <a:rPr lang="en-US" dirty="0">
                <a:ea typeface="Calibri"/>
                <a:cs typeface="Calibri"/>
              </a:rPr>
              <a:t>We have included consistent formatting, coding, and naming for ease of use</a:t>
            </a:r>
          </a:p>
          <a:p>
            <a:r>
              <a:rPr lang="en-US" dirty="0">
                <a:ea typeface="Calibri"/>
                <a:cs typeface="Calibri"/>
              </a:rPr>
              <a:t>Finally, reading foundational skills, which are now part of the Reading domain, continue after Grade 5, up to Grade 12</a:t>
            </a:r>
            <a:endParaRPr lang="en-US" dirty="0"/>
          </a:p>
          <a:p>
            <a:endParaRPr lang="en-US" dirty="0"/>
          </a:p>
          <a:p>
            <a:endParaRPr dirty="0">
              <a:ea typeface="Calibri"/>
              <a:cs typeface="Calibri"/>
            </a:endParaRPr>
          </a:p>
        </p:txBody>
      </p:sp>
      <p:sp>
        <p:nvSpPr>
          <p:cNvPr id="4" name="Slide Number Placeholder 3"/>
          <p:cNvSpPr>
            <a:spLocks noGrp="1"/>
          </p:cNvSpPr>
          <p:nvPr>
            <p:ph type="sldNum" sz="quarter" idx="5"/>
          </p:nvPr>
        </p:nvSpPr>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Here is an example of the standardized naming structure of the revised standards </a:t>
            </a:r>
          </a:p>
          <a:p>
            <a:r>
              <a:rPr lang="en-US" dirty="0">
                <a:ea typeface="Calibri"/>
                <a:cs typeface="Calibri"/>
              </a:rPr>
              <a:t>The standards code is comprised of four elements</a:t>
            </a:r>
          </a:p>
          <a:p>
            <a:r>
              <a:rPr lang="en-US" dirty="0">
                <a:ea typeface="Calibri"/>
                <a:cs typeface="Calibri"/>
              </a:rPr>
              <a:t>The content area is first, in this case ELA for English language arts.</a:t>
            </a:r>
          </a:p>
          <a:p>
            <a:r>
              <a:rPr lang="en-US" dirty="0">
                <a:ea typeface="Calibri"/>
                <a:cs typeface="Calibri"/>
              </a:rPr>
              <a:t>Then there’s the grade level, in this case second grade, </a:t>
            </a:r>
          </a:p>
          <a:p>
            <a:r>
              <a:rPr lang="en-US" dirty="0">
                <a:ea typeface="Calibri"/>
                <a:cs typeface="Calibri"/>
              </a:rPr>
              <a:t>Then the domain, in this case SLDF</a:t>
            </a:r>
          </a:p>
          <a:p>
            <a:r>
              <a:rPr lang="en-US" dirty="0">
                <a:ea typeface="Calibri"/>
                <a:cs typeface="Calibri"/>
              </a:rPr>
              <a:t>Finally we have the number of the standard itself</a:t>
            </a:r>
          </a:p>
          <a:p>
            <a:r>
              <a:rPr lang="en-US" dirty="0">
                <a:ea typeface="Calibri"/>
                <a:cs typeface="Calibri"/>
              </a:rPr>
              <a:t>If a standard is designated as a priority standard, then the word </a:t>
            </a:r>
            <a:r>
              <a:rPr lang="en-US" b="1" dirty="0">
                <a:ea typeface="Calibri"/>
                <a:cs typeface="Calibri"/>
              </a:rPr>
              <a:t>priority</a:t>
            </a:r>
            <a:r>
              <a:rPr lang="en-US" dirty="0">
                <a:ea typeface="Calibri"/>
                <a:cs typeface="Calibri"/>
              </a:rPr>
              <a:t> will precede this learning standard code.</a:t>
            </a:r>
            <a:endParaRPr lang="en-US" dirty="0"/>
          </a:p>
        </p:txBody>
      </p:sp>
      <p:sp>
        <p:nvSpPr>
          <p:cNvPr id="4" name="Slide Number Placeholder 3"/>
          <p:cNvSpPr>
            <a:spLocks noGrp="1"/>
          </p:cNvSpPr>
          <p:nvPr>
            <p:ph type="sldNum" sz="quarter" idx="5"/>
          </p:nvPr>
        </p:nvSpPr>
        <p:spPr/>
        <p:txBody>
          <a:bodyPr/>
          <a:lstStyle/>
          <a:p>
            <a:fld id="{71CD1C34-72C1-4C67-AAFF-0B8CE9936A77}" type="slidenum">
              <a:rPr lang="en-US" smtClean="0"/>
              <a:t>9</a:t>
            </a:fld>
            <a:endParaRPr lang="en-US"/>
          </a:p>
        </p:txBody>
      </p:sp>
    </p:spTree>
    <p:extLst>
      <p:ext uri="{BB962C8B-B14F-4D97-AF65-F5344CB8AC3E}">
        <p14:creationId xmlns:p14="http://schemas.microsoft.com/office/powerpoint/2010/main" val="40912133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hyperlink" Target="https://creativecommons.org/licenses/by/4.0/" TargetMode="External"/><Relationship Id="rId4" Type="http://schemas.openxmlformats.org/officeDocument/2006/relationships/hyperlink" Target="http://k12.wa.us/" TargetMode="Externa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3/10/26</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Division Name</a:t>
            </a:r>
          </a:p>
        </p:txBody>
      </p:sp>
      <p:sp>
        <p:nvSpPr>
          <p:cNvPr id="5" name="Rectangle 4"/>
          <p:cNvSpPr/>
          <p:nvPr userDrawn="1"/>
        </p:nvSpPr>
        <p:spPr>
          <a:xfrm>
            <a:off x="0" y="0"/>
            <a:ext cx="12192000" cy="35643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BC639"/>
              </a:solidFill>
            </a:endParaRPr>
          </a:p>
        </p:txBody>
      </p:sp>
      <p:sp>
        <p:nvSpPr>
          <p:cNvPr id="2" name="Title 1"/>
          <p:cNvSpPr>
            <a:spLocks noGrp="1"/>
          </p:cNvSpPr>
          <p:nvPr>
            <p:ph type="ctrTitle"/>
          </p:nvPr>
        </p:nvSpPr>
        <p:spPr>
          <a:xfrm>
            <a:off x="1524000" y="1122363"/>
            <a:ext cx="9144000" cy="2387600"/>
          </a:xfrm>
        </p:spPr>
        <p:txBody>
          <a:bodyPr anchor="b"/>
          <a:lstStyle>
            <a:lvl1pPr algn="ctr">
              <a:defRPr sz="6000" baseline="0">
                <a:solidFill>
                  <a:schemeClr val="bg1">
                    <a:lumMod val="10000"/>
                  </a:schemeClr>
                </a:solidFill>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Tree>
    <p:extLst>
      <p:ext uri="{BB962C8B-B14F-4D97-AF65-F5344CB8AC3E}">
        <p14:creationId xmlns:p14="http://schemas.microsoft.com/office/powerpoint/2010/main" val="2597671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3/10/26</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Division Name</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6" name="Picture 5" descr="A teacher in a classroom with a group of kindergartener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2000" cy="3914775"/>
          </a:xfrm>
          <a:prstGeom prst="rect">
            <a:avLst/>
          </a:prstGeom>
        </p:spPr>
      </p:pic>
    </p:spTree>
    <p:extLst>
      <p:ext uri="{BB962C8B-B14F-4D97-AF65-F5344CB8AC3E}">
        <p14:creationId xmlns:p14="http://schemas.microsoft.com/office/powerpoint/2010/main" val="2156435824"/>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3/10/26</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Division Name</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6" name="Picture 5" descr="A boy, looking excited, hangs from monkey bars on a playground."/>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2000" cy="3914775"/>
          </a:xfrm>
          <a:prstGeom prst="rect">
            <a:avLst/>
          </a:prstGeom>
        </p:spPr>
      </p:pic>
    </p:spTree>
    <p:extLst>
      <p:ext uri="{BB962C8B-B14F-4D97-AF65-F5344CB8AC3E}">
        <p14:creationId xmlns:p14="http://schemas.microsoft.com/office/powerpoint/2010/main" val="2381432556"/>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3/10/26</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Division Name</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A middle school student and his teacher work look at the whiteboard."/>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9" y="0"/>
            <a:ext cx="12201903" cy="3917954"/>
          </a:xfrm>
          <a:prstGeom prst="rect">
            <a:avLst/>
          </a:prstGeom>
        </p:spPr>
      </p:pic>
    </p:spTree>
    <p:extLst>
      <p:ext uri="{BB962C8B-B14F-4D97-AF65-F5344CB8AC3E}">
        <p14:creationId xmlns:p14="http://schemas.microsoft.com/office/powerpoint/2010/main" val="706243418"/>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3/10/26</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Division Name</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A teacher leads discussion with high school student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7" y="0"/>
            <a:ext cx="12201903" cy="3917955"/>
          </a:xfrm>
          <a:prstGeom prst="rect">
            <a:avLst/>
          </a:prstGeom>
        </p:spPr>
      </p:pic>
    </p:spTree>
    <p:extLst>
      <p:ext uri="{BB962C8B-B14F-4D97-AF65-F5344CB8AC3E}">
        <p14:creationId xmlns:p14="http://schemas.microsoft.com/office/powerpoint/2010/main" val="1616101956"/>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3/10/26</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Division Name</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Two middle school-aged girls work at desks in a classroom."/>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8" y="0"/>
            <a:ext cx="12201900" cy="3917954"/>
          </a:xfrm>
          <a:prstGeom prst="rect">
            <a:avLst/>
          </a:prstGeom>
        </p:spPr>
      </p:pic>
    </p:spTree>
    <p:extLst>
      <p:ext uri="{BB962C8B-B14F-4D97-AF65-F5344CB8AC3E}">
        <p14:creationId xmlns:p14="http://schemas.microsoft.com/office/powerpoint/2010/main" val="668155238"/>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3/10/26</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Division Name</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Two teachers pose together for a photo."/>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8" y="0"/>
            <a:ext cx="12201900" cy="3917953"/>
          </a:xfrm>
          <a:prstGeom prst="rect">
            <a:avLst/>
          </a:prstGeom>
        </p:spPr>
      </p:pic>
    </p:spTree>
    <p:extLst>
      <p:ext uri="{BB962C8B-B14F-4D97-AF65-F5344CB8AC3E}">
        <p14:creationId xmlns:p14="http://schemas.microsoft.com/office/powerpoint/2010/main" val="3933686141"/>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Slide Alt">
    <p:spTree>
      <p:nvGrpSpPr>
        <p:cNvPr id="1" name=""/>
        <p:cNvGrpSpPr/>
        <p:nvPr/>
      </p:nvGrpSpPr>
      <p:grpSpPr>
        <a:xfrm>
          <a:off x="0" y="0"/>
          <a:ext cx="0" cy="0"/>
          <a:chOff x="0" y="0"/>
          <a:chExt cx="0" cy="0"/>
        </a:xfrm>
      </p:grpSpPr>
      <p:sp>
        <p:nvSpPr>
          <p:cNvPr id="10"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3/10/26</a:t>
            </a:r>
          </a:p>
        </p:txBody>
      </p:sp>
      <p:sp>
        <p:nvSpPr>
          <p:cNvPr id="11"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12"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Division Name</a:t>
            </a:r>
          </a:p>
        </p:txBody>
      </p:sp>
      <p:sp>
        <p:nvSpPr>
          <p:cNvPr id="6" name="Rectangle 5"/>
          <p:cNvSpPr/>
          <p:nvPr userDrawn="1"/>
        </p:nvSpPr>
        <p:spPr>
          <a:xfrm>
            <a:off x="0" y="0"/>
            <a:ext cx="6110514" cy="6858000"/>
          </a:xfrm>
          <a:prstGeom prst="rect">
            <a:avLst/>
          </a:prstGeom>
          <a:solidFill>
            <a:srgbClr val="404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userDrawn="1"/>
        </p:nvSpPr>
        <p:spPr>
          <a:xfrm>
            <a:off x="638629" y="2873829"/>
            <a:ext cx="4876800" cy="646331"/>
          </a:xfrm>
          <a:prstGeom prst="rect">
            <a:avLst/>
          </a:prstGeom>
          <a:noFill/>
        </p:spPr>
        <p:txBody>
          <a:bodyPr wrap="square" rtlCol="0">
            <a:spAutoFit/>
          </a:bodyPr>
          <a:lstStyle/>
          <a:p>
            <a:r>
              <a:rPr lang="en-US" sz="3600" b="1">
                <a:solidFill>
                  <a:srgbClr val="F7F5EB"/>
                </a:solidFill>
                <a:latin typeface="Segoe UI" panose="020B0502040204020203" pitchFamily="34" charset="0"/>
                <a:cs typeface="Segoe UI" panose="020B0502040204020203" pitchFamily="34" charset="0"/>
              </a:rPr>
              <a:t>Section Title</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8629" y="5678455"/>
            <a:ext cx="4864704" cy="813910"/>
          </a:xfrm>
          <a:prstGeom prst="rect">
            <a:avLst/>
          </a:prstGeom>
        </p:spPr>
      </p:pic>
      <p:sp>
        <p:nvSpPr>
          <p:cNvPr id="9" name="Content Placeholder 2"/>
          <p:cNvSpPr txBox="1">
            <a:spLocks/>
          </p:cNvSpPr>
          <p:nvPr userDrawn="1"/>
        </p:nvSpPr>
        <p:spPr>
          <a:xfrm>
            <a:off x="6571343" y="698160"/>
            <a:ext cx="5181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40403D"/>
                </a:solidFill>
                <a:latin typeface="Segoe UI" panose="020B0502040204020203" pitchFamily="34" charset="0"/>
                <a:cs typeface="Segoe UI" panose="020B0502040204020203" pitchFamily="34" charset="0"/>
              </a:rPr>
              <a:t>Edit Master text styles</a:t>
            </a:r>
          </a:p>
          <a:p>
            <a:pPr lvl="1"/>
            <a:r>
              <a:rPr lang="en-US">
                <a:solidFill>
                  <a:srgbClr val="40403D"/>
                </a:solidFill>
                <a:latin typeface="Segoe UI" panose="020B0502040204020203" pitchFamily="34" charset="0"/>
                <a:cs typeface="Segoe UI" panose="020B0502040204020203" pitchFamily="34" charset="0"/>
              </a:rPr>
              <a:t>Second level</a:t>
            </a:r>
          </a:p>
          <a:p>
            <a:pPr lvl="2"/>
            <a:r>
              <a:rPr lang="en-US">
                <a:solidFill>
                  <a:srgbClr val="40403D"/>
                </a:solidFill>
                <a:latin typeface="Segoe UI" panose="020B0502040204020203" pitchFamily="34" charset="0"/>
                <a:cs typeface="Segoe UI" panose="020B0502040204020203" pitchFamily="34" charset="0"/>
              </a:rPr>
              <a:t>Third level</a:t>
            </a:r>
          </a:p>
          <a:p>
            <a:pPr lvl="3"/>
            <a:r>
              <a:rPr lang="en-US">
                <a:solidFill>
                  <a:srgbClr val="40403D"/>
                </a:solidFill>
                <a:latin typeface="Segoe UI" panose="020B0502040204020203" pitchFamily="34" charset="0"/>
                <a:cs typeface="Segoe UI" panose="020B0502040204020203" pitchFamily="34" charset="0"/>
              </a:rPr>
              <a:t>Fourth level</a:t>
            </a:r>
          </a:p>
          <a:p>
            <a:pPr lvl="4"/>
            <a:r>
              <a:rPr lang="en-US">
                <a:solidFill>
                  <a:srgbClr val="40403D"/>
                </a:solidFill>
                <a:latin typeface="Segoe UI" panose="020B0502040204020203" pitchFamily="34" charset="0"/>
                <a:cs typeface="Segoe UI" panose="020B0502040204020203" pitchFamily="34" charset="0"/>
              </a:rPr>
              <a:t>Fifth level</a:t>
            </a:r>
          </a:p>
        </p:txBody>
      </p:sp>
    </p:spTree>
    <p:extLst>
      <p:ext uri="{BB962C8B-B14F-4D97-AF65-F5344CB8AC3E}">
        <p14:creationId xmlns:p14="http://schemas.microsoft.com/office/powerpoint/2010/main" val="27169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nect with OSPI">
    <p:spTree>
      <p:nvGrpSpPr>
        <p:cNvPr id="1" name=""/>
        <p:cNvGrpSpPr/>
        <p:nvPr/>
      </p:nvGrpSpPr>
      <p:grpSpPr>
        <a:xfrm>
          <a:off x="0" y="0"/>
          <a:ext cx="0" cy="0"/>
          <a:chOff x="0" y="0"/>
          <a:chExt cx="0" cy="0"/>
        </a:xfrm>
      </p:grpSpPr>
      <p:pic>
        <p:nvPicPr>
          <p:cNvPr id="4" name="Picture 3" title="OSPI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1779" y="833184"/>
            <a:ext cx="7738478" cy="1294719"/>
          </a:xfrm>
          <a:prstGeom prst="rect">
            <a:avLst/>
          </a:prstGeom>
        </p:spPr>
      </p:pic>
      <p:sp>
        <p:nvSpPr>
          <p:cNvPr id="6" name="TextBox 5"/>
          <p:cNvSpPr txBox="1"/>
          <p:nvPr userDrawn="1"/>
        </p:nvSpPr>
        <p:spPr>
          <a:xfrm>
            <a:off x="1837346" y="2290273"/>
            <a:ext cx="8015955" cy="461665"/>
          </a:xfrm>
          <a:prstGeom prst="rect">
            <a:avLst/>
          </a:prstGeom>
          <a:noFill/>
        </p:spPr>
        <p:txBody>
          <a:bodyPr wrap="square" rtlCol="0">
            <a:spAutoFit/>
          </a:bodyPr>
          <a:lstStyle/>
          <a:p>
            <a:pPr algn="ctr"/>
            <a:r>
              <a:rPr lang="en-US" sz="2400" b="0" i="1"/>
              <a:t>Connect with us!</a:t>
            </a:r>
          </a:p>
        </p:txBody>
      </p:sp>
      <p:sp>
        <p:nvSpPr>
          <p:cNvPr id="11" name="Rectangle 10">
            <a:extLst>
              <a:ext uri="{FF2B5EF4-FFF2-40B4-BE49-F238E27FC236}">
                <a16:creationId xmlns:a16="http://schemas.microsoft.com/office/drawing/2014/main" id="{8BE95E35-3883-158B-7130-C82D8280C294}"/>
              </a:ext>
            </a:extLst>
          </p:cNvPr>
          <p:cNvSpPr/>
          <p:nvPr userDrawn="1"/>
        </p:nvSpPr>
        <p:spPr>
          <a:xfrm>
            <a:off x="0" y="3247402"/>
            <a:ext cx="12192000" cy="36105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078A2A71-B85D-1FF3-60FA-96E65D358721}"/>
              </a:ext>
            </a:extLst>
          </p:cNvPr>
          <p:cNvGrpSpPr/>
          <p:nvPr userDrawn="1"/>
        </p:nvGrpSpPr>
        <p:grpSpPr>
          <a:xfrm>
            <a:off x="6458805" y="3759013"/>
            <a:ext cx="3869118" cy="539496"/>
            <a:chOff x="6458805" y="3759013"/>
            <a:chExt cx="3869118" cy="539496"/>
          </a:xfrm>
        </p:grpSpPr>
        <p:sp>
          <p:nvSpPr>
            <p:cNvPr id="14" name="TextBox 13">
              <a:extLst>
                <a:ext uri="{FF2B5EF4-FFF2-40B4-BE49-F238E27FC236}">
                  <a16:creationId xmlns:a16="http://schemas.microsoft.com/office/drawing/2014/main" id="{F4746C03-C7B5-A546-4435-A533C5786426}"/>
                </a:ext>
              </a:extLst>
            </p:cNvPr>
            <p:cNvSpPr txBox="1"/>
            <p:nvPr userDrawn="1"/>
          </p:nvSpPr>
          <p:spPr>
            <a:xfrm>
              <a:off x="7148888" y="3881096"/>
              <a:ext cx="3179035" cy="400110"/>
            </a:xfrm>
            <a:prstGeom prst="rect">
              <a:avLst/>
            </a:prstGeom>
            <a:noFill/>
          </p:spPr>
          <p:txBody>
            <a:bodyPr wrap="square" rtlCol="0">
              <a:spAutoFit/>
            </a:bodyPr>
            <a:lstStyle/>
            <a:p>
              <a:r>
                <a:rPr lang="en-US" sz="2000">
                  <a:solidFill>
                    <a:srgbClr val="40403D"/>
                  </a:solidFill>
                </a:rPr>
                <a:t>youtube.com/</a:t>
              </a:r>
              <a:r>
                <a:rPr lang="en-US" sz="2000" err="1">
                  <a:solidFill>
                    <a:srgbClr val="40403D"/>
                  </a:solidFill>
                </a:rPr>
                <a:t>waospi</a:t>
              </a:r>
              <a:endParaRPr lang="en-US" sz="2000">
                <a:solidFill>
                  <a:srgbClr val="40403D"/>
                </a:solidFill>
              </a:endParaRPr>
            </a:p>
          </p:txBody>
        </p:sp>
        <p:pic>
          <p:nvPicPr>
            <p:cNvPr id="15" name="Picture 14" descr="A black circle with a play button&#10;&#10;Description automatically generated">
              <a:extLst>
                <a:ext uri="{FF2B5EF4-FFF2-40B4-BE49-F238E27FC236}">
                  <a16:creationId xmlns:a16="http://schemas.microsoft.com/office/drawing/2014/main" id="{E318448C-028A-6C18-1181-8B59B9AC1E1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3176" t="33418" r="33020" b="33029"/>
            <a:stretch/>
          </p:blipFill>
          <p:spPr>
            <a:xfrm>
              <a:off x="6458805" y="3759013"/>
              <a:ext cx="543505" cy="539496"/>
            </a:xfrm>
            <a:prstGeom prst="rect">
              <a:avLst/>
            </a:prstGeom>
          </p:spPr>
        </p:pic>
      </p:grpSp>
      <p:grpSp>
        <p:nvGrpSpPr>
          <p:cNvPr id="16" name="Group 15">
            <a:extLst>
              <a:ext uri="{FF2B5EF4-FFF2-40B4-BE49-F238E27FC236}">
                <a16:creationId xmlns:a16="http://schemas.microsoft.com/office/drawing/2014/main" id="{C7DFE266-15B0-0205-56BA-3CEFDEA54341}"/>
              </a:ext>
            </a:extLst>
          </p:cNvPr>
          <p:cNvGrpSpPr/>
          <p:nvPr userDrawn="1"/>
        </p:nvGrpSpPr>
        <p:grpSpPr>
          <a:xfrm>
            <a:off x="1824951" y="3779653"/>
            <a:ext cx="3393607" cy="539496"/>
            <a:chOff x="1824951" y="3779653"/>
            <a:chExt cx="3393607" cy="539496"/>
          </a:xfrm>
        </p:grpSpPr>
        <p:sp>
          <p:nvSpPr>
            <p:cNvPr id="17" name="TextBox 16">
              <a:extLst>
                <a:ext uri="{FF2B5EF4-FFF2-40B4-BE49-F238E27FC236}">
                  <a16:creationId xmlns:a16="http://schemas.microsoft.com/office/drawing/2014/main" id="{6774BE28-908D-0B46-BDE4-C12BF7DCCDF8}"/>
                </a:ext>
              </a:extLst>
            </p:cNvPr>
            <p:cNvSpPr txBox="1"/>
            <p:nvPr userDrawn="1"/>
          </p:nvSpPr>
          <p:spPr>
            <a:xfrm>
              <a:off x="2513803" y="3881096"/>
              <a:ext cx="2704755" cy="400110"/>
            </a:xfrm>
            <a:prstGeom prst="rect">
              <a:avLst/>
            </a:prstGeom>
            <a:noFill/>
          </p:spPr>
          <p:txBody>
            <a:bodyPr wrap="square" rtlCol="0">
              <a:spAutoFit/>
            </a:bodyPr>
            <a:lstStyle/>
            <a:p>
              <a:r>
                <a:rPr lang="en-US" sz="2000">
                  <a:solidFill>
                    <a:srgbClr val="40403D"/>
                  </a:solidFill>
                </a:rPr>
                <a:t>ospi.k12.wa.us</a:t>
              </a:r>
            </a:p>
          </p:txBody>
        </p:sp>
        <p:pic>
          <p:nvPicPr>
            <p:cNvPr id="18" name="Picture 17" descr="A globe in a circle&#10;&#10;Description automatically generated">
              <a:extLst>
                <a:ext uri="{FF2B5EF4-FFF2-40B4-BE49-F238E27FC236}">
                  <a16:creationId xmlns:a16="http://schemas.microsoft.com/office/drawing/2014/main" id="{EBF2EB4A-E456-9FB9-C829-9F3FF9B8388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33331" t="33264" r="33396" b="33071"/>
            <a:stretch/>
          </p:blipFill>
          <p:spPr>
            <a:xfrm>
              <a:off x="1824951" y="3779653"/>
              <a:ext cx="533235" cy="539496"/>
            </a:xfrm>
            <a:prstGeom prst="rect">
              <a:avLst/>
            </a:prstGeom>
          </p:spPr>
        </p:pic>
      </p:grpSp>
      <p:grpSp>
        <p:nvGrpSpPr>
          <p:cNvPr id="19" name="Group 18">
            <a:extLst>
              <a:ext uri="{FF2B5EF4-FFF2-40B4-BE49-F238E27FC236}">
                <a16:creationId xmlns:a16="http://schemas.microsoft.com/office/drawing/2014/main" id="{CFAD037F-A9A0-79AE-7AB1-8B9D13F1C770}"/>
              </a:ext>
            </a:extLst>
          </p:cNvPr>
          <p:cNvGrpSpPr/>
          <p:nvPr userDrawn="1"/>
        </p:nvGrpSpPr>
        <p:grpSpPr>
          <a:xfrm>
            <a:off x="6465155" y="4640007"/>
            <a:ext cx="3864252" cy="539496"/>
            <a:chOff x="6465155" y="4640007"/>
            <a:chExt cx="3864252" cy="539496"/>
          </a:xfrm>
        </p:grpSpPr>
        <p:sp>
          <p:nvSpPr>
            <p:cNvPr id="20" name="TextBox 19">
              <a:extLst>
                <a:ext uri="{FF2B5EF4-FFF2-40B4-BE49-F238E27FC236}">
                  <a16:creationId xmlns:a16="http://schemas.microsoft.com/office/drawing/2014/main" id="{307AD5DA-F0DD-622D-B7DD-C79E47587A51}"/>
                </a:ext>
              </a:extLst>
            </p:cNvPr>
            <p:cNvSpPr txBox="1"/>
            <p:nvPr userDrawn="1"/>
          </p:nvSpPr>
          <p:spPr>
            <a:xfrm>
              <a:off x="7150372" y="4747800"/>
              <a:ext cx="3179035" cy="400110"/>
            </a:xfrm>
            <a:prstGeom prst="rect">
              <a:avLst/>
            </a:prstGeom>
            <a:noFill/>
          </p:spPr>
          <p:txBody>
            <a:bodyPr wrap="square" rtlCol="0">
              <a:spAutoFit/>
            </a:bodyPr>
            <a:lstStyle/>
            <a:p>
              <a:r>
                <a:rPr lang="en-US" sz="2000">
                  <a:solidFill>
                    <a:srgbClr val="40403D"/>
                  </a:solidFill>
                </a:rPr>
                <a:t>twitter.com/</a:t>
              </a:r>
              <a:r>
                <a:rPr lang="en-US" sz="2000" err="1">
                  <a:solidFill>
                    <a:srgbClr val="40403D"/>
                  </a:solidFill>
                </a:rPr>
                <a:t>waospi</a:t>
              </a:r>
              <a:endParaRPr lang="en-US" sz="2000">
                <a:solidFill>
                  <a:srgbClr val="40403D"/>
                </a:solidFill>
              </a:endParaRPr>
            </a:p>
          </p:txBody>
        </p:sp>
        <p:pic>
          <p:nvPicPr>
            <p:cNvPr id="21" name="Picture 20" descr="A black background with a blue x in the middle&#10;&#10;Description automatically generated">
              <a:extLst>
                <a:ext uri="{FF2B5EF4-FFF2-40B4-BE49-F238E27FC236}">
                  <a16:creationId xmlns:a16="http://schemas.microsoft.com/office/drawing/2014/main" id="{B4338096-C6D4-A699-41A5-2F150AAEA83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3073" t="33065" r="33123" b="33270"/>
            <a:stretch/>
          </p:blipFill>
          <p:spPr>
            <a:xfrm>
              <a:off x="6465155" y="4640007"/>
              <a:ext cx="541716" cy="539496"/>
            </a:xfrm>
            <a:prstGeom prst="rect">
              <a:avLst/>
            </a:prstGeom>
          </p:spPr>
        </p:pic>
      </p:grpSp>
      <p:grpSp>
        <p:nvGrpSpPr>
          <p:cNvPr id="22" name="Group 21">
            <a:extLst>
              <a:ext uri="{FF2B5EF4-FFF2-40B4-BE49-F238E27FC236}">
                <a16:creationId xmlns:a16="http://schemas.microsoft.com/office/drawing/2014/main" id="{5B348BCE-90C6-E3A0-06CD-B0A9B75FB54C}"/>
              </a:ext>
            </a:extLst>
          </p:cNvPr>
          <p:cNvGrpSpPr/>
          <p:nvPr userDrawn="1"/>
        </p:nvGrpSpPr>
        <p:grpSpPr>
          <a:xfrm>
            <a:off x="1824646" y="4646357"/>
            <a:ext cx="3392350" cy="539496"/>
            <a:chOff x="1824646" y="4646357"/>
            <a:chExt cx="3392350" cy="539496"/>
          </a:xfrm>
        </p:grpSpPr>
        <p:sp>
          <p:nvSpPr>
            <p:cNvPr id="23" name="TextBox 22">
              <a:extLst>
                <a:ext uri="{FF2B5EF4-FFF2-40B4-BE49-F238E27FC236}">
                  <a16:creationId xmlns:a16="http://schemas.microsoft.com/office/drawing/2014/main" id="{E17A907B-80EE-D7F3-704D-FEE2EA0C72E8}"/>
                </a:ext>
              </a:extLst>
            </p:cNvPr>
            <p:cNvSpPr txBox="1"/>
            <p:nvPr userDrawn="1"/>
          </p:nvSpPr>
          <p:spPr>
            <a:xfrm>
              <a:off x="2512241" y="4747800"/>
              <a:ext cx="2704755" cy="400110"/>
            </a:xfrm>
            <a:prstGeom prst="rect">
              <a:avLst/>
            </a:prstGeom>
            <a:noFill/>
          </p:spPr>
          <p:txBody>
            <a:bodyPr wrap="square" rtlCol="0">
              <a:spAutoFit/>
            </a:bodyPr>
            <a:lstStyle/>
            <a:p>
              <a:r>
                <a:rPr lang="en-US" sz="2000">
                  <a:solidFill>
                    <a:srgbClr val="40403D"/>
                  </a:solidFill>
                </a:rPr>
                <a:t>instagram.com/</a:t>
              </a:r>
              <a:r>
                <a:rPr lang="en-US" sz="2000" err="1">
                  <a:solidFill>
                    <a:srgbClr val="40403D"/>
                  </a:solidFill>
                </a:rPr>
                <a:t>waospi</a:t>
              </a:r>
              <a:endParaRPr lang="en-US" sz="2000">
                <a:solidFill>
                  <a:srgbClr val="40403D"/>
                </a:solidFill>
              </a:endParaRPr>
            </a:p>
          </p:txBody>
        </p:sp>
        <p:pic>
          <p:nvPicPr>
            <p:cNvPr id="41" name="Picture 40" descr="A black and white logo&#10;&#10;Description automatically generated">
              <a:extLst>
                <a:ext uri="{FF2B5EF4-FFF2-40B4-BE49-F238E27FC236}">
                  <a16:creationId xmlns:a16="http://schemas.microsoft.com/office/drawing/2014/main" id="{69AE100F-2CD9-28C6-FE26-2791260C000D}"/>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32713" t="32711" r="32712" b="32361"/>
            <a:stretch/>
          </p:blipFill>
          <p:spPr>
            <a:xfrm>
              <a:off x="1824646" y="4646357"/>
              <a:ext cx="534047" cy="539496"/>
            </a:xfrm>
            <a:prstGeom prst="rect">
              <a:avLst/>
            </a:prstGeom>
          </p:spPr>
        </p:pic>
      </p:grpSp>
      <p:grpSp>
        <p:nvGrpSpPr>
          <p:cNvPr id="42" name="Group 41">
            <a:extLst>
              <a:ext uri="{FF2B5EF4-FFF2-40B4-BE49-F238E27FC236}">
                <a16:creationId xmlns:a16="http://schemas.microsoft.com/office/drawing/2014/main" id="{9FC7BEFA-9B38-3C18-23A4-AE9A2B5FBFB0}"/>
              </a:ext>
            </a:extLst>
          </p:cNvPr>
          <p:cNvGrpSpPr/>
          <p:nvPr userDrawn="1"/>
        </p:nvGrpSpPr>
        <p:grpSpPr>
          <a:xfrm>
            <a:off x="1830996" y="5502749"/>
            <a:ext cx="3862393" cy="539496"/>
            <a:chOff x="1830996" y="5502749"/>
            <a:chExt cx="3862393" cy="539496"/>
          </a:xfrm>
        </p:grpSpPr>
        <p:sp>
          <p:nvSpPr>
            <p:cNvPr id="43" name="TextBox 42">
              <a:extLst>
                <a:ext uri="{FF2B5EF4-FFF2-40B4-BE49-F238E27FC236}">
                  <a16:creationId xmlns:a16="http://schemas.microsoft.com/office/drawing/2014/main" id="{5DC9DB80-F554-AA21-DC2C-14A9BCEF426D}"/>
                </a:ext>
              </a:extLst>
            </p:cNvPr>
            <p:cNvSpPr txBox="1"/>
            <p:nvPr userDrawn="1"/>
          </p:nvSpPr>
          <p:spPr>
            <a:xfrm>
              <a:off x="2514354" y="5614504"/>
              <a:ext cx="3179035" cy="400110"/>
            </a:xfrm>
            <a:prstGeom prst="rect">
              <a:avLst/>
            </a:prstGeom>
            <a:noFill/>
          </p:spPr>
          <p:txBody>
            <a:bodyPr wrap="square" rtlCol="0">
              <a:spAutoFit/>
            </a:bodyPr>
            <a:lstStyle/>
            <a:p>
              <a:r>
                <a:rPr lang="en-US" sz="2000">
                  <a:solidFill>
                    <a:srgbClr val="40403D"/>
                  </a:solidFill>
                </a:rPr>
                <a:t>facebook.com/</a:t>
              </a:r>
              <a:r>
                <a:rPr lang="en-US" sz="2000" err="1">
                  <a:solidFill>
                    <a:srgbClr val="40403D"/>
                  </a:solidFill>
                </a:rPr>
                <a:t>waospi</a:t>
              </a:r>
              <a:endParaRPr lang="en-US" sz="2000">
                <a:solidFill>
                  <a:srgbClr val="40403D"/>
                </a:solidFill>
              </a:endParaRPr>
            </a:p>
          </p:txBody>
        </p:sp>
        <p:pic>
          <p:nvPicPr>
            <p:cNvPr id="44" name="Picture 43" descr="A letter f in a circle&#10;&#10;Description automatically generated">
              <a:extLst>
                <a:ext uri="{FF2B5EF4-FFF2-40B4-BE49-F238E27FC236}">
                  <a16:creationId xmlns:a16="http://schemas.microsoft.com/office/drawing/2014/main" id="{BEF5A120-5331-9B19-8CE5-3AFB20B5A886}"/>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33160" t="33025" r="33567" b="33169"/>
            <a:stretch/>
          </p:blipFill>
          <p:spPr>
            <a:xfrm>
              <a:off x="1830996" y="5502749"/>
              <a:ext cx="531012" cy="539496"/>
            </a:xfrm>
            <a:prstGeom prst="rect">
              <a:avLst/>
            </a:prstGeom>
          </p:spPr>
        </p:pic>
      </p:grpSp>
      <p:grpSp>
        <p:nvGrpSpPr>
          <p:cNvPr id="45" name="Group 44">
            <a:extLst>
              <a:ext uri="{FF2B5EF4-FFF2-40B4-BE49-F238E27FC236}">
                <a16:creationId xmlns:a16="http://schemas.microsoft.com/office/drawing/2014/main" id="{BB79436B-0D2F-0824-2F96-683B65317BFD}"/>
              </a:ext>
            </a:extLst>
          </p:cNvPr>
          <p:cNvGrpSpPr/>
          <p:nvPr userDrawn="1"/>
        </p:nvGrpSpPr>
        <p:grpSpPr>
          <a:xfrm>
            <a:off x="6461758" y="5504655"/>
            <a:ext cx="4365290" cy="539496"/>
            <a:chOff x="6461758" y="5504655"/>
            <a:chExt cx="4365290" cy="539496"/>
          </a:xfrm>
        </p:grpSpPr>
        <p:sp>
          <p:nvSpPr>
            <p:cNvPr id="46" name="TextBox 45">
              <a:extLst>
                <a:ext uri="{FF2B5EF4-FFF2-40B4-BE49-F238E27FC236}">
                  <a16:creationId xmlns:a16="http://schemas.microsoft.com/office/drawing/2014/main" id="{4BF24949-C02E-B1FC-6A0B-0F6F6FE43152}"/>
                </a:ext>
              </a:extLst>
            </p:cNvPr>
            <p:cNvSpPr txBox="1"/>
            <p:nvPr userDrawn="1"/>
          </p:nvSpPr>
          <p:spPr>
            <a:xfrm>
              <a:off x="7149186" y="5614504"/>
              <a:ext cx="3677862" cy="400110"/>
            </a:xfrm>
            <a:prstGeom prst="rect">
              <a:avLst/>
            </a:prstGeom>
            <a:noFill/>
          </p:spPr>
          <p:txBody>
            <a:bodyPr wrap="square" rtlCol="0">
              <a:spAutoFit/>
            </a:bodyPr>
            <a:lstStyle/>
            <a:p>
              <a:r>
                <a:rPr lang="en-US" sz="2000">
                  <a:solidFill>
                    <a:srgbClr val="40403D"/>
                  </a:solidFill>
                </a:rPr>
                <a:t>linkedin.com/company/</a:t>
              </a:r>
              <a:r>
                <a:rPr lang="en-US" sz="2000" err="1">
                  <a:solidFill>
                    <a:srgbClr val="40403D"/>
                  </a:solidFill>
                </a:rPr>
                <a:t>waospi</a:t>
              </a:r>
              <a:endParaRPr lang="en-US" sz="2000">
                <a:solidFill>
                  <a:srgbClr val="40403D"/>
                </a:solidFill>
              </a:endParaRPr>
            </a:p>
          </p:txBody>
        </p:sp>
        <p:pic>
          <p:nvPicPr>
            <p:cNvPr id="47" name="Picture 46" descr="A black background with a black circle with a blue letter in it&#10;&#10;Description automatically generated">
              <a:extLst>
                <a:ext uri="{FF2B5EF4-FFF2-40B4-BE49-F238E27FC236}">
                  <a16:creationId xmlns:a16="http://schemas.microsoft.com/office/drawing/2014/main" id="{09669F6A-2701-50C9-13FE-2818536550AD}"/>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33065" t="33065" r="33066" b="33131"/>
            <a:stretch/>
          </p:blipFill>
          <p:spPr>
            <a:xfrm>
              <a:off x="6461758" y="5504655"/>
              <a:ext cx="540552" cy="539496"/>
            </a:xfrm>
            <a:prstGeom prst="rect">
              <a:avLst/>
            </a:prstGeom>
          </p:spPr>
        </p:pic>
      </p:grpSp>
    </p:spTree>
    <p:extLst>
      <p:ext uri="{BB962C8B-B14F-4D97-AF65-F5344CB8AC3E}">
        <p14:creationId xmlns:p14="http://schemas.microsoft.com/office/powerpoint/2010/main" val="33364056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1832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1832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5"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3/10/26</a:t>
            </a:r>
          </a:p>
        </p:txBody>
      </p:sp>
      <p:sp>
        <p:nvSpPr>
          <p:cNvPr id="16"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7"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21339438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2558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5125"/>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3/10/26</a:t>
            </a:r>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542023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ission Vision Values">
    <p:spTree>
      <p:nvGrpSpPr>
        <p:cNvPr id="1" name=""/>
        <p:cNvGrpSpPr/>
        <p:nvPr/>
      </p:nvGrpSpPr>
      <p:grpSpPr>
        <a:xfrm>
          <a:off x="0" y="0"/>
          <a:ext cx="0" cy="0"/>
          <a:chOff x="0" y="0"/>
          <a:chExt cx="0" cy="0"/>
        </a:xfrm>
      </p:grpSpPr>
      <p:pic>
        <p:nvPicPr>
          <p:cNvPr id="2" name="Picture 1" descr="A group of young children raising their hands&#10;"/>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4724400" cy="6858000"/>
          </a:xfrm>
          <a:prstGeom prst="rect">
            <a:avLst/>
          </a:prstGeom>
        </p:spPr>
      </p:pic>
      <p:sp>
        <p:nvSpPr>
          <p:cNvPr id="18" name="Date Placeholder 3"/>
          <p:cNvSpPr>
            <a:spLocks noGrp="1"/>
          </p:cNvSpPr>
          <p:nvPr>
            <p:ph type="dt" sz="half" idx="10"/>
          </p:nvPr>
        </p:nvSpPr>
        <p:spPr>
          <a:xfrm>
            <a:off x="9776298" y="6431544"/>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3/10/26</a:t>
            </a:r>
          </a:p>
        </p:txBody>
      </p:sp>
      <p:sp>
        <p:nvSpPr>
          <p:cNvPr id="19" name="Slide Number Placeholder 4"/>
          <p:cNvSpPr>
            <a:spLocks noGrp="1"/>
          </p:cNvSpPr>
          <p:nvPr>
            <p:ph type="sldNum" sz="quarter" idx="4"/>
          </p:nvPr>
        </p:nvSpPr>
        <p:spPr>
          <a:xfrm>
            <a:off x="10709328" y="6431544"/>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20" name="Footer Placeholder 5"/>
          <p:cNvSpPr>
            <a:spLocks noGrp="1"/>
          </p:cNvSpPr>
          <p:nvPr>
            <p:ph type="ftr" sz="quarter" idx="3"/>
          </p:nvPr>
        </p:nvSpPr>
        <p:spPr>
          <a:xfrm>
            <a:off x="5750668" y="6431544"/>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Division Name</a:t>
            </a:r>
          </a:p>
        </p:txBody>
      </p:sp>
    </p:spTree>
    <p:extLst>
      <p:ext uri="{BB962C8B-B14F-4D97-AF65-F5344CB8AC3E}">
        <p14:creationId xmlns:p14="http://schemas.microsoft.com/office/powerpoint/2010/main" val="32900762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5473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5473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7" name="Date Placeholder 3">
            <a:extLst>
              <a:ext uri="{FF2B5EF4-FFF2-40B4-BE49-F238E27FC236}">
                <a16:creationId xmlns:a16="http://schemas.microsoft.com/office/drawing/2014/main" id="{A12F0367-B061-15EB-952A-D81B11253D2E}"/>
              </a:ext>
            </a:extLst>
          </p:cNvPr>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3/10/26</a:t>
            </a:r>
          </a:p>
        </p:txBody>
      </p:sp>
      <p:sp>
        <p:nvSpPr>
          <p:cNvPr id="8" name="Slide Number Placeholder 4">
            <a:extLst>
              <a:ext uri="{FF2B5EF4-FFF2-40B4-BE49-F238E27FC236}">
                <a16:creationId xmlns:a16="http://schemas.microsoft.com/office/drawing/2014/main" id="{C5EF007C-88BC-3DA5-F761-0527245B3421}"/>
              </a:ext>
            </a:extLst>
          </p:cNvPr>
          <p:cNvSpPr>
            <a:spLocks noGrp="1"/>
          </p:cNvSpPr>
          <p:nvPr>
            <p:ph type="sldNum" sz="quarter" idx="12"/>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14504781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3/10/26</a:t>
            </a:r>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42255795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2558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5125"/>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3/10/26</a:t>
            </a:r>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28299836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1832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1832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5"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3/10/26</a:t>
            </a:r>
          </a:p>
        </p:txBody>
      </p:sp>
      <p:sp>
        <p:nvSpPr>
          <p:cNvPr id="16"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7"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33366150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5473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5473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3/10/26</a:t>
            </a:r>
          </a:p>
        </p:txBody>
      </p:sp>
      <p:sp>
        <p:nvSpPr>
          <p:cNvPr id="15" name="Slide Number Placeholder 4"/>
          <p:cNvSpPr>
            <a:spLocks noGrp="1"/>
          </p:cNvSpPr>
          <p:nvPr>
            <p:ph type="sldNum" sz="quarter" idx="12"/>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6" name="Footer Placeholder 5"/>
          <p:cNvSpPr>
            <a:spLocks noGrp="1"/>
          </p:cNvSpPr>
          <p:nvPr>
            <p:ph type="ftr" sz="quarter" idx="1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34725231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Picture 5"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3"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3/10/26</a:t>
            </a:r>
          </a:p>
        </p:txBody>
      </p:sp>
      <p:sp>
        <p:nvSpPr>
          <p:cNvPr id="14"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5"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3877022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2"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3/10/26</a:t>
            </a:r>
          </a:p>
        </p:txBody>
      </p:sp>
      <p:sp>
        <p:nvSpPr>
          <p:cNvPr id="13"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4"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18645979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act &amp; Creative Commons">
    <p:spTree>
      <p:nvGrpSpPr>
        <p:cNvPr id="1" name=""/>
        <p:cNvGrpSpPr/>
        <p:nvPr/>
      </p:nvGrpSpPr>
      <p:grpSpPr>
        <a:xfrm>
          <a:off x="0" y="0"/>
          <a:ext cx="0" cy="0"/>
          <a:chOff x="0" y="0"/>
          <a:chExt cx="0" cy="0"/>
        </a:xfrm>
      </p:grpSpPr>
      <p:pic>
        <p:nvPicPr>
          <p:cNvPr id="5" name="Picture 4"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pic>
        <p:nvPicPr>
          <p:cNvPr id="8" name="Picture 2" descr="CreativeCommons logo&#10;&#10;http://mirrors.creativecommons.org/presskit/buttons/88x31/png/by.png" title="CC Logo "/>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65041" y="5241583"/>
            <a:ext cx="1124177" cy="3933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userDrawn="1"/>
        </p:nvSpPr>
        <p:spPr>
          <a:xfrm>
            <a:off x="2250974" y="5115080"/>
            <a:ext cx="84825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0403D"/>
                </a:solidFill>
                <a:effectLst/>
                <a:uLnTx/>
                <a:uFillTx/>
                <a:latin typeface="Segoe UI"/>
                <a:ea typeface="+mn-ea"/>
                <a:cs typeface="+mn-cs"/>
              </a:rPr>
              <a:t>Except where otherwise noted, this work by the </a:t>
            </a:r>
            <a:r>
              <a:rPr kumimoji="0" lang="en-US" sz="1800" b="0" i="0" u="none" strike="noStrike" kern="1200" cap="none" spc="0" normalizeH="0" baseline="0" noProof="0">
                <a:ln>
                  <a:noFill/>
                </a:ln>
                <a:solidFill>
                  <a:srgbClr val="40403D"/>
                </a:solidFill>
                <a:effectLst/>
                <a:uLnTx/>
                <a:uFillTx/>
                <a:latin typeface="Segoe UI"/>
                <a:ea typeface="+mn-ea"/>
                <a:cs typeface="+mn-cs"/>
                <a:hlinkClick r:id="rId4"/>
              </a:rPr>
              <a:t>Office of Superintendent of Public Instruction </a:t>
            </a:r>
            <a:r>
              <a:rPr kumimoji="0" lang="en-US" sz="1800" b="0" i="0" u="none" strike="noStrike" kern="1200" cap="none" spc="0" normalizeH="0" baseline="0" noProof="0">
                <a:ln>
                  <a:noFill/>
                </a:ln>
                <a:solidFill>
                  <a:srgbClr val="40403D"/>
                </a:solidFill>
                <a:effectLst/>
                <a:uLnTx/>
                <a:uFillTx/>
                <a:latin typeface="Segoe UI"/>
                <a:ea typeface="+mn-ea"/>
                <a:cs typeface="+mn-cs"/>
              </a:rPr>
              <a:t>is licensed under a </a:t>
            </a:r>
            <a:r>
              <a:rPr kumimoji="0" lang="en-US" sz="1800" b="0" i="0" u="none" strike="noStrike" kern="1200" cap="none" spc="0" normalizeH="0" baseline="0" noProof="0">
                <a:ln>
                  <a:noFill/>
                </a:ln>
                <a:solidFill>
                  <a:srgbClr val="40403D"/>
                </a:solidFill>
                <a:effectLst/>
                <a:uLnTx/>
                <a:uFillTx/>
                <a:latin typeface="Segoe UI"/>
                <a:ea typeface="+mn-ea"/>
                <a:cs typeface="+mn-cs"/>
                <a:hlinkClick r:id="rId5"/>
              </a:rPr>
              <a:t>Creative Commons 4.0 International License</a:t>
            </a:r>
            <a:r>
              <a:rPr kumimoji="0" lang="en-US" sz="1800" b="0" i="0" u="none" strike="noStrike" kern="1200" cap="none" spc="0" normalizeH="0" baseline="0" noProof="0">
                <a:ln>
                  <a:noFill/>
                </a:ln>
                <a:solidFill>
                  <a:srgbClr val="40403D"/>
                </a:solidFill>
                <a:effectLst/>
                <a:uLnTx/>
                <a:uFillTx/>
                <a:latin typeface="Segoe UI"/>
                <a:ea typeface="+mn-ea"/>
                <a:cs typeface="+mn-cs"/>
              </a:rPr>
              <a:t>.</a:t>
            </a:r>
          </a:p>
        </p:txBody>
      </p:sp>
      <p:sp>
        <p:nvSpPr>
          <p:cNvPr id="3" name="TextBox 2"/>
          <p:cNvSpPr txBox="1"/>
          <p:nvPr userDrawn="1"/>
        </p:nvSpPr>
        <p:spPr>
          <a:xfrm>
            <a:off x="765041" y="666572"/>
            <a:ext cx="1048109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40403D"/>
                </a:solidFill>
                <a:effectLst/>
                <a:uLnTx/>
                <a:uFillTx/>
                <a:latin typeface="Segoe UI"/>
                <a:ea typeface="+mn-ea"/>
                <a:cs typeface="+mn-cs"/>
              </a:rPr>
              <a:t>Contact Us!</a:t>
            </a:r>
          </a:p>
        </p:txBody>
      </p:sp>
      <p:sp>
        <p:nvSpPr>
          <p:cNvPr id="6" name="Text Placeholder 5"/>
          <p:cNvSpPr>
            <a:spLocks noGrp="1"/>
          </p:cNvSpPr>
          <p:nvPr>
            <p:ph type="body" sz="quarter" idx="10"/>
          </p:nvPr>
        </p:nvSpPr>
        <p:spPr>
          <a:xfrm>
            <a:off x="765175" y="1624013"/>
            <a:ext cx="10463213" cy="2865437"/>
          </a:xfrm>
        </p:spPr>
        <p:txBody>
          <a:bodyPr/>
          <a:lstStyle/>
          <a:p>
            <a:pPr lvl="0"/>
            <a:r>
              <a:rPr lang="en-US"/>
              <a:t>Edit Master text styles</a:t>
            </a:r>
          </a:p>
        </p:txBody>
      </p:sp>
      <p:sp>
        <p:nvSpPr>
          <p:cNvPr id="16"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3/10/26</a:t>
            </a:r>
          </a:p>
        </p:txBody>
      </p:sp>
      <p:sp>
        <p:nvSpPr>
          <p:cNvPr id="17"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8"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33392466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8"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3/10/26</a:t>
            </a:r>
          </a:p>
        </p:txBody>
      </p:sp>
      <p:sp>
        <p:nvSpPr>
          <p:cNvPr id="19"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20"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2120799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5"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3/10/26</a:t>
            </a:r>
          </a:p>
        </p:txBody>
      </p:sp>
      <p:sp>
        <p:nvSpPr>
          <p:cNvPr id="16"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7"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2618800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Slide 1">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3/10/26</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Division Name</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Middle school age students sit in circle and raise hand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3417273561"/>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3/10/26</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Division Name</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6" name="Picture 5" descr="A teacher with a group of students learning in a garden."/>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2000" cy="3914775"/>
          </a:xfrm>
          <a:prstGeom prst="rect">
            <a:avLst/>
          </a:prstGeom>
        </p:spPr>
      </p:pic>
    </p:spTree>
    <p:extLst>
      <p:ext uri="{BB962C8B-B14F-4D97-AF65-F5344CB8AC3E}">
        <p14:creationId xmlns:p14="http://schemas.microsoft.com/office/powerpoint/2010/main" val="315913837"/>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3/10/26</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Division Name</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A woman says goodbye to her young daughter as she prepares to board a school bu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3255797857"/>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Section Slide 1">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3/10/26</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Division Name</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Middle school age students sit in circle and raise hand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2531321509"/>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Slide 1">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3/10/26</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Division Name</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The Washington State Capitol Building"/>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1175064403"/>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2">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3/10/26</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Division Name</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A high school age girl sits on a couch and talks to a counselo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460531380"/>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Slide 3">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3/10/26</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Division Name</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A woman walks a young child towards the school."/>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1636054900"/>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Slide 2">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3/10/26</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Division Name</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A woman says goodbye to her young daughter as she prepares to board a school bu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3716358544"/>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ection Slide 3">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3/10/26</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Division Name</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A group of high school graduates smile with their diploma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932264222"/>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3/10/26</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Division Name</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A teacher with a group of students learning in a garden."/>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2828276157"/>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2.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4064507"/>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3" r:id="rId3"/>
    <p:sldLayoutId id="2147483680" r:id="rId4"/>
    <p:sldLayoutId id="2147483667" r:id="rId5"/>
    <p:sldLayoutId id="2147483668" r:id="rId6"/>
    <p:sldLayoutId id="2147483681" r:id="rId7"/>
    <p:sldLayoutId id="2147483693" r:id="rId8"/>
    <p:sldLayoutId id="2147483669" r:id="rId9"/>
    <p:sldLayoutId id="2147483673" r:id="rId10"/>
    <p:sldLayoutId id="2147483679" r:id="rId11"/>
    <p:sldLayoutId id="2147483675" r:id="rId12"/>
    <p:sldLayoutId id="2147483674" r:id="rId13"/>
    <p:sldLayoutId id="2147483676" r:id="rId14"/>
    <p:sldLayoutId id="2147483677" r:id="rId15"/>
    <p:sldLayoutId id="2147483666" r:id="rId16"/>
    <p:sldLayoutId id="2147483671" r:id="rId17"/>
    <p:sldLayoutId id="2147483695" r:id="rId18"/>
    <p:sldLayoutId id="2147483696" r:id="rId19"/>
    <p:sldLayoutId id="2147483697" r:id="rId20"/>
  </p:sldLayoutIdLst>
  <p:hf sldNum="0" hdr="0" ftr="0"/>
  <p:txStyles>
    <p:titleStyle>
      <a:lvl1pPr algn="l" defTabSz="914400" rtl="0" eaLnBrk="1" latinLnBrk="0" hangingPunct="1">
        <a:lnSpc>
          <a:spcPct val="90000"/>
        </a:lnSpc>
        <a:spcBef>
          <a:spcPct val="0"/>
        </a:spcBef>
        <a:buNone/>
        <a:defRPr sz="4400" kern="1200">
          <a:solidFill>
            <a:schemeClr val="tx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2"/>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3/10/26</a:t>
            </a:r>
          </a:p>
        </p:txBody>
      </p:sp>
      <p:sp>
        <p:nvSpPr>
          <p:cNvPr id="11"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2"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2031592902"/>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4" r:id="rId11"/>
    <p:sldLayoutId id="2147483698" r:id="rId12"/>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19.xml"/><Relationship Id="rId7" Type="http://schemas.openxmlformats.org/officeDocument/2006/relationships/diagramQuickStyle" Target="../diagrams/quickStyle4.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27.png"/><Relationship Id="rId4" Type="http://schemas.openxmlformats.org/officeDocument/2006/relationships/notesSlide" Target="../notesSlides/notesSlide10.xml"/><Relationship Id="rId9" Type="http://schemas.microsoft.com/office/2007/relationships/diagramDrawing" Target="../diagrams/drawing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7.png"/><Relationship Id="rId5" Type="http://schemas.openxmlformats.org/officeDocument/2006/relationships/image" Target="../media/image43.sv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19.xml"/><Relationship Id="rId7" Type="http://schemas.openxmlformats.org/officeDocument/2006/relationships/diagramQuickStyle" Target="../diagrams/quickStyle5.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27.png"/><Relationship Id="rId4" Type="http://schemas.openxmlformats.org/officeDocument/2006/relationships/notesSlide" Target="../notesSlides/notesSlide13.xml"/><Relationship Id="rId9" Type="http://schemas.microsoft.com/office/2007/relationships/diagramDrawing" Target="../diagrams/drawing5.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19.xml"/><Relationship Id="rId7" Type="http://schemas.openxmlformats.org/officeDocument/2006/relationships/diagramQuickStyle" Target="../diagrams/quickStyle6.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27.png"/><Relationship Id="rId4" Type="http://schemas.openxmlformats.org/officeDocument/2006/relationships/notesSlide" Target="../notesSlides/notesSlide14.xml"/><Relationship Id="rId9" Type="http://schemas.microsoft.com/office/2007/relationships/diagramDrawing" Target="../diagrams/drawing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7.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slideLayout" Target="../slideLayouts/slideLayout19.xml"/><Relationship Id="rId7" Type="http://schemas.openxmlformats.org/officeDocument/2006/relationships/diagramQuickStyle" Target="../diagrams/quickStyle7.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diagramLayout" Target="../diagrams/layout7.xml"/><Relationship Id="rId5" Type="http://schemas.openxmlformats.org/officeDocument/2006/relationships/diagramData" Target="../diagrams/data7.xml"/><Relationship Id="rId10" Type="http://schemas.openxmlformats.org/officeDocument/2006/relationships/image" Target="../media/image27.png"/><Relationship Id="rId4" Type="http://schemas.openxmlformats.org/officeDocument/2006/relationships/notesSlide" Target="../notesSlides/notesSlide16.xml"/><Relationship Id="rId9" Type="http://schemas.microsoft.com/office/2007/relationships/diagramDrawing" Target="../diagrams/drawing7.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slideLayout" Target="../slideLayouts/slideLayout18.xml"/><Relationship Id="rId7" Type="http://schemas.openxmlformats.org/officeDocument/2006/relationships/diagramQuickStyle" Target="../diagrams/quickStyle8.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diagramLayout" Target="../diagrams/layout8.xml"/><Relationship Id="rId11" Type="http://schemas.openxmlformats.org/officeDocument/2006/relationships/image" Target="../media/image27.png"/><Relationship Id="rId5" Type="http://schemas.openxmlformats.org/officeDocument/2006/relationships/diagramData" Target="../diagrams/data8.xml"/><Relationship Id="rId10" Type="http://schemas.openxmlformats.org/officeDocument/2006/relationships/image" Target="../media/image49.png"/><Relationship Id="rId4" Type="http://schemas.openxmlformats.org/officeDocument/2006/relationships/notesSlide" Target="../notesSlides/notesSlide17.xml"/><Relationship Id="rId9" Type="http://schemas.microsoft.com/office/2007/relationships/diagramDrawing" Target="../diagrams/drawing8.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7.png"/><Relationship Id="rId5" Type="http://schemas.openxmlformats.org/officeDocument/2006/relationships/image" Target="../media/image50.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2.xml"/><Relationship Id="rId7" Type="http://schemas.openxmlformats.org/officeDocument/2006/relationships/diagramQuickStyle" Target="../diagrams/quickStyle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7.png"/><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7.png"/><Relationship Id="rId5" Type="http://schemas.openxmlformats.org/officeDocument/2006/relationships/image" Target="../media/image32.sv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19.xml"/><Relationship Id="rId7" Type="http://schemas.openxmlformats.org/officeDocument/2006/relationships/diagramQuickStyle" Target="../diagrams/quickStyle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7.png"/><Relationship Id="rId4" Type="http://schemas.openxmlformats.org/officeDocument/2006/relationships/notesSlide" Target="../notesSlides/notesSlide7.xml"/><Relationship Id="rId9" Type="http://schemas.microsoft.com/office/2007/relationships/diagramDrawing" Target="../diagrams/drawing2.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19.xml"/><Relationship Id="rId7" Type="http://schemas.openxmlformats.org/officeDocument/2006/relationships/diagramQuickStyle" Target="../diagrams/quickStyle3.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7.png"/><Relationship Id="rId4" Type="http://schemas.openxmlformats.org/officeDocument/2006/relationships/notesSlide" Target="../notesSlides/notesSlide8.xml"/><Relationship Id="rId9" Type="http://schemas.microsoft.com/office/2007/relationships/diagramDrawing" Target="../diagrams/drawing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7.png"/><Relationship Id="rId5" Type="http://schemas.openxmlformats.org/officeDocument/2006/relationships/image" Target="../media/image3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p:cNvSpPr>
            <a:spLocks noGrp="1"/>
          </p:cNvSpPr>
          <p:nvPr>
            <p:ph type="ctrTitle"/>
          </p:nvPr>
        </p:nvSpPr>
        <p:spPr>
          <a:xfrm>
            <a:off x="260196" y="1150241"/>
            <a:ext cx="11718072" cy="2359722"/>
          </a:xfrm>
        </p:spPr>
        <p:txBody>
          <a:bodyPr>
            <a:normAutofit fontScale="90000"/>
          </a:bodyPr>
          <a:lstStyle/>
          <a:p>
            <a:r>
              <a:rPr lang="en-US" b="1" dirty="0">
                <a:latin typeface="Segoe UI"/>
                <a:cs typeface="Segoe UI"/>
              </a:rPr>
              <a:t>WA ELA 2026 Learning Standards </a:t>
            </a:r>
            <a:br>
              <a:rPr lang="en-US" dirty="0">
                <a:latin typeface="Segoe UI"/>
                <a:cs typeface="Segoe UI"/>
              </a:rPr>
            </a:br>
            <a:r>
              <a:rPr lang="en-US" sz="3600" b="1" dirty="0">
                <a:solidFill>
                  <a:schemeClr val="accent1"/>
                </a:solidFill>
                <a:latin typeface="Segoe UI"/>
                <a:cs typeface="Segoe UI"/>
              </a:rPr>
              <a:t>Office Hour Session #1 - </a:t>
            </a:r>
            <a:r>
              <a:rPr lang="en-US" sz="3600" b="1" i="1" dirty="0">
                <a:solidFill>
                  <a:schemeClr val="accent1"/>
                </a:solidFill>
                <a:latin typeface="Segoe UI"/>
                <a:cs typeface="Segoe UI"/>
              </a:rPr>
              <a:t>What's New and Key Shift </a:t>
            </a:r>
            <a:br>
              <a:rPr lang="en-US" sz="3600" b="1" i="1" dirty="0">
                <a:solidFill>
                  <a:schemeClr val="accent1"/>
                </a:solidFill>
                <a:latin typeface="Segoe UI"/>
                <a:cs typeface="Segoe UI"/>
              </a:rPr>
            </a:br>
            <a:br>
              <a:rPr lang="en-US" sz="3600" b="1" i="1" dirty="0">
                <a:latin typeface="Segoe UI"/>
                <a:cs typeface="Segoe UI"/>
              </a:rPr>
            </a:br>
            <a:r>
              <a:rPr lang="en-US" sz="3100" dirty="0">
                <a:solidFill>
                  <a:srgbClr val="40403D"/>
                </a:solidFill>
                <a:latin typeface="Segoe UI"/>
                <a:cs typeface="Segoe UI"/>
              </a:rPr>
              <a:t>March 19, 2026</a:t>
            </a:r>
            <a:br>
              <a:rPr lang="en-US" sz="3100" dirty="0">
                <a:solidFill>
                  <a:srgbClr val="40403D"/>
                </a:solidFill>
                <a:latin typeface="Segoe UI"/>
                <a:cs typeface="Segoe UI"/>
              </a:rPr>
            </a:br>
            <a:r>
              <a:rPr lang="en-US" sz="3100" dirty="0">
                <a:solidFill>
                  <a:srgbClr val="40403D"/>
                </a:solidFill>
                <a:latin typeface="Segoe UI"/>
                <a:cs typeface="Segoe UI"/>
              </a:rPr>
              <a:t>4:00pm- 5:00pm</a:t>
            </a:r>
          </a:p>
        </p:txBody>
      </p:sp>
      <p:sp>
        <p:nvSpPr>
          <p:cNvPr id="23" name="Subtitle 22"/>
          <p:cNvSpPr>
            <a:spLocks noGrp="1"/>
          </p:cNvSpPr>
          <p:nvPr>
            <p:ph type="subTitle" idx="1"/>
          </p:nvPr>
        </p:nvSpPr>
        <p:spPr>
          <a:xfrm>
            <a:off x="459442" y="4139921"/>
            <a:ext cx="10835364" cy="1858544"/>
          </a:xfrm>
        </p:spPr>
        <p:txBody>
          <a:bodyPr vert="horz" lIns="91440" tIns="45720" rIns="91440" bIns="45720" rtlCol="0" anchor="t">
            <a:normAutofit/>
          </a:bodyPr>
          <a:lstStyle/>
          <a:p>
            <a:r>
              <a:rPr lang="en-US" b="1">
                <a:latin typeface="Segoe UI"/>
                <a:cs typeface="Segoe UI"/>
              </a:rPr>
              <a:t>Carey Kirkwood</a:t>
            </a:r>
            <a:r>
              <a:rPr lang="en-US">
                <a:latin typeface="Segoe UI"/>
                <a:cs typeface="Segoe UI"/>
              </a:rPr>
              <a:t>, </a:t>
            </a:r>
            <a:r>
              <a:rPr lang="en-US" sz="2000" i="1">
                <a:latin typeface="Segoe UI"/>
                <a:cs typeface="Segoe UI"/>
              </a:rPr>
              <a:t>Associate Director of Elementary ELA &amp; Content Integration</a:t>
            </a:r>
          </a:p>
          <a:p>
            <a:r>
              <a:rPr lang="en-US" b="1" err="1">
                <a:latin typeface="Segoe UI"/>
                <a:cs typeface="Segoe UI"/>
              </a:rPr>
              <a:t>Praxia</a:t>
            </a:r>
            <a:r>
              <a:rPr lang="en-US" b="1">
                <a:latin typeface="Segoe UI"/>
                <a:cs typeface="Segoe UI"/>
              </a:rPr>
              <a:t> Apostle</a:t>
            </a:r>
            <a:r>
              <a:rPr lang="en-US">
                <a:latin typeface="Segoe UI"/>
                <a:cs typeface="Segoe UI"/>
              </a:rPr>
              <a:t>, </a:t>
            </a:r>
            <a:r>
              <a:rPr lang="en-US" sz="2000" i="1">
                <a:latin typeface="Segoe UI"/>
                <a:cs typeface="Segoe UI"/>
              </a:rPr>
              <a:t>Associate Director of Secondary ELA</a:t>
            </a:r>
          </a:p>
          <a:p>
            <a:r>
              <a:rPr lang="en-US" b="1">
                <a:latin typeface="Segoe UI"/>
                <a:cs typeface="Segoe UI"/>
              </a:rPr>
              <a:t>Lesley James</a:t>
            </a:r>
            <a:r>
              <a:rPr lang="en-US">
                <a:latin typeface="Segoe UI"/>
                <a:cs typeface="Segoe UI"/>
              </a:rPr>
              <a:t>, </a:t>
            </a:r>
            <a:r>
              <a:rPr lang="en-US" sz="2000" i="1">
                <a:latin typeface="Segoe UI"/>
                <a:cs typeface="Segoe UI"/>
              </a:rPr>
              <a:t>Media Literacy and Digital Citizenship Program Supervisor</a:t>
            </a:r>
          </a:p>
          <a:p>
            <a:endParaRPr lang="en-US" sz="1800" b="1">
              <a:solidFill>
                <a:schemeClr val="accent1"/>
              </a:solidFill>
              <a:latin typeface="Segoe UI"/>
              <a:cs typeface="Segoe UI"/>
            </a:endParaRPr>
          </a:p>
          <a:p>
            <a:endParaRPr lang="en-US">
              <a:latin typeface="Segoe UI"/>
              <a:cs typeface="Segoe UI"/>
            </a:endParaRPr>
          </a:p>
        </p:txBody>
      </p:sp>
      <p:pic>
        <p:nvPicPr>
          <p:cNvPr id="8" name="Audio 7">
            <a:hlinkClick r:id="" action="ppaction://media"/>
            <a:extLst>
              <a:ext uri="{FF2B5EF4-FFF2-40B4-BE49-F238E27FC236}">
                <a16:creationId xmlns:a16="http://schemas.microsoft.com/office/drawing/2014/main" id="{DFCCD2E9-0D9D-A424-3599-42C7AA14418B}"/>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
        <p:nvSpPr>
          <p:cNvPr id="3" name="Date Placeholder 2">
            <a:extLst>
              <a:ext uri="{FF2B5EF4-FFF2-40B4-BE49-F238E27FC236}">
                <a16:creationId xmlns:a16="http://schemas.microsoft.com/office/drawing/2014/main" id="{6C1C7537-DE46-F171-09A6-B68F7C9817BC}"/>
              </a:ext>
            </a:extLst>
          </p:cNvPr>
          <p:cNvSpPr>
            <a:spLocks noGrp="1"/>
          </p:cNvSpPr>
          <p:nvPr>
            <p:ph type="dt" sz="half" idx="10"/>
          </p:nvPr>
        </p:nvSpPr>
        <p:spPr/>
        <p:txBody>
          <a:bodyPr/>
          <a:lstStyle/>
          <a:p>
            <a:pPr algn="ctr"/>
            <a:r>
              <a:rPr lang="en-US"/>
              <a:t>3/10/26</a:t>
            </a:r>
          </a:p>
        </p:txBody>
      </p:sp>
    </p:spTree>
    <p:extLst>
      <p:ext uri="{BB962C8B-B14F-4D97-AF65-F5344CB8AC3E}">
        <p14:creationId xmlns:p14="http://schemas.microsoft.com/office/powerpoint/2010/main" val="63509900"/>
      </p:ext>
    </p:extLst>
  </p:cSld>
  <p:clrMapOvr>
    <a:masterClrMapping/>
  </p:clrMapOvr>
  <mc:AlternateContent xmlns:mc="http://schemas.openxmlformats.org/markup-compatibility/2006" xmlns:p14="http://schemas.microsoft.com/office/powerpoint/2010/main">
    <mc:Choice Requires="p14">
      <p:transition spd="med" p14:dur="700" advTm="34595">
        <p:fade/>
      </p:transition>
    </mc:Choice>
    <mc:Fallback xmlns="">
      <p:transition spd="med" advTm="3459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0A81B-F3F6-EBEC-4255-EE6F850E44EB}"/>
              </a:ext>
            </a:extLst>
          </p:cNvPr>
          <p:cNvSpPr>
            <a:spLocks noGrp="1"/>
          </p:cNvSpPr>
          <p:nvPr>
            <p:ph type="title"/>
          </p:nvPr>
        </p:nvSpPr>
        <p:spPr>
          <a:xfrm>
            <a:off x="838200" y="365125"/>
            <a:ext cx="10515600" cy="1325563"/>
          </a:xfrm>
        </p:spPr>
        <p:txBody>
          <a:bodyPr anchor="ctr">
            <a:normAutofit/>
          </a:bodyPr>
          <a:lstStyle/>
          <a:p>
            <a:r>
              <a:rPr lang="en-US" dirty="0"/>
              <a:t>Prioritized Learning Standards</a:t>
            </a:r>
          </a:p>
        </p:txBody>
      </p:sp>
      <p:graphicFrame>
        <p:nvGraphicFramePr>
          <p:cNvPr id="7" name="Content Placeholder 2" descr="Priority learning standards can be described as the most essential academic skills and concepts students need to succeed as they progress through the grades. &#10;The priority learning standards identify a universal set of standards that every student will have the opportunity to learn &#10;&#10;The process was guided by national best practices. When selecting priority learning standards the following criteria were used:&#10;Enduring concepts, skills and knowledge that are valuable beyond a single grade level. &#10;Leverage, meaning usefulness across disciplines or subject areas.&#10;Readiness, in terms of helping prepare students for future grades, courses, and post high school options. &#10;&#10;Other learning standards serve to support and reinforce the priority learning standards.&#10;">
            <a:extLst>
              <a:ext uri="{FF2B5EF4-FFF2-40B4-BE49-F238E27FC236}">
                <a16:creationId xmlns:a16="http://schemas.microsoft.com/office/drawing/2014/main" id="{29F0AA76-09BB-32AC-C2FE-BC9731A64DDB}"/>
              </a:ext>
              <a:ext uri="{C183D7F6-B498-43B3-948B-1728B52AA6E4}">
                <adec:decorative xmlns:adec="http://schemas.microsoft.com/office/drawing/2017/decorative" val="0"/>
              </a:ext>
            </a:extLst>
          </p:cNvPr>
          <p:cNvGraphicFramePr>
            <a:graphicFrameLocks noGrp="1"/>
          </p:cNvGraphicFramePr>
          <p:nvPr>
            <p:ph idx="1"/>
            <p:extLst>
              <p:ext uri="{D42A27DB-BD31-4B8C-83A1-F6EECF244321}">
                <p14:modId xmlns:p14="http://schemas.microsoft.com/office/powerpoint/2010/main" val="598426844"/>
              </p:ext>
            </p:extLst>
          </p:nvPr>
        </p:nvGraphicFramePr>
        <p:xfrm>
          <a:off x="838200" y="1825625"/>
          <a:ext cx="10515600" cy="425586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Date Placeholder 3">
            <a:extLst>
              <a:ext uri="{FF2B5EF4-FFF2-40B4-BE49-F238E27FC236}">
                <a16:creationId xmlns:a16="http://schemas.microsoft.com/office/drawing/2014/main" id="{F3A9053A-A885-FA13-864A-B10D724CA26C}"/>
              </a:ext>
            </a:extLst>
          </p:cNvPr>
          <p:cNvSpPr>
            <a:spLocks noGrp="1"/>
          </p:cNvSpPr>
          <p:nvPr>
            <p:ph type="dt" sz="half" idx="11"/>
          </p:nvPr>
        </p:nvSpPr>
        <p:spPr>
          <a:xfrm>
            <a:off x="9309783" y="6253532"/>
            <a:ext cx="1531571" cy="365125"/>
          </a:xfrm>
        </p:spPr>
        <p:txBody>
          <a:bodyPr anchor="ctr">
            <a:normAutofit/>
          </a:bodyPr>
          <a:lstStyle/>
          <a:p>
            <a:pPr algn="ctr">
              <a:spcAft>
                <a:spcPts val="600"/>
              </a:spcAft>
            </a:pPr>
            <a:r>
              <a:rPr lang="en-US"/>
              <a:t>3/10/26</a:t>
            </a:r>
            <a:endParaRPr lang="en-US" dirty="0"/>
          </a:p>
        </p:txBody>
      </p:sp>
      <p:pic>
        <p:nvPicPr>
          <p:cNvPr id="5" name="Audio 2">
            <a:hlinkClick r:id="" action="ppaction://media"/>
            <a:extLst>
              <a:ext uri="{FF2B5EF4-FFF2-40B4-BE49-F238E27FC236}">
                <a16:creationId xmlns:a16="http://schemas.microsoft.com/office/drawing/2014/main" id="{79694FD1-F6C2-F21E-855E-4FF654439FB5}"/>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41619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20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9E311-91E5-A06F-214A-9CFA0F2B23D1}"/>
              </a:ext>
            </a:extLst>
          </p:cNvPr>
          <p:cNvSpPr>
            <a:spLocks noGrp="1"/>
          </p:cNvSpPr>
          <p:nvPr>
            <p:ph type="title"/>
          </p:nvPr>
        </p:nvSpPr>
        <p:spPr/>
        <p:txBody>
          <a:bodyPr/>
          <a:lstStyle/>
          <a:p>
            <a:r>
              <a:rPr lang="en-US">
                <a:latin typeface="Segoe UI"/>
                <a:cs typeface="Segoe UI"/>
              </a:rPr>
              <a:t>WA ELA Key Shift, Key Understandings &amp; Student Literacy Practices</a:t>
            </a:r>
            <a:endParaRPr lang="en-US"/>
          </a:p>
        </p:txBody>
      </p:sp>
      <p:pic>
        <p:nvPicPr>
          <p:cNvPr id="4" name="Audio 3">
            <a:hlinkClick r:id="" action="ppaction://media"/>
            <a:extLst>
              <a:ext uri="{FF2B5EF4-FFF2-40B4-BE49-F238E27FC236}">
                <a16:creationId xmlns:a16="http://schemas.microsoft.com/office/drawing/2014/main" id="{A978ADFD-24B0-6DE8-AD97-EF4FF4BF852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
        <p:nvSpPr>
          <p:cNvPr id="3" name="Date Placeholder 2">
            <a:extLst>
              <a:ext uri="{FF2B5EF4-FFF2-40B4-BE49-F238E27FC236}">
                <a16:creationId xmlns:a16="http://schemas.microsoft.com/office/drawing/2014/main" id="{F3988C2F-92E3-4021-6F36-421D619EBCCB}"/>
              </a:ext>
            </a:extLst>
          </p:cNvPr>
          <p:cNvSpPr>
            <a:spLocks noGrp="1"/>
          </p:cNvSpPr>
          <p:nvPr>
            <p:ph type="dt" sz="half" idx="10"/>
          </p:nvPr>
        </p:nvSpPr>
        <p:spPr/>
        <p:txBody>
          <a:bodyPr/>
          <a:lstStyle/>
          <a:p>
            <a:pPr algn="ctr"/>
            <a:r>
              <a:rPr lang="en-US"/>
              <a:t>3/10/26</a:t>
            </a:r>
          </a:p>
        </p:txBody>
      </p:sp>
    </p:spTree>
    <p:extLst>
      <p:ext uri="{BB962C8B-B14F-4D97-AF65-F5344CB8AC3E}">
        <p14:creationId xmlns:p14="http://schemas.microsoft.com/office/powerpoint/2010/main" val="2834851218"/>
      </p:ext>
    </p:extLst>
  </p:cSld>
  <p:clrMapOvr>
    <a:masterClrMapping/>
  </p:clrMapOvr>
  <mc:AlternateContent xmlns:mc="http://schemas.openxmlformats.org/markup-compatibility/2006" xmlns:p14="http://schemas.microsoft.com/office/powerpoint/2010/main">
    <mc:Choice Requires="p14">
      <p:transition spd="med" p14:dur="700" advTm="12350">
        <p:fade/>
      </p:transition>
    </mc:Choice>
    <mc:Fallback xmlns="">
      <p:transition spd="med" advTm="123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A50AA2-9E95-E004-80B2-5AE3EEAC53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B20E27-A704-6B6A-C7C7-8995AD03A2B4}"/>
              </a:ext>
            </a:extLst>
          </p:cNvPr>
          <p:cNvSpPr>
            <a:spLocks noGrp="1"/>
          </p:cNvSpPr>
          <p:nvPr>
            <p:ph type="title"/>
          </p:nvPr>
        </p:nvSpPr>
        <p:spPr>
          <a:xfrm>
            <a:off x="104078" y="0"/>
            <a:ext cx="12087922" cy="1325563"/>
          </a:xfrm>
        </p:spPr>
        <p:txBody>
          <a:bodyPr anchor="ctr">
            <a:normAutofit/>
          </a:bodyPr>
          <a:lstStyle/>
          <a:p>
            <a:pPr algn="ctr"/>
            <a:r>
              <a:rPr lang="en-US" b="1">
                <a:solidFill>
                  <a:srgbClr val="424340"/>
                </a:solidFill>
                <a:latin typeface="Segoe UI"/>
                <a:cs typeface="Segoe UI"/>
              </a:rPr>
              <a:t>WA ELA 2026 </a:t>
            </a:r>
            <a:r>
              <a:rPr lang="en-US">
                <a:solidFill>
                  <a:srgbClr val="424340"/>
                </a:solidFill>
                <a:latin typeface="Segoe UI"/>
                <a:cs typeface="Segoe UI"/>
              </a:rPr>
              <a:t>| </a:t>
            </a:r>
            <a:r>
              <a:rPr lang="en-US">
                <a:solidFill>
                  <a:srgbClr val="FFC000"/>
                </a:solidFill>
                <a:latin typeface="Segoe UI"/>
                <a:cs typeface="Segoe UI"/>
              </a:rPr>
              <a:t>Key Shift in WA ELA 2026</a:t>
            </a:r>
            <a:endParaRPr lang="en-US">
              <a:latin typeface="Segoe UI"/>
              <a:cs typeface="Segoe UI"/>
            </a:endParaRPr>
          </a:p>
        </p:txBody>
      </p:sp>
      <p:sp>
        <p:nvSpPr>
          <p:cNvPr id="3" name="Content Placeholder 2">
            <a:extLst>
              <a:ext uri="{FF2B5EF4-FFF2-40B4-BE49-F238E27FC236}">
                <a16:creationId xmlns:a16="http://schemas.microsoft.com/office/drawing/2014/main" id="{46617725-40C1-DB7E-CC15-84307FD62DB6}"/>
              </a:ext>
            </a:extLst>
          </p:cNvPr>
          <p:cNvSpPr>
            <a:spLocks noGrp="1"/>
          </p:cNvSpPr>
          <p:nvPr>
            <p:ph sz="half" idx="2"/>
          </p:nvPr>
        </p:nvSpPr>
        <p:spPr>
          <a:xfrm>
            <a:off x="4638907" y="1825625"/>
            <a:ext cx="6950927" cy="4753595"/>
          </a:xfrm>
        </p:spPr>
        <p:txBody>
          <a:bodyPr vert="horz" lIns="91440" tIns="45720" rIns="91440" bIns="45720" rtlCol="0" anchor="t">
            <a:normAutofit/>
          </a:bodyPr>
          <a:lstStyle/>
          <a:p>
            <a:pPr marL="0" indent="0" algn="ctr">
              <a:buNone/>
            </a:pPr>
            <a:r>
              <a:rPr lang="en-US" sz="3600" b="1" dirty="0">
                <a:solidFill>
                  <a:srgbClr val="FBC639"/>
                </a:solidFill>
              </a:rPr>
              <a:t>Students are active </a:t>
            </a:r>
            <a:br>
              <a:rPr lang="en-US" sz="3600" b="1" dirty="0">
                <a:solidFill>
                  <a:srgbClr val="FBC639"/>
                </a:solidFill>
              </a:rPr>
            </a:br>
            <a:r>
              <a:rPr lang="en-US" sz="3600" b="1" dirty="0">
                <a:solidFill>
                  <a:srgbClr val="FBC639"/>
                </a:solidFill>
              </a:rPr>
              <a:t>decision-makers. </a:t>
            </a:r>
            <a:endParaRPr lang="en-US" sz="3600" b="1" dirty="0">
              <a:solidFill>
                <a:srgbClr val="FBC639"/>
              </a:solidFill>
              <a:cs typeface="Segoe UI"/>
            </a:endParaRPr>
          </a:p>
          <a:p>
            <a:pPr marL="0" indent="0">
              <a:buNone/>
            </a:pPr>
            <a:endParaRPr lang="en-US" sz="2400" dirty="0"/>
          </a:p>
          <a:p>
            <a:r>
              <a:rPr lang="en-US" sz="2400" dirty="0">
                <a:latin typeface="Segoe UI"/>
                <a:cs typeface="Segoe UI"/>
              </a:rPr>
              <a:t>This recognizes and builds on students’ capacity to </a:t>
            </a:r>
            <a:r>
              <a:rPr lang="en-US" sz="2400" b="1" dirty="0">
                <a:latin typeface="Segoe UI"/>
                <a:cs typeface="Segoe UI"/>
              </a:rPr>
              <a:t>make thoughtful, purposeful choices as they read write speak, listen, and engage with media </a:t>
            </a:r>
            <a:r>
              <a:rPr lang="en-US" sz="2400" dirty="0">
                <a:latin typeface="Segoe UI"/>
                <a:cs typeface="Segoe UI"/>
              </a:rPr>
              <a:t>– positioning them as active agents in their own learning.</a:t>
            </a:r>
          </a:p>
          <a:p>
            <a:r>
              <a:rPr lang="en-US" sz="2400" dirty="0">
                <a:latin typeface="Segoe UI"/>
                <a:cs typeface="Segoe UI"/>
              </a:rPr>
              <a:t>The key shift is supported by </a:t>
            </a:r>
            <a:r>
              <a:rPr lang="en-US" sz="2400" b="1" dirty="0">
                <a:latin typeface="Segoe UI"/>
                <a:cs typeface="Segoe UI"/>
              </a:rPr>
              <a:t>six key understandings </a:t>
            </a:r>
            <a:r>
              <a:rPr lang="en-US" sz="2400" dirty="0">
                <a:latin typeface="Segoe UI"/>
                <a:cs typeface="Segoe UI"/>
              </a:rPr>
              <a:t>and </a:t>
            </a:r>
            <a:r>
              <a:rPr lang="en-US" sz="2400" b="1" dirty="0">
                <a:latin typeface="Segoe UI"/>
                <a:cs typeface="Segoe UI"/>
              </a:rPr>
              <a:t>six student literacy practices.</a:t>
            </a:r>
          </a:p>
          <a:p>
            <a:endParaRPr lang="en-US" sz="2400" dirty="0">
              <a:latin typeface="Segoe UI"/>
              <a:cs typeface="Segoe UI"/>
            </a:endParaRPr>
          </a:p>
        </p:txBody>
      </p:sp>
      <p:pic>
        <p:nvPicPr>
          <p:cNvPr id="6" name="Graphic 5">
            <a:extLst>
              <a:ext uri="{FF2B5EF4-FFF2-40B4-BE49-F238E27FC236}">
                <a16:creationId xmlns:a16="http://schemas.microsoft.com/office/drawing/2014/main" id="{ADBB77D2-D88E-E9C9-999F-BEBC891EC19E}"/>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02166" y="2005362"/>
            <a:ext cx="3802566" cy="3802566"/>
          </a:xfrm>
          <a:prstGeom prst="rect">
            <a:avLst/>
          </a:prstGeom>
        </p:spPr>
      </p:pic>
      <p:pic>
        <p:nvPicPr>
          <p:cNvPr id="5" name="Audio 4">
            <a:hlinkClick r:id="" action="ppaction://media"/>
            <a:extLst>
              <a:ext uri="{FF2B5EF4-FFF2-40B4-BE49-F238E27FC236}">
                <a16:creationId xmlns:a16="http://schemas.microsoft.com/office/drawing/2014/main" id="{5F3677C8-047C-4050-7163-AF6DD9A4683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
        <p:nvSpPr>
          <p:cNvPr id="4" name="Date Placeholder 3">
            <a:extLst>
              <a:ext uri="{FF2B5EF4-FFF2-40B4-BE49-F238E27FC236}">
                <a16:creationId xmlns:a16="http://schemas.microsoft.com/office/drawing/2014/main" id="{76767350-4302-84B6-AC36-D9DEED42C616}"/>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3/10/26</a:t>
            </a:r>
          </a:p>
        </p:txBody>
      </p:sp>
    </p:spTree>
    <p:extLst>
      <p:ext uri="{BB962C8B-B14F-4D97-AF65-F5344CB8AC3E}">
        <p14:creationId xmlns:p14="http://schemas.microsoft.com/office/powerpoint/2010/main" val="2564712464"/>
      </p:ext>
    </p:extLst>
  </p:cSld>
  <p:clrMapOvr>
    <a:masterClrMapping/>
  </p:clrMapOvr>
  <mc:AlternateContent xmlns:mc="http://schemas.openxmlformats.org/markup-compatibility/2006" xmlns:p14="http://schemas.microsoft.com/office/powerpoint/2010/main">
    <mc:Choice Requires="p14">
      <p:transition spd="med" p14:dur="700" advTm="67213">
        <p:fade/>
      </p:transition>
    </mc:Choice>
    <mc:Fallback xmlns="">
      <p:transition spd="med" advTm="672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chor="ctr">
            <a:normAutofit/>
          </a:bodyPr>
          <a:lstStyle/>
          <a:p>
            <a:r>
              <a:rPr lang="en-US" b="1"/>
              <a:t>WA ELA 2026 </a:t>
            </a:r>
            <a:r>
              <a:rPr lang="en-US"/>
              <a:t>| </a:t>
            </a:r>
            <a:r>
              <a:rPr lang="en-US">
                <a:solidFill>
                  <a:srgbClr val="FFC000"/>
                </a:solidFill>
              </a:rPr>
              <a:t>Six Key Understandings of Literacy</a:t>
            </a:r>
            <a:endParaRPr>
              <a:solidFill>
                <a:srgbClr val="FFC000"/>
              </a:solidFill>
            </a:endParaRPr>
          </a:p>
        </p:txBody>
      </p:sp>
      <p:graphicFrame>
        <p:nvGraphicFramePr>
          <p:cNvPr id="5" name="Content Placeholder 2" descr="The revised standards are built upon six key understandings that reflect enduring insights from scholarship across literacy studies, linguistics, education, and the social sciences. &#10;These understandings serve as conceptual anchors for interpreting, unpacking, and implementing the standards.&#10;&#10;These key understandings are&#10;Students’ experiences matter&#10;Language is social&#10;The standard domains are interdependent and integrated&#10;Literacy is more than isolated skills and concepts taken out of context from authentic experience&#10;All texts are multimodal&#10;Literacy connects to histories, identities, and unknown futures&#10;&#10;">
            <a:extLst>
              <a:ext uri="{FF2B5EF4-FFF2-40B4-BE49-F238E27FC236}">
                <a16:creationId xmlns:a16="http://schemas.microsoft.com/office/drawing/2014/main" id="{7AA95C6D-3500-CFE3-27BC-D2D787A53767}"/>
              </a:ext>
            </a:extLst>
          </p:cNvPr>
          <p:cNvGraphicFramePr>
            <a:graphicFrameLocks noGrp="1"/>
          </p:cNvGraphicFramePr>
          <p:nvPr>
            <p:ph idx="1"/>
            <p:extLst>
              <p:ext uri="{D42A27DB-BD31-4B8C-83A1-F6EECF244321}">
                <p14:modId xmlns:p14="http://schemas.microsoft.com/office/powerpoint/2010/main" val="1699316750"/>
              </p:ext>
            </p:extLst>
          </p:nvPr>
        </p:nvGraphicFramePr>
        <p:xfrm>
          <a:off x="838200" y="1825625"/>
          <a:ext cx="10515600" cy="425586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Audio 3">
            <a:hlinkClick r:id="" action="ppaction://media"/>
            <a:extLst>
              <a:ext uri="{FF2B5EF4-FFF2-40B4-BE49-F238E27FC236}">
                <a16:creationId xmlns:a16="http://schemas.microsoft.com/office/drawing/2014/main" id="{988968C5-F3DD-1F0E-DE45-859FC178056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03125" t="-203125" r="-203125" b="-203125"/>
          <a:stretch>
            <a:fillRect/>
          </a:stretch>
        </p:blipFill>
        <p:spPr>
          <a:xfrm>
            <a:off x="10052304" y="4718304"/>
            <a:ext cx="2057400" cy="2057400"/>
          </a:xfrm>
          <a:prstGeom prst="ellipse">
            <a:avLst/>
          </a:prstGeom>
        </p:spPr>
      </p:pic>
      <p:sp>
        <p:nvSpPr>
          <p:cNvPr id="3" name="Date Placeholder 2">
            <a:extLst>
              <a:ext uri="{FF2B5EF4-FFF2-40B4-BE49-F238E27FC236}">
                <a16:creationId xmlns:a16="http://schemas.microsoft.com/office/drawing/2014/main" id="{A2EED687-88B3-A31F-0ECF-15257B06D779}"/>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3/10/26</a:t>
            </a:r>
          </a:p>
        </p:txBody>
      </p:sp>
    </p:spTree>
  </p:cSld>
  <p:clrMapOvr>
    <a:masterClrMapping/>
  </p:clrMapOvr>
  <mc:AlternateContent xmlns:mc="http://schemas.openxmlformats.org/markup-compatibility/2006" xmlns:p14="http://schemas.microsoft.com/office/powerpoint/2010/main">
    <mc:Choice Requires="p14">
      <p:transition spd="med" p14:dur="700" advTm="54812">
        <p:fade/>
      </p:transition>
    </mc:Choice>
    <mc:Fallback xmlns="">
      <p:transition spd="med" advTm="548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chor="ctr">
            <a:normAutofit/>
          </a:bodyPr>
          <a:lstStyle/>
          <a:p>
            <a:r>
              <a:rPr lang="en-US"/>
              <a:t>WA ELA 2026 | </a:t>
            </a:r>
            <a:r>
              <a:rPr lang="en-US">
                <a:solidFill>
                  <a:srgbClr val="FFC000"/>
                </a:solidFill>
              </a:rPr>
              <a:t>Six Student Literacy Practices</a:t>
            </a:r>
          </a:p>
        </p:txBody>
      </p:sp>
      <p:graphicFrame>
        <p:nvGraphicFramePr>
          <p:cNvPr id="5" name="Content Placeholder 2" descr="Those key understandings are enacted by students through six literacy practices that are woven throughout the revised standards. &#10;The practices guide students in making decisions as they use literacy in authentic ways. &#10;&#10;When students are active decision-makers, they: &#10;1. Use literacy for their own purposes. &#10;2. Think about the communicative situation. &#10;3. Use and adapt genres to create multimodal texts. &#10;4. Use flexible, recursive processes. &#10;5. Make meaning through their own experiences and perspectives. &#10;6. Critically examine texts through various lenses.&#10;">
            <a:extLst>
              <a:ext uri="{FF2B5EF4-FFF2-40B4-BE49-F238E27FC236}">
                <a16:creationId xmlns:a16="http://schemas.microsoft.com/office/drawing/2014/main" id="{A34A77B0-D0AD-5B7B-FC1E-630A93DAA3E7}"/>
              </a:ext>
            </a:extLst>
          </p:cNvPr>
          <p:cNvGraphicFramePr>
            <a:graphicFrameLocks noGrp="1"/>
          </p:cNvGraphicFramePr>
          <p:nvPr>
            <p:ph idx="1"/>
            <p:extLst>
              <p:ext uri="{D42A27DB-BD31-4B8C-83A1-F6EECF244321}">
                <p14:modId xmlns:p14="http://schemas.microsoft.com/office/powerpoint/2010/main" val="1349393116"/>
              </p:ext>
            </p:extLst>
          </p:nvPr>
        </p:nvGraphicFramePr>
        <p:xfrm>
          <a:off x="838200" y="1825625"/>
          <a:ext cx="10515600" cy="425586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Audio 3">
            <a:hlinkClick r:id="" action="ppaction://media"/>
            <a:extLst>
              <a:ext uri="{FF2B5EF4-FFF2-40B4-BE49-F238E27FC236}">
                <a16:creationId xmlns:a16="http://schemas.microsoft.com/office/drawing/2014/main" id="{29F9C055-1077-92CD-DF73-E62C61D95C6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03125" t="-203125" r="-203125" b="-203125"/>
          <a:stretch>
            <a:fillRect/>
          </a:stretch>
        </p:blipFill>
        <p:spPr>
          <a:xfrm>
            <a:off x="10052304" y="4718304"/>
            <a:ext cx="2057400" cy="2057400"/>
          </a:xfrm>
          <a:prstGeom prst="ellipse">
            <a:avLst/>
          </a:prstGeom>
        </p:spPr>
      </p:pic>
      <p:sp>
        <p:nvSpPr>
          <p:cNvPr id="3" name="Date Placeholder 2">
            <a:extLst>
              <a:ext uri="{FF2B5EF4-FFF2-40B4-BE49-F238E27FC236}">
                <a16:creationId xmlns:a16="http://schemas.microsoft.com/office/drawing/2014/main" id="{5B5FD580-D46D-B805-DF7D-F821BF0C5BBF}"/>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3/10/26</a:t>
            </a:r>
          </a:p>
        </p:txBody>
      </p:sp>
    </p:spTree>
  </p:cSld>
  <p:clrMapOvr>
    <a:masterClrMapping/>
  </p:clrMapOvr>
  <mc:AlternateContent xmlns:mc="http://schemas.openxmlformats.org/markup-compatibility/2006" xmlns:p14="http://schemas.microsoft.com/office/powerpoint/2010/main">
    <mc:Choice Requires="p14">
      <p:transition spd="med" p14:dur="700" advTm="47577">
        <p:fade/>
      </p:transition>
    </mc:Choice>
    <mc:Fallback xmlns="">
      <p:transition spd="med" advTm="4757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3052F-1989-931E-4727-AA450BF28E97}"/>
              </a:ext>
            </a:extLst>
          </p:cNvPr>
          <p:cNvSpPr>
            <a:spLocks noGrp="1"/>
          </p:cNvSpPr>
          <p:nvPr>
            <p:ph type="title"/>
          </p:nvPr>
        </p:nvSpPr>
        <p:spPr/>
        <p:txBody>
          <a:bodyPr/>
          <a:lstStyle/>
          <a:p>
            <a:r>
              <a:rPr lang="en-US">
                <a:latin typeface="Segoe UI"/>
                <a:cs typeface="Segoe UI"/>
              </a:rPr>
              <a:t>WA ELA 2026 Initial Adoption Resources &amp; Technical Support</a:t>
            </a:r>
            <a:endParaRPr lang="en-US"/>
          </a:p>
        </p:txBody>
      </p:sp>
      <p:pic>
        <p:nvPicPr>
          <p:cNvPr id="4" name="Audio 3">
            <a:hlinkClick r:id="" action="ppaction://media"/>
            <a:extLst>
              <a:ext uri="{FF2B5EF4-FFF2-40B4-BE49-F238E27FC236}">
                <a16:creationId xmlns:a16="http://schemas.microsoft.com/office/drawing/2014/main" id="{E24978B2-9763-9AC5-CDAC-9CC2189D66E5}"/>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
        <p:nvSpPr>
          <p:cNvPr id="3" name="Date Placeholder 2">
            <a:extLst>
              <a:ext uri="{FF2B5EF4-FFF2-40B4-BE49-F238E27FC236}">
                <a16:creationId xmlns:a16="http://schemas.microsoft.com/office/drawing/2014/main" id="{6CA18E2A-B1A5-A2F2-F457-34FAB62CA50E}"/>
              </a:ext>
            </a:extLst>
          </p:cNvPr>
          <p:cNvSpPr>
            <a:spLocks noGrp="1"/>
          </p:cNvSpPr>
          <p:nvPr>
            <p:ph type="dt" sz="half" idx="10"/>
          </p:nvPr>
        </p:nvSpPr>
        <p:spPr/>
        <p:txBody>
          <a:bodyPr/>
          <a:lstStyle/>
          <a:p>
            <a:pPr algn="ctr"/>
            <a:r>
              <a:rPr lang="en-US"/>
              <a:t>3/10/26</a:t>
            </a:r>
          </a:p>
        </p:txBody>
      </p:sp>
    </p:spTree>
    <p:extLst>
      <p:ext uri="{BB962C8B-B14F-4D97-AF65-F5344CB8AC3E}">
        <p14:creationId xmlns:p14="http://schemas.microsoft.com/office/powerpoint/2010/main" val="1618703499"/>
      </p:ext>
    </p:extLst>
  </p:cSld>
  <p:clrMapOvr>
    <a:masterClrMapping/>
  </p:clrMapOvr>
  <mc:AlternateContent xmlns:mc="http://schemas.openxmlformats.org/markup-compatibility/2006" xmlns:p14="http://schemas.microsoft.com/office/powerpoint/2010/main">
    <mc:Choice Requires="p14">
      <p:transition spd="med" p14:dur="700" advTm="8385">
        <p:fade/>
      </p:transition>
    </mc:Choice>
    <mc:Fallback xmlns="">
      <p:transition spd="med" advTm="83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B80C0-440E-7A0D-11D3-74C2B2B04734}"/>
              </a:ext>
            </a:extLst>
          </p:cNvPr>
          <p:cNvSpPr>
            <a:spLocks noGrp="1"/>
          </p:cNvSpPr>
          <p:nvPr>
            <p:ph type="title"/>
          </p:nvPr>
        </p:nvSpPr>
        <p:spPr>
          <a:xfrm>
            <a:off x="838200" y="365125"/>
            <a:ext cx="10515600" cy="1325563"/>
          </a:xfrm>
        </p:spPr>
        <p:txBody>
          <a:bodyPr anchor="ctr">
            <a:normAutofit/>
          </a:bodyPr>
          <a:lstStyle/>
          <a:p>
            <a:r>
              <a:rPr lang="en-US" b="1"/>
              <a:t>WA ELA 2026 </a:t>
            </a:r>
            <a:r>
              <a:rPr lang="en-US"/>
              <a:t>| </a:t>
            </a:r>
            <a:r>
              <a:rPr lang="en-US">
                <a:solidFill>
                  <a:srgbClr val="FFC000"/>
                </a:solidFill>
              </a:rPr>
              <a:t>Feedback Survey</a:t>
            </a:r>
          </a:p>
        </p:txBody>
      </p:sp>
      <p:graphicFrame>
        <p:nvGraphicFramePr>
          <p:cNvPr id="8" name="Content Placeholder 2" descr="During the initial adoption phase, OSPI is collecting feedback about the ELA standards via a survey that will be open until May 3, 2026&#10;">
            <a:extLst>
              <a:ext uri="{FF2B5EF4-FFF2-40B4-BE49-F238E27FC236}">
                <a16:creationId xmlns:a16="http://schemas.microsoft.com/office/drawing/2014/main" id="{74E8E9EC-6671-5C71-EA65-2B44946C67BA}"/>
              </a:ext>
            </a:extLst>
          </p:cNvPr>
          <p:cNvGraphicFramePr>
            <a:graphicFrameLocks noGrp="1"/>
          </p:cNvGraphicFramePr>
          <p:nvPr>
            <p:ph idx="1"/>
            <p:extLst>
              <p:ext uri="{D42A27DB-BD31-4B8C-83A1-F6EECF244321}">
                <p14:modId xmlns:p14="http://schemas.microsoft.com/office/powerpoint/2010/main" val="335797607"/>
              </p:ext>
            </p:extLst>
          </p:nvPr>
        </p:nvGraphicFramePr>
        <p:xfrm>
          <a:off x="838200" y="1825625"/>
          <a:ext cx="10515600" cy="425586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Audio 4">
            <a:hlinkClick r:id="" action="ppaction://media"/>
            <a:extLst>
              <a:ext uri="{FF2B5EF4-FFF2-40B4-BE49-F238E27FC236}">
                <a16:creationId xmlns:a16="http://schemas.microsoft.com/office/drawing/2014/main" id="{42F723DA-F02D-C255-7319-40DA32B7C6A5}"/>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03125" t="-203125" r="-203125" b="-203125"/>
          <a:stretch>
            <a:fillRect/>
          </a:stretch>
        </p:blipFill>
        <p:spPr>
          <a:xfrm>
            <a:off x="10052304" y="4718304"/>
            <a:ext cx="2057400" cy="2057400"/>
          </a:xfrm>
          <a:prstGeom prst="ellipse">
            <a:avLst/>
          </a:prstGeom>
        </p:spPr>
      </p:pic>
      <p:sp>
        <p:nvSpPr>
          <p:cNvPr id="4" name="Date Placeholder 3">
            <a:extLst>
              <a:ext uri="{FF2B5EF4-FFF2-40B4-BE49-F238E27FC236}">
                <a16:creationId xmlns:a16="http://schemas.microsoft.com/office/drawing/2014/main" id="{FD80D0FF-E1D9-5CA4-1AC8-FC58632E755F}"/>
              </a:ext>
            </a:extLst>
          </p:cNvPr>
          <p:cNvSpPr>
            <a:spLocks noGrp="1"/>
          </p:cNvSpPr>
          <p:nvPr>
            <p:ph type="dt" sz="half" idx="4294967295"/>
          </p:nvPr>
        </p:nvSpPr>
        <p:spPr>
          <a:xfrm>
            <a:off x="9309783" y="6253532"/>
            <a:ext cx="1531571" cy="365125"/>
          </a:xfrm>
          <a:prstGeom prst="rect">
            <a:avLst/>
          </a:prstGeom>
        </p:spPr>
        <p: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40403D"/>
                </a:solidFill>
                <a:effectLst/>
                <a:uLnTx/>
                <a:uFillTx/>
                <a:latin typeface="Calibri" panose="020F0502020204030204"/>
                <a:ea typeface="+mn-ea"/>
                <a:cs typeface="+mn-cs"/>
              </a:rPr>
              <a:t>3/10/26</a:t>
            </a:r>
          </a:p>
        </p:txBody>
      </p:sp>
    </p:spTree>
    <p:extLst>
      <p:ext uri="{BB962C8B-B14F-4D97-AF65-F5344CB8AC3E}">
        <p14:creationId xmlns:p14="http://schemas.microsoft.com/office/powerpoint/2010/main" val="2549499441"/>
      </p:ext>
    </p:extLst>
  </p:cSld>
  <p:clrMapOvr>
    <a:masterClrMapping/>
  </p:clrMapOvr>
  <mc:AlternateContent xmlns:mc="http://schemas.openxmlformats.org/markup-compatibility/2006" xmlns:p14="http://schemas.microsoft.com/office/powerpoint/2010/main">
    <mc:Choice Requires="p14">
      <p:transition spd="med" p14:dur="700" advTm="13701">
        <p:fade/>
      </p:transition>
    </mc:Choice>
    <mc:Fallback xmlns="">
      <p:transition spd="med" advTm="137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16EF7-EDA6-3045-CFAF-EB06E7AF6FF7}"/>
              </a:ext>
            </a:extLst>
          </p:cNvPr>
          <p:cNvSpPr>
            <a:spLocks noGrp="1"/>
          </p:cNvSpPr>
          <p:nvPr>
            <p:ph type="title"/>
          </p:nvPr>
        </p:nvSpPr>
        <p:spPr>
          <a:xfrm>
            <a:off x="838200" y="365125"/>
            <a:ext cx="10515600" cy="1325563"/>
          </a:xfrm>
        </p:spPr>
        <p:txBody>
          <a:bodyPr anchor="ctr">
            <a:normAutofit/>
          </a:bodyPr>
          <a:lstStyle/>
          <a:p>
            <a:r>
              <a:rPr lang="en-US" b="1">
                <a:latin typeface="Segoe UI"/>
                <a:cs typeface="Segoe UI"/>
              </a:rPr>
              <a:t>WA ELA 2026 </a:t>
            </a:r>
            <a:r>
              <a:rPr lang="en-US">
                <a:latin typeface="Segoe UI"/>
                <a:cs typeface="Segoe UI"/>
              </a:rPr>
              <a:t>| </a:t>
            </a:r>
            <a:r>
              <a:rPr lang="en-US">
                <a:solidFill>
                  <a:srgbClr val="FFC000"/>
                </a:solidFill>
                <a:latin typeface="Segoe UI"/>
                <a:cs typeface="Segoe UI"/>
              </a:rPr>
              <a:t>OSPI Webpage  </a:t>
            </a:r>
          </a:p>
        </p:txBody>
      </p:sp>
      <p:graphicFrame>
        <p:nvGraphicFramePr>
          <p:cNvPr id="7" name="Content Placeholder 2" descr="You can find a link to the survey, as well as other resources, on the Washington State Learning Standards Review page of the OSPI website&#10;This page addresses the standards review project as a whole, not just the ELA standards&#10;">
            <a:extLst>
              <a:ext uri="{FF2B5EF4-FFF2-40B4-BE49-F238E27FC236}">
                <a16:creationId xmlns:a16="http://schemas.microsoft.com/office/drawing/2014/main" id="{364BCCF5-3D87-1724-02C5-7CEB904827DE}"/>
              </a:ext>
            </a:extLst>
          </p:cNvPr>
          <p:cNvGraphicFramePr>
            <a:graphicFrameLocks noGrp="1"/>
          </p:cNvGraphicFramePr>
          <p:nvPr>
            <p:ph sz="half" idx="1"/>
            <p:extLst>
              <p:ext uri="{D42A27DB-BD31-4B8C-83A1-F6EECF244321}">
                <p14:modId xmlns:p14="http://schemas.microsoft.com/office/powerpoint/2010/main" val="1575645267"/>
              </p:ext>
            </p:extLst>
          </p:nvPr>
        </p:nvGraphicFramePr>
        <p:xfrm>
          <a:off x="838200" y="1739361"/>
          <a:ext cx="4980317" cy="426955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 name="Content Placeholder 7" descr="Washington State Learning Standards Review Website.">
            <a:extLst>
              <a:ext uri="{FF2B5EF4-FFF2-40B4-BE49-F238E27FC236}">
                <a16:creationId xmlns:a16="http://schemas.microsoft.com/office/drawing/2014/main" id="{A1D5D6B9-EDD1-8FD1-413E-45DAB600A2CD}"/>
              </a:ext>
            </a:extLst>
          </p:cNvPr>
          <p:cNvPicPr>
            <a:picLocks noGrp="1" noChangeAspect="1"/>
          </p:cNvPicPr>
          <p:nvPr>
            <p:ph sz="half" idx="2"/>
          </p:nvPr>
        </p:nvPicPr>
        <p:blipFill>
          <a:blip r:embed="rId10"/>
          <a:stretch>
            <a:fillRect/>
          </a:stretch>
        </p:blipFill>
        <p:spPr>
          <a:xfrm>
            <a:off x="6085936" y="1950382"/>
            <a:ext cx="5267864" cy="3933548"/>
          </a:xfrm>
        </p:spPr>
      </p:pic>
      <p:sp>
        <p:nvSpPr>
          <p:cNvPr id="4" name="Date Placeholder 3">
            <a:extLst>
              <a:ext uri="{FF2B5EF4-FFF2-40B4-BE49-F238E27FC236}">
                <a16:creationId xmlns:a16="http://schemas.microsoft.com/office/drawing/2014/main" id="{63DE8E80-8F75-8289-5CDD-F8B3586A6A03}"/>
              </a:ext>
            </a:extLst>
          </p:cNvPr>
          <p:cNvSpPr>
            <a:spLocks noGrp="1"/>
          </p:cNvSpPr>
          <p:nvPr>
            <p:ph type="dt" sz="half" idx="11"/>
          </p:nvPr>
        </p:nvSpPr>
        <p:spPr>
          <a:xfrm>
            <a:off x="9309783" y="6253532"/>
            <a:ext cx="1531571" cy="367123"/>
          </a:xfrm>
        </p:spPr>
        <p:txBody>
          <a:bodyPr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40403D"/>
                </a:solidFill>
                <a:effectLst/>
                <a:uLnTx/>
                <a:uFillTx/>
                <a:latin typeface="Calibri" panose="020F0502020204030204"/>
                <a:ea typeface="+mn-ea"/>
                <a:cs typeface="+mn-cs"/>
              </a:rPr>
              <a:t>3/10/26</a:t>
            </a:r>
          </a:p>
        </p:txBody>
      </p:sp>
      <p:pic>
        <p:nvPicPr>
          <p:cNvPr id="5" name="Audio 4">
            <a:hlinkClick r:id="" action="ppaction://media"/>
            <a:extLst>
              <a:ext uri="{FF2B5EF4-FFF2-40B4-BE49-F238E27FC236}">
                <a16:creationId xmlns:a16="http://schemas.microsoft.com/office/drawing/2014/main" id="{23386342-B9CA-79D4-D216-FEE0198FC39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15566681"/>
      </p:ext>
    </p:extLst>
  </p:cSld>
  <p:clrMapOvr>
    <a:masterClrMapping/>
  </p:clrMapOvr>
  <mc:AlternateContent xmlns:mc="http://schemas.openxmlformats.org/markup-compatibility/2006" xmlns:p14="http://schemas.microsoft.com/office/powerpoint/2010/main">
    <mc:Choice Requires="p14">
      <p:transition spd="med" p14:dur="700" advTm="19635">
        <p:fade/>
      </p:transition>
    </mc:Choice>
    <mc:Fallback xmlns="">
      <p:transition spd="med" advTm="196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EAB5A1-6AE0-BAB0-3ECA-445D1802F1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39D37E-C7AB-4410-4541-3F0CD053925B}"/>
              </a:ext>
            </a:extLst>
          </p:cNvPr>
          <p:cNvSpPr>
            <a:spLocks noGrp="1"/>
          </p:cNvSpPr>
          <p:nvPr>
            <p:ph type="title"/>
          </p:nvPr>
        </p:nvSpPr>
        <p:spPr>
          <a:xfrm>
            <a:off x="217715" y="147411"/>
            <a:ext cx="11756570" cy="1358220"/>
          </a:xfrm>
        </p:spPr>
        <p:txBody>
          <a:bodyPr anchor="ctr">
            <a:normAutofit/>
          </a:bodyPr>
          <a:lstStyle/>
          <a:p>
            <a:r>
              <a:rPr lang="en-US" b="1">
                <a:latin typeface="Segoe UI"/>
                <a:cs typeface="Segoe UI"/>
              </a:rPr>
              <a:t>WA ELA 2026 </a:t>
            </a:r>
            <a:r>
              <a:rPr lang="en-US">
                <a:latin typeface="Segoe UI"/>
                <a:cs typeface="Segoe UI"/>
              </a:rPr>
              <a:t>| </a:t>
            </a:r>
            <a:r>
              <a:rPr lang="en-US" sz="3600">
                <a:solidFill>
                  <a:srgbClr val="FFC000"/>
                </a:solidFill>
                <a:latin typeface="Segoe UI"/>
                <a:cs typeface="Segoe UI"/>
              </a:rPr>
              <a:t>OSPI Learning Standards Webpage  </a:t>
            </a:r>
          </a:p>
        </p:txBody>
      </p:sp>
      <p:pic>
        <p:nvPicPr>
          <p:cNvPr id="10" name="Content Placeholder 9" descr="The ELA Standards page section documents showing what's new and key shifts">
            <a:extLst>
              <a:ext uri="{FF2B5EF4-FFF2-40B4-BE49-F238E27FC236}">
                <a16:creationId xmlns:a16="http://schemas.microsoft.com/office/drawing/2014/main" id="{C849B3C5-F9CF-3C71-E437-E71AB36D5624}"/>
              </a:ext>
            </a:extLst>
          </p:cNvPr>
          <p:cNvPicPr>
            <a:picLocks noGrp="1" noChangeAspect="1"/>
          </p:cNvPicPr>
          <p:nvPr>
            <p:ph sz="half" idx="1"/>
          </p:nvPr>
        </p:nvPicPr>
        <p:blipFill>
          <a:blip r:embed="rId5"/>
          <a:stretch>
            <a:fillRect/>
          </a:stretch>
        </p:blipFill>
        <p:spPr>
          <a:xfrm>
            <a:off x="1545772" y="1342295"/>
            <a:ext cx="9329055" cy="4529465"/>
          </a:xfrm>
          <a:prstGeom prst="rect">
            <a:avLst/>
          </a:prstGeom>
          <a:ln>
            <a:solidFill>
              <a:srgbClr val="4472C4"/>
            </a:solidFill>
          </a:ln>
        </p:spPr>
      </p:pic>
      <p:pic>
        <p:nvPicPr>
          <p:cNvPr id="5" name="Audio 4">
            <a:hlinkClick r:id="" action="ppaction://media"/>
            <a:extLst>
              <a:ext uri="{FF2B5EF4-FFF2-40B4-BE49-F238E27FC236}">
                <a16:creationId xmlns:a16="http://schemas.microsoft.com/office/drawing/2014/main" id="{9C9EC911-B854-53AA-3E8F-595A638CF7AA}"/>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
        <p:nvSpPr>
          <p:cNvPr id="4" name="Date Placeholder 3">
            <a:extLst>
              <a:ext uri="{FF2B5EF4-FFF2-40B4-BE49-F238E27FC236}">
                <a16:creationId xmlns:a16="http://schemas.microsoft.com/office/drawing/2014/main" id="{3E9DD7D8-114B-9247-D361-233FD691CAB1}"/>
              </a:ext>
            </a:extLst>
          </p:cNvPr>
          <p:cNvSpPr>
            <a:spLocks noGrp="1"/>
          </p:cNvSpPr>
          <p:nvPr>
            <p:ph type="dt" sz="half" idx="11"/>
          </p:nvPr>
        </p:nvSpPr>
        <p:spPr>
          <a:xfrm>
            <a:off x="9309783" y="6253532"/>
            <a:ext cx="1531571" cy="367123"/>
          </a:xfrm>
        </p:spPr>
        <p:txBody>
          <a:bodyPr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40403D"/>
                </a:solidFill>
                <a:effectLst/>
                <a:uLnTx/>
                <a:uFillTx/>
                <a:latin typeface="Calibri" panose="020F0502020204030204"/>
                <a:ea typeface="+mn-ea"/>
                <a:cs typeface="+mn-cs"/>
              </a:rPr>
              <a:t>3/10/26</a:t>
            </a:r>
          </a:p>
        </p:txBody>
      </p:sp>
    </p:spTree>
    <p:extLst>
      <p:ext uri="{BB962C8B-B14F-4D97-AF65-F5344CB8AC3E}">
        <p14:creationId xmlns:p14="http://schemas.microsoft.com/office/powerpoint/2010/main" val="3150301524"/>
      </p:ext>
    </p:extLst>
  </p:cSld>
  <p:clrMapOvr>
    <a:masterClrMapping/>
  </p:clrMapOvr>
  <mc:AlternateContent xmlns:mc="http://schemas.openxmlformats.org/markup-compatibility/2006" xmlns:p14="http://schemas.microsoft.com/office/powerpoint/2010/main">
    <mc:Choice Requires="p14">
      <p:transition spd="med" p14:dur="700" advTm="55307">
        <p:fade/>
      </p:transition>
    </mc:Choice>
    <mc:Fallback xmlns="">
      <p:transition spd="med" advTm="5530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DAD40-B6D6-8AF3-E430-84ACBFD57952}"/>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Connect with us.</a:t>
            </a:r>
          </a:p>
        </p:txBody>
      </p:sp>
      <p:pic>
        <p:nvPicPr>
          <p:cNvPr id="3" name="Audio 2">
            <a:hlinkClick r:id="" action="ppaction://media"/>
            <a:extLst>
              <a:ext uri="{FF2B5EF4-FFF2-40B4-BE49-F238E27FC236}">
                <a16:creationId xmlns:a16="http://schemas.microsoft.com/office/drawing/2014/main" id="{DC2A1713-40B0-758B-1FBF-2BE9367E6C8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16622660"/>
      </p:ext>
    </p:extLst>
  </p:cSld>
  <p:clrMapOvr>
    <a:masterClrMapping/>
  </p:clrMapOvr>
  <mc:AlternateContent xmlns:mc="http://schemas.openxmlformats.org/markup-compatibility/2006" xmlns:p14="http://schemas.microsoft.com/office/powerpoint/2010/main">
    <mc:Choice Requires="p14">
      <p:transition spd="med" p14:dur="700" advTm="3190">
        <p:fade/>
      </p:transition>
    </mc:Choice>
    <mc:Fallback xmlns="">
      <p:transition spd="med" advTm="31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chor="ctr">
            <a:normAutofit/>
          </a:bodyPr>
          <a:lstStyle/>
          <a:p>
            <a:r>
              <a:rPr lang="en-US" b="1" dirty="0"/>
              <a:t>WA ELA 2026 </a:t>
            </a:r>
            <a:r>
              <a:rPr lang="en-US" dirty="0"/>
              <a:t>| </a:t>
            </a:r>
            <a:r>
              <a:rPr lang="en-US" dirty="0">
                <a:solidFill>
                  <a:srgbClr val="FFC000"/>
                </a:solidFill>
              </a:rPr>
              <a:t>Session Agenda</a:t>
            </a:r>
            <a:endParaRPr lang="en-US" i="1" dirty="0">
              <a:solidFill>
                <a:srgbClr val="FFC000"/>
              </a:solidFill>
            </a:endParaRPr>
          </a:p>
        </p:txBody>
      </p:sp>
      <p:graphicFrame>
        <p:nvGraphicFramePr>
          <p:cNvPr id="7" name="Content Placeholder 4" descr="Broader Goals of WA ELA 2026 Revisions&#10;What’s New in WA ELA 2026&#10;Key Shift, Key Understandings &amp; Literacy Practices&#10;Technical Support &amp; Initial Adoption Resources">
            <a:extLst>
              <a:ext uri="{FF2B5EF4-FFF2-40B4-BE49-F238E27FC236}">
                <a16:creationId xmlns:a16="http://schemas.microsoft.com/office/drawing/2014/main" id="{78478578-A152-5210-A052-2B00BEBFB514}"/>
              </a:ext>
              <a:ext uri="{C183D7F6-B498-43B3-948B-1728B52AA6E4}">
                <adec:decorative xmlns:adec="http://schemas.microsoft.com/office/drawing/2017/decorative" val="0"/>
              </a:ext>
            </a:extLst>
          </p:cNvPr>
          <p:cNvGraphicFramePr>
            <a:graphicFrameLocks noGrp="1"/>
          </p:cNvGraphicFramePr>
          <p:nvPr>
            <p:ph idx="1"/>
            <p:extLst>
              <p:ext uri="{D42A27DB-BD31-4B8C-83A1-F6EECF244321}">
                <p14:modId xmlns:p14="http://schemas.microsoft.com/office/powerpoint/2010/main" val="2718288902"/>
              </p:ext>
            </p:extLst>
          </p:nvPr>
        </p:nvGraphicFramePr>
        <p:xfrm>
          <a:off x="774192" y="1690688"/>
          <a:ext cx="10515600" cy="425586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1" name="Audio 10">
            <a:hlinkClick r:id="" action="ppaction://media"/>
            <a:extLst>
              <a:ext uri="{FF2B5EF4-FFF2-40B4-BE49-F238E27FC236}">
                <a16:creationId xmlns:a16="http://schemas.microsoft.com/office/drawing/2014/main" id="{B55DE5C3-779D-9EFC-1118-FD2E33E3B7E5}"/>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03125" t="-203125" r="-203125" b="-203125"/>
          <a:stretch>
            <a:fillRect/>
          </a:stretch>
        </p:blipFill>
        <p:spPr>
          <a:xfrm>
            <a:off x="10052304" y="4718304"/>
            <a:ext cx="2057400" cy="2057400"/>
          </a:xfrm>
          <a:prstGeom prst="ellipse">
            <a:avLst/>
          </a:prstGeom>
        </p:spPr>
      </p:pic>
      <p:sp>
        <p:nvSpPr>
          <p:cNvPr id="3" name="Date Placeholder 2">
            <a:extLst>
              <a:ext uri="{FF2B5EF4-FFF2-40B4-BE49-F238E27FC236}">
                <a16:creationId xmlns:a16="http://schemas.microsoft.com/office/drawing/2014/main" id="{9B21C91E-5059-CBA5-0A06-0CCAFBB6CE40}"/>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3/10/26</a:t>
            </a:r>
          </a:p>
        </p:txBody>
      </p:sp>
    </p:spTree>
    <p:extLst>
      <p:ext uri="{BB962C8B-B14F-4D97-AF65-F5344CB8AC3E}">
        <p14:creationId xmlns:p14="http://schemas.microsoft.com/office/powerpoint/2010/main" val="1708496262"/>
      </p:ext>
    </p:extLst>
  </p:cSld>
  <p:clrMapOvr>
    <a:masterClrMapping/>
  </p:clrMapOvr>
  <mc:AlternateContent xmlns:mc="http://schemas.openxmlformats.org/markup-compatibility/2006" xmlns:p14="http://schemas.microsoft.com/office/powerpoint/2010/main">
    <mc:Choice Requires="p14">
      <p:transition spd="med" p14:dur="700" advTm="20995">
        <p:fade/>
      </p:transition>
    </mc:Choice>
    <mc:Fallback xmlns="">
      <p:transition spd="med" advTm="2099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0060A-184E-6EFC-DC65-400C479B36EF}"/>
              </a:ext>
            </a:extLst>
          </p:cNvPr>
          <p:cNvSpPr>
            <a:spLocks noGrp="1"/>
          </p:cNvSpPr>
          <p:nvPr>
            <p:ph type="title"/>
          </p:nvPr>
        </p:nvSpPr>
        <p:spPr/>
        <p:txBody>
          <a:bodyPr/>
          <a:lstStyle/>
          <a:p>
            <a:r>
              <a:rPr lang="en-US" dirty="0">
                <a:latin typeface="Segoe UI"/>
                <a:cs typeface="Segoe UI"/>
              </a:rPr>
              <a:t>Broader Goals: WA ELA 2026 Standards Revisions</a:t>
            </a:r>
            <a:endParaRPr lang="en-US" dirty="0"/>
          </a:p>
        </p:txBody>
      </p:sp>
      <p:pic>
        <p:nvPicPr>
          <p:cNvPr id="4" name="Audio 3">
            <a:hlinkClick r:id="" action="ppaction://media"/>
            <a:extLst>
              <a:ext uri="{FF2B5EF4-FFF2-40B4-BE49-F238E27FC236}">
                <a16:creationId xmlns:a16="http://schemas.microsoft.com/office/drawing/2014/main" id="{45A80378-47D9-9782-7285-E13910AB75D6}"/>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
        <p:nvSpPr>
          <p:cNvPr id="3" name="Date Placeholder 2">
            <a:extLst>
              <a:ext uri="{FF2B5EF4-FFF2-40B4-BE49-F238E27FC236}">
                <a16:creationId xmlns:a16="http://schemas.microsoft.com/office/drawing/2014/main" id="{541DBB6B-B68F-2642-F34F-6CDB938FEDCD}"/>
              </a:ext>
            </a:extLst>
          </p:cNvPr>
          <p:cNvSpPr>
            <a:spLocks noGrp="1"/>
          </p:cNvSpPr>
          <p:nvPr>
            <p:ph type="dt" sz="half" idx="10"/>
          </p:nvPr>
        </p:nvSpPr>
        <p:spPr/>
        <p:txBody>
          <a:bodyPr/>
          <a:lstStyle/>
          <a:p>
            <a:pPr algn="ctr"/>
            <a:r>
              <a:rPr lang="en-US"/>
              <a:t>3/10/26</a:t>
            </a:r>
          </a:p>
        </p:txBody>
      </p:sp>
    </p:spTree>
    <p:extLst>
      <p:ext uri="{BB962C8B-B14F-4D97-AF65-F5344CB8AC3E}">
        <p14:creationId xmlns:p14="http://schemas.microsoft.com/office/powerpoint/2010/main" val="2446588679"/>
      </p:ext>
    </p:extLst>
  </p:cSld>
  <p:clrMapOvr>
    <a:masterClrMapping/>
  </p:clrMapOvr>
  <mc:AlternateContent xmlns:mc="http://schemas.openxmlformats.org/markup-compatibility/2006" xmlns:p14="http://schemas.microsoft.com/office/powerpoint/2010/main">
    <mc:Choice Requires="p14">
      <p:transition spd="med" p14:dur="700" advTm="5457">
        <p:fade/>
      </p:transition>
    </mc:Choice>
    <mc:Fallback xmlns="">
      <p:transition spd="med" advTm="545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latin typeface="Segoe UI"/>
                <a:cs typeface="Segoe UI"/>
              </a:rPr>
              <a:t>WA ELA 2026 </a:t>
            </a:r>
            <a:r>
              <a:rPr lang="en-US">
                <a:latin typeface="Segoe UI"/>
                <a:cs typeface="Segoe UI"/>
              </a:rPr>
              <a:t>| </a:t>
            </a:r>
            <a:r>
              <a:rPr lang="en-US">
                <a:solidFill>
                  <a:srgbClr val="FFC000"/>
                </a:solidFill>
                <a:latin typeface="Segoe UI"/>
                <a:cs typeface="Segoe UI"/>
              </a:rPr>
              <a:t>Goals of Revisions</a:t>
            </a:r>
            <a:endParaRPr>
              <a:solidFill>
                <a:srgbClr val="FFC000"/>
              </a:solidFill>
              <a:latin typeface="Segoe UI"/>
              <a:cs typeface="Segoe UI"/>
            </a:endParaRPr>
          </a:p>
        </p:txBody>
      </p:sp>
      <p:sp>
        <p:nvSpPr>
          <p:cNvPr id="3" name="Content Placeholder 2"/>
          <p:cNvSpPr>
            <a:spLocks noGrp="1"/>
          </p:cNvSpPr>
          <p:nvPr>
            <p:ph idx="1"/>
          </p:nvPr>
        </p:nvSpPr>
        <p:spPr>
          <a:xfrm>
            <a:off x="838200" y="1825625"/>
            <a:ext cx="8533543" cy="4255861"/>
          </a:xfrm>
        </p:spPr>
        <p:txBody>
          <a:bodyPr vert="horz" lIns="91440" tIns="45720" rIns="91440" bIns="45720" rtlCol="0" anchor="t">
            <a:normAutofit fontScale="92500"/>
          </a:bodyPr>
          <a:lstStyle/>
          <a:p>
            <a:pPr marL="342900" indent="-342900">
              <a:buFont typeface="Symbol,Sans-Serif" panose="020B0604020202020204" pitchFamily="34" charset="0"/>
              <a:buChar char=""/>
            </a:pPr>
            <a:r>
              <a:rPr lang="en-US" sz="2400" b="1" dirty="0">
                <a:latin typeface="Segoe UI"/>
                <a:cs typeface="Segoe UI"/>
              </a:rPr>
              <a:t>Media Literacy and Digital Citizenship </a:t>
            </a:r>
            <a:r>
              <a:rPr lang="en-US" sz="2400" dirty="0">
                <a:latin typeface="Segoe UI"/>
                <a:cs typeface="Segoe UI"/>
              </a:rPr>
              <a:t>— Integrate media literacy and promote responsible digital citizenship. </a:t>
            </a:r>
          </a:p>
          <a:p>
            <a:pPr marL="342900" indent="-342900">
              <a:buFont typeface="Symbol,Sans-Serif" panose="020B0604020202020204" pitchFamily="34" charset="0"/>
              <a:buChar char=""/>
            </a:pPr>
            <a:r>
              <a:rPr lang="en-US" sz="2400" b="1" dirty="0">
                <a:latin typeface="Segoe UI"/>
                <a:cs typeface="Segoe UI"/>
              </a:rPr>
              <a:t>Critical Thinking </a:t>
            </a:r>
            <a:r>
              <a:rPr lang="en-US" sz="2400" dirty="0">
                <a:latin typeface="Segoe UI"/>
                <a:cs typeface="Segoe UI"/>
              </a:rPr>
              <a:t>— Emphasize critical thinking skills, encouraging students to analyze, evaluate, and synthesize information effectively.</a:t>
            </a:r>
          </a:p>
          <a:p>
            <a:pPr marL="342900" indent="-342900">
              <a:buFont typeface="Symbol,Sans-Serif" panose="020B0604020202020204" pitchFamily="34" charset="0"/>
              <a:buChar char=""/>
            </a:pPr>
            <a:r>
              <a:rPr lang="en-US" sz="2400" b="1" dirty="0">
                <a:latin typeface="Segoe UI"/>
                <a:cs typeface="Segoe UI"/>
              </a:rPr>
              <a:t>Research-Based </a:t>
            </a:r>
            <a:r>
              <a:rPr lang="en-US" sz="2400" dirty="0">
                <a:latin typeface="Segoe UI"/>
                <a:cs typeface="Segoe UI"/>
              </a:rPr>
              <a:t>— Reflect literacy research and scholarship.</a:t>
            </a:r>
          </a:p>
          <a:p>
            <a:pPr marL="342900" indent="-342900">
              <a:buFont typeface="Symbol,Sans-Serif" panose="020B0604020202020204" pitchFamily="34" charset="0"/>
              <a:buChar char=""/>
            </a:pPr>
            <a:r>
              <a:rPr lang="en-US" sz="2400" b="1" dirty="0">
                <a:latin typeface="Segoe UI"/>
                <a:cs typeface="Segoe UI"/>
              </a:rPr>
              <a:t>Usability </a:t>
            </a:r>
            <a:r>
              <a:rPr lang="en-US" sz="2400" dirty="0">
                <a:latin typeface="Segoe UI"/>
                <a:cs typeface="Segoe UI"/>
              </a:rPr>
              <a:t>— Reduce repetition to become more user-friendly.</a:t>
            </a:r>
          </a:p>
          <a:p>
            <a:pPr marL="342900" indent="-342900">
              <a:buFont typeface="Symbol,Sans-Serif" panose="020B0604020202020204" pitchFamily="34" charset="0"/>
              <a:buChar char=""/>
            </a:pPr>
            <a:r>
              <a:rPr lang="en-US" sz="2400" b="1" dirty="0">
                <a:latin typeface="Segoe UI"/>
                <a:cs typeface="Segoe UI"/>
              </a:rPr>
              <a:t>Process-Oriented Learning </a:t>
            </a:r>
            <a:r>
              <a:rPr lang="en-US" sz="2400" dirty="0">
                <a:latin typeface="Segoe UI"/>
                <a:cs typeface="Segoe UI"/>
              </a:rPr>
              <a:t>— Focus on the process of literacy development to scaffold students’ learning experiences.</a:t>
            </a:r>
          </a:p>
          <a:p>
            <a:pPr marL="342900" indent="-342900">
              <a:buFont typeface="Symbol,Sans-Serif" panose="020B0604020202020204" pitchFamily="34" charset="0"/>
              <a:buChar char=""/>
            </a:pPr>
            <a:r>
              <a:rPr lang="en-US" sz="2400" b="1" dirty="0">
                <a:latin typeface="Segoe UI"/>
                <a:cs typeface="Segoe UI"/>
              </a:rPr>
              <a:t>Prioritized </a:t>
            </a:r>
            <a:r>
              <a:rPr lang="en-US" sz="2400" dirty="0">
                <a:latin typeface="Segoe UI"/>
                <a:cs typeface="Segoe UI"/>
              </a:rPr>
              <a:t>— Priority standards to provide context and purpose.</a:t>
            </a:r>
          </a:p>
        </p:txBody>
      </p:sp>
      <p:pic>
        <p:nvPicPr>
          <p:cNvPr id="4" name="Graphic 3">
            <a:extLst>
              <a:ext uri="{FF2B5EF4-FFF2-40B4-BE49-F238E27FC236}">
                <a16:creationId xmlns:a16="http://schemas.microsoft.com/office/drawing/2014/main" id="{8AFDE19C-3E9B-8C57-AD8D-F84E72DF50EE}"/>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144934" y="1926444"/>
            <a:ext cx="2204720" cy="2204720"/>
          </a:xfrm>
          <a:prstGeom prst="rect">
            <a:avLst/>
          </a:prstGeom>
        </p:spPr>
      </p:pic>
      <p:pic>
        <p:nvPicPr>
          <p:cNvPr id="11" name="Audio 10">
            <a:hlinkClick r:id="" action="ppaction://media"/>
            <a:extLst>
              <a:ext uri="{FF2B5EF4-FFF2-40B4-BE49-F238E27FC236}">
                <a16:creationId xmlns:a16="http://schemas.microsoft.com/office/drawing/2014/main" id="{127EB2EC-CA95-918D-8AEB-EF3607819C3E}"/>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
        <p:nvSpPr>
          <p:cNvPr id="5" name="Date Placeholder 4">
            <a:extLst>
              <a:ext uri="{FF2B5EF4-FFF2-40B4-BE49-F238E27FC236}">
                <a16:creationId xmlns:a16="http://schemas.microsoft.com/office/drawing/2014/main" id="{38139E0D-686A-6127-E9DC-E8D308DE3B6B}"/>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3/10/26</a:t>
            </a:r>
          </a:p>
        </p:txBody>
      </p:sp>
    </p:spTree>
  </p:cSld>
  <p:clrMapOvr>
    <a:masterClrMapping/>
  </p:clrMapOvr>
  <mc:AlternateContent xmlns:mc="http://schemas.openxmlformats.org/markup-compatibility/2006" xmlns:p14="http://schemas.microsoft.com/office/powerpoint/2010/main">
    <mc:Choice Requires="p14">
      <p:transition spd="med" p14:dur="700" advTm="88603">
        <p:fade/>
      </p:transition>
    </mc:Choice>
    <mc:Fallback xmlns="">
      <p:transition spd="med" advTm="8860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1BED5-9DEF-5E3F-B3E1-E0CDF29830E1}"/>
              </a:ext>
            </a:extLst>
          </p:cNvPr>
          <p:cNvSpPr>
            <a:spLocks noGrp="1"/>
          </p:cNvSpPr>
          <p:nvPr>
            <p:ph type="title"/>
          </p:nvPr>
        </p:nvSpPr>
        <p:spPr/>
        <p:txBody>
          <a:bodyPr/>
          <a:lstStyle/>
          <a:p>
            <a:r>
              <a:rPr lang="en-US">
                <a:latin typeface="Segoe UI"/>
                <a:cs typeface="Segoe UI"/>
              </a:rPr>
              <a:t>What's New in WA ELA 2026</a:t>
            </a:r>
            <a:endParaRPr lang="en-US"/>
          </a:p>
        </p:txBody>
      </p:sp>
      <p:pic>
        <p:nvPicPr>
          <p:cNvPr id="4" name="Audio 3">
            <a:hlinkClick r:id="" action="ppaction://media"/>
            <a:extLst>
              <a:ext uri="{FF2B5EF4-FFF2-40B4-BE49-F238E27FC236}">
                <a16:creationId xmlns:a16="http://schemas.microsoft.com/office/drawing/2014/main" id="{7A8D100D-FA98-E603-B070-4CCFDE9D1256}"/>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
        <p:nvSpPr>
          <p:cNvPr id="3" name="Date Placeholder 2">
            <a:extLst>
              <a:ext uri="{FF2B5EF4-FFF2-40B4-BE49-F238E27FC236}">
                <a16:creationId xmlns:a16="http://schemas.microsoft.com/office/drawing/2014/main" id="{3EF566B2-B934-DE19-18B6-DF55F9430559}"/>
              </a:ext>
            </a:extLst>
          </p:cNvPr>
          <p:cNvSpPr>
            <a:spLocks noGrp="1"/>
          </p:cNvSpPr>
          <p:nvPr>
            <p:ph type="dt" sz="half" idx="10"/>
          </p:nvPr>
        </p:nvSpPr>
        <p:spPr/>
        <p:txBody>
          <a:bodyPr/>
          <a:lstStyle/>
          <a:p>
            <a:pPr algn="ctr"/>
            <a:r>
              <a:rPr lang="en-US"/>
              <a:t>3/10/26</a:t>
            </a:r>
          </a:p>
        </p:txBody>
      </p:sp>
    </p:spTree>
    <p:extLst>
      <p:ext uri="{BB962C8B-B14F-4D97-AF65-F5344CB8AC3E}">
        <p14:creationId xmlns:p14="http://schemas.microsoft.com/office/powerpoint/2010/main" val="1219090629"/>
      </p:ext>
    </p:extLst>
  </p:cSld>
  <p:clrMapOvr>
    <a:masterClrMapping/>
  </p:clrMapOvr>
  <mc:AlternateContent xmlns:mc="http://schemas.openxmlformats.org/markup-compatibility/2006" xmlns:p14="http://schemas.microsoft.com/office/powerpoint/2010/main">
    <mc:Choice Requires="p14">
      <p:transition spd="med" p14:dur="700" advTm="7456">
        <p:fade/>
      </p:transition>
    </mc:Choice>
    <mc:Fallback xmlns="">
      <p:transition spd="med" advTm="745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E9860-8FF5-610B-00BA-B539BBC07725}"/>
              </a:ext>
            </a:extLst>
          </p:cNvPr>
          <p:cNvSpPr>
            <a:spLocks noGrp="1"/>
          </p:cNvSpPr>
          <p:nvPr>
            <p:ph type="title"/>
          </p:nvPr>
        </p:nvSpPr>
        <p:spPr>
          <a:xfrm>
            <a:off x="515963" y="141889"/>
            <a:ext cx="10515600" cy="1325563"/>
          </a:xfrm>
        </p:spPr>
        <p:txBody>
          <a:bodyPr/>
          <a:lstStyle/>
          <a:p>
            <a:r>
              <a:rPr lang="en-US" sz="4400" b="1"/>
              <a:t>WA ELA 2026 </a:t>
            </a:r>
            <a:r>
              <a:rPr lang="en-US" sz="4400"/>
              <a:t>| </a:t>
            </a:r>
            <a:r>
              <a:rPr lang="en-US" sz="4400">
                <a:solidFill>
                  <a:srgbClr val="FFC000"/>
                </a:solidFill>
              </a:rPr>
              <a:t>Revisions to Strands – 2026 Domains</a:t>
            </a:r>
            <a:endParaRPr lang="en-US">
              <a:solidFill>
                <a:srgbClr val="FFC000"/>
              </a:solidFill>
            </a:endParaRPr>
          </a:p>
        </p:txBody>
      </p:sp>
      <p:sp>
        <p:nvSpPr>
          <p:cNvPr id="3" name="Text Placeholder 2">
            <a:extLst>
              <a:ext uri="{FF2B5EF4-FFF2-40B4-BE49-F238E27FC236}">
                <a16:creationId xmlns:a16="http://schemas.microsoft.com/office/drawing/2014/main" id="{B5018557-5AED-CA1C-8DED-C1DBCECA38DD}"/>
              </a:ext>
            </a:extLst>
          </p:cNvPr>
          <p:cNvSpPr>
            <a:spLocks noGrp="1"/>
          </p:cNvSpPr>
          <p:nvPr>
            <p:ph type="body" idx="1"/>
          </p:nvPr>
        </p:nvSpPr>
        <p:spPr>
          <a:xfrm>
            <a:off x="839788" y="1681163"/>
            <a:ext cx="5157787" cy="447987"/>
          </a:xfrm>
        </p:spPr>
        <p:txBody>
          <a:bodyPr/>
          <a:lstStyle/>
          <a:p>
            <a:r>
              <a:rPr lang="en-US"/>
              <a:t>ELA CCSS (2011): Strands</a:t>
            </a:r>
          </a:p>
        </p:txBody>
      </p:sp>
      <p:sp>
        <p:nvSpPr>
          <p:cNvPr id="4" name="Content Placeholder 3">
            <a:extLst>
              <a:ext uri="{FF2B5EF4-FFF2-40B4-BE49-F238E27FC236}">
                <a16:creationId xmlns:a16="http://schemas.microsoft.com/office/drawing/2014/main" id="{666C6FD8-A4BC-F4A7-3465-C4ADF0F4491C}"/>
              </a:ext>
            </a:extLst>
          </p:cNvPr>
          <p:cNvSpPr>
            <a:spLocks noGrp="1"/>
          </p:cNvSpPr>
          <p:nvPr>
            <p:ph sz="half" idx="2"/>
          </p:nvPr>
        </p:nvSpPr>
        <p:spPr>
          <a:xfrm>
            <a:off x="836612" y="2211399"/>
            <a:ext cx="5157787" cy="3547382"/>
          </a:xfrm>
        </p:spPr>
        <p:txBody>
          <a:bodyPr>
            <a:normAutofit lnSpcReduction="10000"/>
          </a:bodyPr>
          <a:lstStyle/>
          <a:p>
            <a:pPr marL="514350" indent="-514350">
              <a:buFont typeface="+mj-lt"/>
              <a:buAutoNum type="arabicPeriod"/>
            </a:pPr>
            <a:r>
              <a:rPr lang="en-US">
                <a:solidFill>
                  <a:srgbClr val="0070C0"/>
                </a:solidFill>
              </a:rPr>
              <a:t>Reading</a:t>
            </a:r>
          </a:p>
          <a:p>
            <a:pPr marL="0" indent="0">
              <a:buNone/>
            </a:pPr>
            <a:r>
              <a:rPr lang="en-US"/>
              <a:t>	Literary Text</a:t>
            </a:r>
          </a:p>
          <a:p>
            <a:pPr marL="0" indent="0">
              <a:buNone/>
            </a:pPr>
            <a:r>
              <a:rPr lang="en-US"/>
              <a:t>	Informational Text</a:t>
            </a:r>
          </a:p>
          <a:p>
            <a:pPr marL="0" indent="0">
              <a:buNone/>
            </a:pPr>
            <a:r>
              <a:rPr lang="en-US"/>
              <a:t>	Foundational Skills</a:t>
            </a:r>
          </a:p>
          <a:p>
            <a:pPr marL="514350" indent="-514350">
              <a:buFont typeface="+mj-lt"/>
              <a:buAutoNum type="arabicPeriod" startAt="2"/>
            </a:pPr>
            <a:r>
              <a:rPr lang="en-US"/>
              <a:t>Writing</a:t>
            </a:r>
          </a:p>
          <a:p>
            <a:pPr marL="514350" indent="-514350">
              <a:buAutoNum type="arabicPeriod" startAt="2"/>
            </a:pPr>
            <a:r>
              <a:rPr lang="en-US">
                <a:solidFill>
                  <a:srgbClr val="00B050"/>
                </a:solidFill>
              </a:rPr>
              <a:t>Speaking &amp; Listening</a:t>
            </a:r>
          </a:p>
          <a:p>
            <a:pPr marL="514350" indent="-514350">
              <a:buAutoNum type="arabicPeriod" startAt="2"/>
            </a:pPr>
            <a:r>
              <a:rPr lang="en-US">
                <a:solidFill>
                  <a:srgbClr val="FF0000"/>
                </a:solidFill>
              </a:rPr>
              <a:t>Language</a:t>
            </a:r>
          </a:p>
        </p:txBody>
      </p:sp>
      <p:sp>
        <p:nvSpPr>
          <p:cNvPr id="5" name="Text Placeholder 4">
            <a:extLst>
              <a:ext uri="{FF2B5EF4-FFF2-40B4-BE49-F238E27FC236}">
                <a16:creationId xmlns:a16="http://schemas.microsoft.com/office/drawing/2014/main" id="{B873218A-460A-43B8-BE58-6DB0D7C44DA2}"/>
              </a:ext>
            </a:extLst>
          </p:cNvPr>
          <p:cNvSpPr>
            <a:spLocks noGrp="1"/>
          </p:cNvSpPr>
          <p:nvPr>
            <p:ph type="body" sz="quarter" idx="3"/>
          </p:nvPr>
        </p:nvSpPr>
        <p:spPr>
          <a:xfrm>
            <a:off x="5446353" y="1580625"/>
            <a:ext cx="5183188" cy="447987"/>
          </a:xfrm>
        </p:spPr>
        <p:txBody>
          <a:bodyPr/>
          <a:lstStyle/>
          <a:p>
            <a:r>
              <a:rPr lang="en-US"/>
              <a:t>WA Revision: Domains</a:t>
            </a:r>
          </a:p>
        </p:txBody>
      </p:sp>
      <p:sp>
        <p:nvSpPr>
          <p:cNvPr id="6" name="Content Placeholder 5">
            <a:extLst>
              <a:ext uri="{FF2B5EF4-FFF2-40B4-BE49-F238E27FC236}">
                <a16:creationId xmlns:a16="http://schemas.microsoft.com/office/drawing/2014/main" id="{6465A980-9E92-94B3-26CD-4468679774BE}"/>
              </a:ext>
            </a:extLst>
          </p:cNvPr>
          <p:cNvSpPr>
            <a:spLocks noGrp="1"/>
          </p:cNvSpPr>
          <p:nvPr>
            <p:ph sz="quarter" idx="4"/>
          </p:nvPr>
        </p:nvSpPr>
        <p:spPr>
          <a:xfrm>
            <a:off x="5446353" y="2129150"/>
            <a:ext cx="6961453" cy="3923307"/>
          </a:xfrm>
        </p:spPr>
        <p:txBody>
          <a:bodyPr>
            <a:normAutofit lnSpcReduction="10000"/>
          </a:bodyPr>
          <a:lstStyle/>
          <a:p>
            <a:pPr marL="514350" indent="-514350">
              <a:buFont typeface="+mj-lt"/>
              <a:buAutoNum type="arabicPeriod"/>
            </a:pPr>
            <a:r>
              <a:rPr lang="en-US">
                <a:solidFill>
                  <a:srgbClr val="0070C0"/>
                </a:solidFill>
              </a:rPr>
              <a:t>Reading</a:t>
            </a:r>
          </a:p>
          <a:p>
            <a:pPr marL="0" indent="0">
              <a:buNone/>
            </a:pPr>
            <a:endParaRPr lang="en-US">
              <a:solidFill>
                <a:srgbClr val="0070C0"/>
              </a:solidFill>
            </a:endParaRPr>
          </a:p>
          <a:p>
            <a:pPr marL="0" indent="0">
              <a:buNone/>
            </a:pPr>
            <a:endParaRPr lang="en-US">
              <a:solidFill>
                <a:srgbClr val="0070C0"/>
              </a:solidFill>
            </a:endParaRPr>
          </a:p>
          <a:p>
            <a:pPr marL="0" indent="0">
              <a:buNone/>
            </a:pPr>
            <a:endParaRPr lang="en-US">
              <a:solidFill>
                <a:srgbClr val="0070C0"/>
              </a:solidFill>
            </a:endParaRPr>
          </a:p>
          <a:p>
            <a:pPr marL="514350" indent="-514350">
              <a:buFont typeface="+mj-lt"/>
              <a:buAutoNum type="arabicPeriod" startAt="2"/>
            </a:pPr>
            <a:r>
              <a:rPr lang="en-US"/>
              <a:t>Writing</a:t>
            </a:r>
          </a:p>
          <a:p>
            <a:pPr marL="514350" indent="-514350">
              <a:buAutoNum type="arabicPeriod" startAt="2"/>
            </a:pPr>
            <a:r>
              <a:rPr lang="en-US">
                <a:solidFill>
                  <a:srgbClr val="00B050"/>
                </a:solidFill>
              </a:rPr>
              <a:t>Speaking, Listening, </a:t>
            </a:r>
            <a:r>
              <a:rPr lang="en-US" b="1" u="sng">
                <a:solidFill>
                  <a:srgbClr val="00B050"/>
                </a:solidFill>
              </a:rPr>
              <a:t>&amp; Digital Forums</a:t>
            </a:r>
          </a:p>
          <a:p>
            <a:pPr marL="514350" indent="-514350">
              <a:buAutoNum type="arabicPeriod" startAt="2"/>
            </a:pPr>
            <a:r>
              <a:rPr lang="en-US">
                <a:solidFill>
                  <a:srgbClr val="FF0000"/>
                </a:solidFill>
              </a:rPr>
              <a:t>Language</a:t>
            </a:r>
            <a:endParaRPr lang="en-US"/>
          </a:p>
          <a:p>
            <a:pPr marL="514350" indent="-514350">
              <a:buAutoNum type="arabicPeriod" startAt="2"/>
            </a:pPr>
            <a:r>
              <a:rPr lang="en-US" b="1" u="sng"/>
              <a:t>Research &amp; Media Literacy</a:t>
            </a:r>
          </a:p>
        </p:txBody>
      </p:sp>
      <p:cxnSp>
        <p:nvCxnSpPr>
          <p:cNvPr id="10" name="Straight Arrow Connector 9">
            <a:extLst>
              <a:ext uri="{FF2B5EF4-FFF2-40B4-BE49-F238E27FC236}">
                <a16:creationId xmlns:a16="http://schemas.microsoft.com/office/drawing/2014/main" id="{3891B4FE-D26A-9EB8-AFF7-2BDD39996039}"/>
              </a:ext>
              <a:ext uri="{C183D7F6-B498-43B3-948B-1728B52AA6E4}">
                <adec:decorative xmlns:adec="http://schemas.microsoft.com/office/drawing/2017/decorative" val="1"/>
              </a:ext>
            </a:extLst>
          </p:cNvPr>
          <p:cNvCxnSpPr>
            <a:cxnSpLocks/>
          </p:cNvCxnSpPr>
          <p:nvPr/>
        </p:nvCxnSpPr>
        <p:spPr>
          <a:xfrm flipV="1">
            <a:off x="3855609" y="2437744"/>
            <a:ext cx="1530674" cy="4924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3E55D69-2CD7-18B2-28EA-5BCB48079711}"/>
              </a:ext>
              <a:ext uri="{C183D7F6-B498-43B3-948B-1728B52AA6E4}">
                <adec:decorative xmlns:adec="http://schemas.microsoft.com/office/drawing/2017/decorative" val="1"/>
              </a:ext>
            </a:extLst>
          </p:cNvPr>
          <p:cNvCxnSpPr>
            <a:cxnSpLocks/>
          </p:cNvCxnSpPr>
          <p:nvPr/>
        </p:nvCxnSpPr>
        <p:spPr>
          <a:xfrm flipV="1">
            <a:off x="4732187" y="2467074"/>
            <a:ext cx="714166" cy="6899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9D7EC1D-46D8-D4F0-5130-9FC1D93FAA1E}"/>
              </a:ext>
              <a:ext uri="{C183D7F6-B498-43B3-948B-1728B52AA6E4}">
                <adec:decorative xmlns:adec="http://schemas.microsoft.com/office/drawing/2017/decorative" val="1"/>
              </a:ext>
            </a:extLst>
          </p:cNvPr>
          <p:cNvCxnSpPr>
            <a:cxnSpLocks/>
          </p:cNvCxnSpPr>
          <p:nvPr/>
        </p:nvCxnSpPr>
        <p:spPr>
          <a:xfrm flipV="1">
            <a:off x="4798375" y="2519993"/>
            <a:ext cx="708048" cy="11433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Arrow: Right 34">
            <a:extLst>
              <a:ext uri="{FF2B5EF4-FFF2-40B4-BE49-F238E27FC236}">
                <a16:creationId xmlns:a16="http://schemas.microsoft.com/office/drawing/2014/main" id="{ABE42C65-99D3-58FC-6513-7224C20DE200}"/>
              </a:ext>
              <a:ext uri="{C183D7F6-B498-43B3-948B-1728B52AA6E4}">
                <adec:decorative xmlns:adec="http://schemas.microsoft.com/office/drawing/2017/decorative" val="1"/>
              </a:ext>
            </a:extLst>
          </p:cNvPr>
          <p:cNvSpPr/>
          <p:nvPr/>
        </p:nvSpPr>
        <p:spPr>
          <a:xfrm>
            <a:off x="2704823" y="4208925"/>
            <a:ext cx="2681460" cy="128469"/>
          </a:xfrm>
          <a:prstGeom prst="rightArrow">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36" name="Arrow: Right 35">
            <a:extLst>
              <a:ext uri="{FF2B5EF4-FFF2-40B4-BE49-F238E27FC236}">
                <a16:creationId xmlns:a16="http://schemas.microsoft.com/office/drawing/2014/main" id="{D816878B-DDCD-096E-27C9-1E04ECE02ACE}"/>
              </a:ext>
              <a:ext uri="{C183D7F6-B498-43B3-948B-1728B52AA6E4}">
                <adec:decorative xmlns:adec="http://schemas.microsoft.com/office/drawing/2017/decorative" val="1"/>
              </a:ext>
            </a:extLst>
          </p:cNvPr>
          <p:cNvSpPr/>
          <p:nvPr/>
        </p:nvSpPr>
        <p:spPr>
          <a:xfrm>
            <a:off x="4838052" y="4646865"/>
            <a:ext cx="608302" cy="12846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Arrow: Right 36">
            <a:extLst>
              <a:ext uri="{FF2B5EF4-FFF2-40B4-BE49-F238E27FC236}">
                <a16:creationId xmlns:a16="http://schemas.microsoft.com/office/drawing/2014/main" id="{F5F319BA-E96F-0DD7-CB2B-C10D8E5314E6}"/>
              </a:ext>
              <a:ext uri="{C183D7F6-B498-43B3-948B-1728B52AA6E4}">
                <adec:decorative xmlns:adec="http://schemas.microsoft.com/office/drawing/2017/decorative" val="1"/>
              </a:ext>
            </a:extLst>
          </p:cNvPr>
          <p:cNvSpPr/>
          <p:nvPr/>
        </p:nvSpPr>
        <p:spPr>
          <a:xfrm>
            <a:off x="3092303" y="5144101"/>
            <a:ext cx="2354049" cy="128469"/>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13" name="Date Placeholder 12">
            <a:extLst>
              <a:ext uri="{FF2B5EF4-FFF2-40B4-BE49-F238E27FC236}">
                <a16:creationId xmlns:a16="http://schemas.microsoft.com/office/drawing/2014/main" id="{0637E74E-FD47-C364-B308-45FA3B8E49E6}"/>
              </a:ext>
              <a:ext uri="{C183D7F6-B498-43B3-948B-1728B52AA6E4}">
                <adec:decorative xmlns:adec="http://schemas.microsoft.com/office/drawing/2017/decorative" val="1"/>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3/10/26</a:t>
            </a:r>
          </a:p>
        </p:txBody>
      </p:sp>
      <p:pic>
        <p:nvPicPr>
          <p:cNvPr id="22" name="Audio 21">
            <a:hlinkClick r:id="" action="ppaction://media"/>
            <a:extLst>
              <a:ext uri="{FF2B5EF4-FFF2-40B4-BE49-F238E27FC236}">
                <a16:creationId xmlns:a16="http://schemas.microsoft.com/office/drawing/2014/main" id="{BAEDDDE4-1428-F3EC-A0C3-D743B353D3B8}"/>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32566252"/>
      </p:ext>
    </p:extLst>
  </p:cSld>
  <p:clrMapOvr>
    <a:masterClrMapping/>
  </p:clrMapOvr>
  <mc:AlternateContent xmlns:mc="http://schemas.openxmlformats.org/markup-compatibility/2006" xmlns:p14="http://schemas.microsoft.com/office/powerpoint/2010/main">
    <mc:Choice Requires="p14">
      <p:transition spd="med" p14:dur="700" advTm="115554">
        <p:fade/>
      </p:transition>
    </mc:Choice>
    <mc:Fallback xmlns="">
      <p:transition spd="med" advTm="11555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chor="ctr">
            <a:normAutofit/>
          </a:bodyPr>
          <a:lstStyle/>
          <a:p>
            <a:r>
              <a:rPr lang="en-US" b="1"/>
              <a:t>WA ELA 2026 </a:t>
            </a:r>
            <a:r>
              <a:rPr lang="en-US"/>
              <a:t>| </a:t>
            </a:r>
            <a:r>
              <a:rPr>
                <a:solidFill>
                  <a:srgbClr val="FFC000"/>
                </a:solidFill>
              </a:rPr>
              <a:t>Streamlined Structure</a:t>
            </a:r>
          </a:p>
        </p:txBody>
      </p:sp>
      <p:graphicFrame>
        <p:nvGraphicFramePr>
          <p:cNvPr id="5" name="Content Placeholder 2" descr="Based on input and feedback we received from educators across the state, we have organized standards into a streamlined structure that reduced the total number of standards from 455 to 291. &#10;We have unified the text types into genre-based reading and writing standards&#10;And each domain has a clear progression of standards within the domain. &#10;">
            <a:extLst>
              <a:ext uri="{FF2B5EF4-FFF2-40B4-BE49-F238E27FC236}">
                <a16:creationId xmlns:a16="http://schemas.microsoft.com/office/drawing/2014/main" id="{C24E8FD2-C671-1E95-3972-E586DFC79BA9}"/>
              </a:ext>
            </a:extLst>
          </p:cNvPr>
          <p:cNvGraphicFramePr>
            <a:graphicFrameLocks noGrp="1"/>
          </p:cNvGraphicFramePr>
          <p:nvPr>
            <p:ph idx="1"/>
            <p:extLst>
              <p:ext uri="{D42A27DB-BD31-4B8C-83A1-F6EECF244321}">
                <p14:modId xmlns:p14="http://schemas.microsoft.com/office/powerpoint/2010/main" val="4085771357"/>
              </p:ext>
            </p:extLst>
          </p:nvPr>
        </p:nvGraphicFramePr>
        <p:xfrm>
          <a:off x="838200" y="1825625"/>
          <a:ext cx="10515600" cy="425586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Audio 3">
            <a:hlinkClick r:id="" action="ppaction://media"/>
            <a:extLst>
              <a:ext uri="{FF2B5EF4-FFF2-40B4-BE49-F238E27FC236}">
                <a16:creationId xmlns:a16="http://schemas.microsoft.com/office/drawing/2014/main" id="{92652D4C-5734-3D39-CEE9-1C198E55080A}"/>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03125" t="-203125" r="-203125" b="-203125"/>
          <a:stretch>
            <a:fillRect/>
          </a:stretch>
        </p:blipFill>
        <p:spPr>
          <a:xfrm>
            <a:off x="10052304" y="4718304"/>
            <a:ext cx="2057400" cy="2057400"/>
          </a:xfrm>
          <a:prstGeom prst="ellipse">
            <a:avLst/>
          </a:prstGeom>
        </p:spPr>
      </p:pic>
      <p:sp>
        <p:nvSpPr>
          <p:cNvPr id="3" name="Date Placeholder 2">
            <a:extLst>
              <a:ext uri="{FF2B5EF4-FFF2-40B4-BE49-F238E27FC236}">
                <a16:creationId xmlns:a16="http://schemas.microsoft.com/office/drawing/2014/main" id="{5A3BC2C9-6715-8B31-C73E-92B1E2F382A0}"/>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3/10/26</a:t>
            </a:r>
          </a:p>
        </p:txBody>
      </p:sp>
    </p:spTree>
  </p:cSld>
  <p:clrMapOvr>
    <a:masterClrMapping/>
  </p:clrMapOvr>
  <mc:AlternateContent xmlns:mc="http://schemas.openxmlformats.org/markup-compatibility/2006" xmlns:p14="http://schemas.microsoft.com/office/powerpoint/2010/main">
    <mc:Choice Requires="p14">
      <p:transition spd="med" p14:dur="700" advTm="27797">
        <p:fade/>
      </p:transition>
    </mc:Choice>
    <mc:Fallback xmlns="">
      <p:transition spd="med" advTm="2779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chor="ctr">
            <a:normAutofit/>
          </a:bodyPr>
          <a:lstStyle/>
          <a:p>
            <a:r>
              <a:rPr lang="en-US" b="1"/>
              <a:t>What’s New in WA ELA 2026 </a:t>
            </a:r>
          </a:p>
        </p:txBody>
      </p:sp>
      <p:graphicFrame>
        <p:nvGraphicFramePr>
          <p:cNvPr id="5" name="Content Placeholder 2" descr="Here are some key highlights of what's new in the revised standards:&#10;&#10;Digital citizenship skills are embedded in the Writing domain and the Speaking, Listening &amp; Digital Forums domain&#10;The use of AI tools for writing is addressed in the Writing domain and the use of AI as an information source is addressed in the Research &amp; Media Literacy domain&#10;Note that we don’t use the term “AI”; instead we use terms like “appropriate use of technology”&#10;This is because we wanted to make room for whatever AI evolves into and whatever comes next, as well as non-AI technology tools that are currently in use&#10;Priority standards have been identified to help focus instruction on transferable skills.&#10;We have included consistent formatting, coding, and naming for ease of use&#10;Finally, reading foundational skills, which are now part of the Reading domain, continue after Grade 5, up to Grade 12&#10;">
            <a:extLst>
              <a:ext uri="{FF2B5EF4-FFF2-40B4-BE49-F238E27FC236}">
                <a16:creationId xmlns:a16="http://schemas.microsoft.com/office/drawing/2014/main" id="{A1B26966-582B-8B6A-7A07-7FAF1F45250A}"/>
              </a:ext>
            </a:extLst>
          </p:cNvPr>
          <p:cNvGraphicFramePr>
            <a:graphicFrameLocks noGrp="1"/>
          </p:cNvGraphicFramePr>
          <p:nvPr>
            <p:ph idx="1"/>
            <p:extLst>
              <p:ext uri="{D42A27DB-BD31-4B8C-83A1-F6EECF244321}">
                <p14:modId xmlns:p14="http://schemas.microsoft.com/office/powerpoint/2010/main" val="3609027582"/>
              </p:ext>
            </p:extLst>
          </p:nvPr>
        </p:nvGraphicFramePr>
        <p:xfrm>
          <a:off x="838200" y="1825625"/>
          <a:ext cx="10515600" cy="425586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0" name="Audio 9">
            <a:hlinkClick r:id="" action="ppaction://media"/>
            <a:extLst>
              <a:ext uri="{FF2B5EF4-FFF2-40B4-BE49-F238E27FC236}">
                <a16:creationId xmlns:a16="http://schemas.microsoft.com/office/drawing/2014/main" id="{FFF7B07F-6735-82AA-9A12-BD2B92E785DA}"/>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03125" t="-203125" r="-203125" b="-203125"/>
          <a:stretch>
            <a:fillRect/>
          </a:stretch>
        </p:blipFill>
        <p:spPr>
          <a:xfrm>
            <a:off x="10052304" y="4718304"/>
            <a:ext cx="2057400" cy="2057400"/>
          </a:xfrm>
          <a:prstGeom prst="ellipse">
            <a:avLst/>
          </a:prstGeom>
        </p:spPr>
      </p:pic>
      <p:sp>
        <p:nvSpPr>
          <p:cNvPr id="3" name="Date Placeholder 2">
            <a:extLst>
              <a:ext uri="{FF2B5EF4-FFF2-40B4-BE49-F238E27FC236}">
                <a16:creationId xmlns:a16="http://schemas.microsoft.com/office/drawing/2014/main" id="{3585A1D4-F975-A590-A930-F1D9F55C1EF2}"/>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3/10/26</a:t>
            </a:r>
          </a:p>
        </p:txBody>
      </p:sp>
    </p:spTree>
  </p:cSld>
  <p:clrMapOvr>
    <a:masterClrMapping/>
  </p:clrMapOvr>
  <mc:AlternateContent xmlns:mc="http://schemas.openxmlformats.org/markup-compatibility/2006" xmlns:p14="http://schemas.microsoft.com/office/powerpoint/2010/main">
    <mc:Choice Requires="p14">
      <p:transition spd="med" p14:dur="700" advTm="70656">
        <p:fade/>
      </p:transition>
    </mc:Choice>
    <mc:Fallback xmlns="">
      <p:transition spd="med" advTm="7065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16B43-6578-C41E-6077-BE513B60BD7C}"/>
              </a:ext>
            </a:extLst>
          </p:cNvPr>
          <p:cNvSpPr>
            <a:spLocks noGrp="1"/>
          </p:cNvSpPr>
          <p:nvPr>
            <p:ph type="title"/>
          </p:nvPr>
        </p:nvSpPr>
        <p:spPr>
          <a:xfrm>
            <a:off x="466344" y="141601"/>
            <a:ext cx="11259312" cy="1325563"/>
          </a:xfrm>
        </p:spPr>
        <p:txBody>
          <a:bodyPr/>
          <a:lstStyle/>
          <a:p>
            <a:r>
              <a:rPr lang="en-US" b="1" dirty="0"/>
              <a:t>WA ELA 2026 </a:t>
            </a:r>
            <a:r>
              <a:rPr lang="en-US" dirty="0"/>
              <a:t>| </a:t>
            </a:r>
            <a:r>
              <a:rPr lang="en-US" dirty="0">
                <a:solidFill>
                  <a:srgbClr val="FFC000"/>
                </a:solidFill>
              </a:rPr>
              <a:t>Standardized Naming Structure</a:t>
            </a:r>
          </a:p>
        </p:txBody>
      </p:sp>
      <p:pic>
        <p:nvPicPr>
          <p:cNvPr id="7" name="Picture 6" descr="Example of priority standard Priority: ELA.2.SLDF.1">
            <a:extLst>
              <a:ext uri="{FF2B5EF4-FFF2-40B4-BE49-F238E27FC236}">
                <a16:creationId xmlns:a16="http://schemas.microsoft.com/office/drawing/2014/main" id="{383F3C65-ACA1-D6F5-5D42-7EF5063AFCCF}"/>
              </a:ext>
            </a:extLst>
          </p:cNvPr>
          <p:cNvPicPr>
            <a:picLocks noChangeAspect="1"/>
          </p:cNvPicPr>
          <p:nvPr/>
        </p:nvPicPr>
        <p:blipFill>
          <a:blip r:embed="rId5"/>
          <a:stretch>
            <a:fillRect/>
          </a:stretch>
        </p:blipFill>
        <p:spPr>
          <a:xfrm>
            <a:off x="1770290" y="1540310"/>
            <a:ext cx="7226710" cy="2360035"/>
          </a:xfrm>
          <a:prstGeom prst="rect">
            <a:avLst/>
          </a:prstGeom>
        </p:spPr>
      </p:pic>
      <p:sp>
        <p:nvSpPr>
          <p:cNvPr id="10" name="TextBox 9">
            <a:extLst>
              <a:ext uri="{FF2B5EF4-FFF2-40B4-BE49-F238E27FC236}">
                <a16:creationId xmlns:a16="http://schemas.microsoft.com/office/drawing/2014/main" id="{E884192D-A7BC-A10E-1E16-E50E99B05AB8}"/>
              </a:ext>
            </a:extLst>
          </p:cNvPr>
          <p:cNvSpPr txBox="1"/>
          <p:nvPr/>
        </p:nvSpPr>
        <p:spPr>
          <a:xfrm>
            <a:off x="4052454" y="3916656"/>
            <a:ext cx="2662382" cy="584775"/>
          </a:xfrm>
          <a:prstGeom prst="rect">
            <a:avLst/>
          </a:prstGeom>
          <a:noFill/>
        </p:spPr>
        <p:txBody>
          <a:bodyPr wrap="square" rtlCol="0">
            <a:spAutoFit/>
          </a:bodyPr>
          <a:lstStyle/>
          <a:p>
            <a:r>
              <a:rPr lang="en-US" sz="3200" b="1">
                <a:latin typeface="Segoe UI" panose="020B0502040204020203" pitchFamily="34" charset="0"/>
                <a:cs typeface="Segoe UI" panose="020B0502040204020203" pitchFamily="34" charset="0"/>
              </a:rPr>
              <a:t>ELA.2.SLDF.1</a:t>
            </a:r>
          </a:p>
        </p:txBody>
      </p:sp>
      <p:sp>
        <p:nvSpPr>
          <p:cNvPr id="14" name="Speech Bubble: Rectangle 13">
            <a:extLst>
              <a:ext uri="{FF2B5EF4-FFF2-40B4-BE49-F238E27FC236}">
                <a16:creationId xmlns:a16="http://schemas.microsoft.com/office/drawing/2014/main" id="{EB12CE11-08E1-AFC1-CA87-DF957B2F9EDA}"/>
              </a:ext>
            </a:extLst>
          </p:cNvPr>
          <p:cNvSpPr/>
          <p:nvPr/>
        </p:nvSpPr>
        <p:spPr>
          <a:xfrm>
            <a:off x="3328841" y="4534052"/>
            <a:ext cx="868218" cy="622844"/>
          </a:xfrm>
          <a:prstGeom prst="wedgeRectCallout">
            <a:avLst>
              <a:gd name="adj1" fmla="val -24024"/>
              <a:gd name="adj2" fmla="val 9067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Segoe UI" panose="020B0502040204020203" pitchFamily="34" charset="0"/>
                <a:cs typeface="Segoe UI" panose="020B0502040204020203" pitchFamily="34" charset="0"/>
              </a:rPr>
              <a:t>ELA</a:t>
            </a:r>
          </a:p>
        </p:txBody>
      </p:sp>
      <p:sp>
        <p:nvSpPr>
          <p:cNvPr id="15" name="TextBox 14">
            <a:extLst>
              <a:ext uri="{FF2B5EF4-FFF2-40B4-BE49-F238E27FC236}">
                <a16:creationId xmlns:a16="http://schemas.microsoft.com/office/drawing/2014/main" id="{2348012B-7AF9-E87C-DEAC-BA99026D25C8}"/>
              </a:ext>
            </a:extLst>
          </p:cNvPr>
          <p:cNvSpPr txBox="1"/>
          <p:nvPr/>
        </p:nvSpPr>
        <p:spPr>
          <a:xfrm>
            <a:off x="3307409" y="5372200"/>
            <a:ext cx="868218" cy="307777"/>
          </a:xfrm>
          <a:prstGeom prst="rect">
            <a:avLst/>
          </a:prstGeom>
          <a:noFill/>
        </p:spPr>
        <p:txBody>
          <a:bodyPr wrap="square" rtlCol="0">
            <a:spAutoFit/>
          </a:bodyPr>
          <a:lstStyle/>
          <a:p>
            <a:r>
              <a:rPr lang="en-US" sz="1400" b="1">
                <a:latin typeface="Segoe UI" panose="020B0502040204020203" pitchFamily="34" charset="0"/>
                <a:cs typeface="Segoe UI" panose="020B0502040204020203" pitchFamily="34" charset="0"/>
              </a:rPr>
              <a:t>Content</a:t>
            </a:r>
          </a:p>
        </p:txBody>
      </p:sp>
      <p:sp>
        <p:nvSpPr>
          <p:cNvPr id="16" name="Speech Bubble: Rectangle 15">
            <a:extLst>
              <a:ext uri="{FF2B5EF4-FFF2-40B4-BE49-F238E27FC236}">
                <a16:creationId xmlns:a16="http://schemas.microsoft.com/office/drawing/2014/main" id="{39A75BF0-AE22-E779-15C5-B78BE0582329}"/>
              </a:ext>
            </a:extLst>
          </p:cNvPr>
          <p:cNvSpPr/>
          <p:nvPr/>
        </p:nvSpPr>
        <p:spPr>
          <a:xfrm>
            <a:off x="4431506" y="4534052"/>
            <a:ext cx="868218" cy="622844"/>
          </a:xfrm>
          <a:prstGeom prst="wedgeRectCallout">
            <a:avLst>
              <a:gd name="adj1" fmla="val -24024"/>
              <a:gd name="adj2" fmla="val 9067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Segoe UI" panose="020B0502040204020203" pitchFamily="34" charset="0"/>
                <a:cs typeface="Segoe UI" panose="020B0502040204020203" pitchFamily="34" charset="0"/>
              </a:rPr>
              <a:t>2</a:t>
            </a:r>
          </a:p>
        </p:txBody>
      </p:sp>
      <p:sp>
        <p:nvSpPr>
          <p:cNvPr id="21" name="TextBox 20">
            <a:extLst>
              <a:ext uri="{FF2B5EF4-FFF2-40B4-BE49-F238E27FC236}">
                <a16:creationId xmlns:a16="http://schemas.microsoft.com/office/drawing/2014/main" id="{958731C3-0B98-977E-A3A2-88250FC4AE88}"/>
              </a:ext>
            </a:extLst>
          </p:cNvPr>
          <p:cNvSpPr txBox="1"/>
          <p:nvPr/>
        </p:nvSpPr>
        <p:spPr>
          <a:xfrm>
            <a:off x="4434439" y="5367894"/>
            <a:ext cx="868218" cy="307777"/>
          </a:xfrm>
          <a:prstGeom prst="rect">
            <a:avLst/>
          </a:prstGeom>
          <a:noFill/>
        </p:spPr>
        <p:txBody>
          <a:bodyPr wrap="square" rtlCol="0">
            <a:spAutoFit/>
          </a:bodyPr>
          <a:lstStyle/>
          <a:p>
            <a:r>
              <a:rPr lang="en-US" sz="1400" b="1">
                <a:latin typeface="Segoe UI" panose="020B0502040204020203" pitchFamily="34" charset="0"/>
                <a:cs typeface="Segoe UI" panose="020B0502040204020203" pitchFamily="34" charset="0"/>
              </a:rPr>
              <a:t>Grade</a:t>
            </a:r>
          </a:p>
        </p:txBody>
      </p:sp>
      <p:sp>
        <p:nvSpPr>
          <p:cNvPr id="17" name="Speech Bubble: Rectangle 16">
            <a:extLst>
              <a:ext uri="{FF2B5EF4-FFF2-40B4-BE49-F238E27FC236}">
                <a16:creationId xmlns:a16="http://schemas.microsoft.com/office/drawing/2014/main" id="{EB035756-3567-5FCB-1803-C07CE7DB35E7}"/>
              </a:ext>
            </a:extLst>
          </p:cNvPr>
          <p:cNvSpPr/>
          <p:nvPr/>
        </p:nvSpPr>
        <p:spPr>
          <a:xfrm>
            <a:off x="5476803" y="4534052"/>
            <a:ext cx="981724" cy="622844"/>
          </a:xfrm>
          <a:prstGeom prst="wedgeRectCallout">
            <a:avLst>
              <a:gd name="adj1" fmla="val -24024"/>
              <a:gd name="adj2" fmla="val 9067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Segoe UI" panose="020B0502040204020203" pitchFamily="34" charset="0"/>
                <a:cs typeface="Segoe UI" panose="020B0502040204020203" pitchFamily="34" charset="0"/>
              </a:rPr>
              <a:t>SLDF</a:t>
            </a:r>
          </a:p>
        </p:txBody>
      </p:sp>
      <p:sp>
        <p:nvSpPr>
          <p:cNvPr id="22" name="TextBox 21">
            <a:extLst>
              <a:ext uri="{FF2B5EF4-FFF2-40B4-BE49-F238E27FC236}">
                <a16:creationId xmlns:a16="http://schemas.microsoft.com/office/drawing/2014/main" id="{1770E149-13A5-A9E6-B5CA-1157815B7DB7}"/>
              </a:ext>
            </a:extLst>
          </p:cNvPr>
          <p:cNvSpPr txBox="1"/>
          <p:nvPr/>
        </p:nvSpPr>
        <p:spPr>
          <a:xfrm>
            <a:off x="5476803" y="5372201"/>
            <a:ext cx="868218" cy="307777"/>
          </a:xfrm>
          <a:prstGeom prst="rect">
            <a:avLst/>
          </a:prstGeom>
          <a:noFill/>
        </p:spPr>
        <p:txBody>
          <a:bodyPr wrap="square" rtlCol="0">
            <a:spAutoFit/>
          </a:bodyPr>
          <a:lstStyle/>
          <a:p>
            <a:r>
              <a:rPr lang="en-US" sz="1400" b="1">
                <a:latin typeface="Segoe UI" panose="020B0502040204020203" pitchFamily="34" charset="0"/>
                <a:cs typeface="Segoe UI" panose="020B0502040204020203" pitchFamily="34" charset="0"/>
              </a:rPr>
              <a:t>Domain</a:t>
            </a:r>
          </a:p>
        </p:txBody>
      </p:sp>
      <p:sp>
        <p:nvSpPr>
          <p:cNvPr id="19" name="Speech Bubble: Rectangle 18">
            <a:extLst>
              <a:ext uri="{FF2B5EF4-FFF2-40B4-BE49-F238E27FC236}">
                <a16:creationId xmlns:a16="http://schemas.microsoft.com/office/drawing/2014/main" id="{080951F1-55B1-06BA-E5DC-7518FFDEC0B3}"/>
              </a:ext>
            </a:extLst>
          </p:cNvPr>
          <p:cNvSpPr/>
          <p:nvPr/>
        </p:nvSpPr>
        <p:spPr>
          <a:xfrm>
            <a:off x="6635606" y="4534052"/>
            <a:ext cx="868218" cy="622844"/>
          </a:xfrm>
          <a:prstGeom prst="wedgeRectCallout">
            <a:avLst>
              <a:gd name="adj1" fmla="val -24024"/>
              <a:gd name="adj2" fmla="val 9067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Segoe UI" panose="020B0502040204020203" pitchFamily="34" charset="0"/>
                <a:cs typeface="Segoe UI" panose="020B0502040204020203" pitchFamily="34" charset="0"/>
              </a:rPr>
              <a:t>1</a:t>
            </a:r>
          </a:p>
        </p:txBody>
      </p:sp>
      <p:sp>
        <p:nvSpPr>
          <p:cNvPr id="24" name="TextBox 23">
            <a:extLst>
              <a:ext uri="{FF2B5EF4-FFF2-40B4-BE49-F238E27FC236}">
                <a16:creationId xmlns:a16="http://schemas.microsoft.com/office/drawing/2014/main" id="{D41780D4-4091-24AD-D470-B3CCA4C3A9E6}"/>
              </a:ext>
            </a:extLst>
          </p:cNvPr>
          <p:cNvSpPr txBox="1"/>
          <p:nvPr/>
        </p:nvSpPr>
        <p:spPr>
          <a:xfrm>
            <a:off x="6540934" y="5372201"/>
            <a:ext cx="1057562" cy="307777"/>
          </a:xfrm>
          <a:prstGeom prst="rect">
            <a:avLst/>
          </a:prstGeom>
          <a:noFill/>
        </p:spPr>
        <p:txBody>
          <a:bodyPr wrap="square" rtlCol="0">
            <a:spAutoFit/>
          </a:bodyPr>
          <a:lstStyle/>
          <a:p>
            <a:r>
              <a:rPr lang="en-US" sz="1400" b="1">
                <a:latin typeface="Segoe UI" panose="020B0502040204020203" pitchFamily="34" charset="0"/>
                <a:cs typeface="Segoe UI" panose="020B0502040204020203" pitchFamily="34" charset="0"/>
              </a:rPr>
              <a:t>Standard</a:t>
            </a:r>
          </a:p>
        </p:txBody>
      </p:sp>
      <p:pic>
        <p:nvPicPr>
          <p:cNvPr id="5" name="Audio 4">
            <a:hlinkClick r:id="" action="ppaction://media"/>
            <a:extLst>
              <a:ext uri="{FF2B5EF4-FFF2-40B4-BE49-F238E27FC236}">
                <a16:creationId xmlns:a16="http://schemas.microsoft.com/office/drawing/2014/main" id="{F66854A4-9656-891F-9069-9C2672988D25}"/>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
        <p:nvSpPr>
          <p:cNvPr id="4" name="Date Placeholder 3">
            <a:extLst>
              <a:ext uri="{FF2B5EF4-FFF2-40B4-BE49-F238E27FC236}">
                <a16:creationId xmlns:a16="http://schemas.microsoft.com/office/drawing/2014/main" id="{6658A968-2968-3285-97AF-3D8D27805532}"/>
              </a:ext>
            </a:extLst>
          </p:cNvPr>
          <p:cNvSpPr>
            <a:spLocks noGrp="1"/>
          </p:cNvSpPr>
          <p:nvPr>
            <p:ph type="dt" sz="half" idx="11"/>
          </p:nvPr>
        </p:nvSpPr>
        <p:spPr/>
        <p:txBody>
          <a:bodyPr/>
          <a:lstStyle/>
          <a:p>
            <a:pPr algn="ctr"/>
            <a:r>
              <a:rPr lang="en-US"/>
              <a:t>3/10/26</a:t>
            </a:r>
          </a:p>
        </p:txBody>
      </p:sp>
    </p:spTree>
    <p:extLst>
      <p:ext uri="{BB962C8B-B14F-4D97-AF65-F5344CB8AC3E}">
        <p14:creationId xmlns:p14="http://schemas.microsoft.com/office/powerpoint/2010/main" val="3615374230"/>
      </p:ext>
    </p:extLst>
  </p:cSld>
  <p:clrMapOvr>
    <a:masterClrMapping/>
  </p:clrMapOvr>
  <mc:AlternateContent xmlns:mc="http://schemas.openxmlformats.org/markup-compatibility/2006" xmlns:p14="http://schemas.microsoft.com/office/powerpoint/2010/main">
    <mc:Choice Requires="p14">
      <p:transition spd="med" p14:dur="700" advTm="37362">
        <p:fade/>
      </p:transition>
    </mc:Choice>
    <mc:Fallback xmlns="">
      <p:transition spd="med" advTm="3736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Title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Template-Sage" id="{C3035920-1C88-48BA-8A5D-A1DC4F8C0FCF}" vid="{74ADBBC8-F5FA-45D4-91E1-E2C84BF22540}"/>
    </a:ext>
  </a:extLst>
</a:theme>
</file>

<file path=ppt/theme/theme2.xml><?xml version="1.0" encoding="utf-8"?>
<a:theme xmlns:a="http://schemas.openxmlformats.org/drawingml/2006/main" name="Content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Template-Sage" id="{C3035920-1C88-48BA-8A5D-A1DC4F8C0FCF}" vid="{D619E83D-2A8F-4257-BFCF-5617C9DE779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DAFAC20B572574095D31476FB39C606" ma:contentTypeVersion="10" ma:contentTypeDescription="Create a new document." ma:contentTypeScope="" ma:versionID="10a2efe7306f34acd1ac03fde39cf831">
  <xsd:schema xmlns:xsd="http://www.w3.org/2001/XMLSchema" xmlns:xs="http://www.w3.org/2001/XMLSchema" xmlns:p="http://schemas.microsoft.com/office/2006/metadata/properties" xmlns:ns2="25088e16-729c-404b-9015-7705e21f47a0" xmlns:ns3="2ba0bcd7-05d9-492a-a016-34b256b5fce3" targetNamespace="http://schemas.microsoft.com/office/2006/metadata/properties" ma:root="true" ma:fieldsID="3aed521931d69a42473effe7200913fb" ns2:_="" ns3:_="">
    <xsd:import namespace="25088e16-729c-404b-9015-7705e21f47a0"/>
    <xsd:import namespace="2ba0bcd7-05d9-492a-a016-34b256b5fce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088e16-729c-404b-9015-7705e21f47a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ba0bcd7-05d9-492a-a016-34b256b5fce3"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4BE0C39-BBF3-4586-8C9E-FD8E5EF3E75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088e16-729c-404b-9015-7705e21f47a0"/>
    <ds:schemaRef ds:uri="2ba0bcd7-05d9-492a-a016-34b256b5fce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02E2506-6F46-474D-A8B5-41AA2BE82D9E}">
  <ds:schemaRefs>
    <ds:schemaRef ds:uri="http://schemas.microsoft.com/sharepoint/v3/contenttype/forms"/>
  </ds:schemaRefs>
</ds:datastoreItem>
</file>

<file path=customXml/itemProps3.xml><?xml version="1.0" encoding="utf-8"?>
<ds:datastoreItem xmlns:ds="http://schemas.openxmlformats.org/officeDocument/2006/customXml" ds:itemID="{31E8CD39-01C8-448B-93E4-657053375E90}">
  <ds:schemaRefs>
    <ds:schemaRef ds:uri="http://schemas.openxmlformats.org/package/2006/metadata/core-properties"/>
    <ds:schemaRef ds:uri="http://purl.org/dc/elements/1.1/"/>
    <ds:schemaRef ds:uri="http://www.w3.org/XML/1998/namespace"/>
    <ds:schemaRef ds:uri="http://schemas.microsoft.com/office/2006/documentManagement/types"/>
    <ds:schemaRef ds:uri="http://purl.org/dc/terms/"/>
    <ds:schemaRef ds:uri="http://schemas.microsoft.com/office/infopath/2007/PartnerControls"/>
    <ds:schemaRef ds:uri="http://schemas.microsoft.com/office/2006/metadata/properties"/>
    <ds:schemaRef ds:uri="2ba0bcd7-05d9-492a-a016-34b256b5fce3"/>
    <ds:schemaRef ds:uri="25088e16-729c-404b-9015-7705e21f47a0"/>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Title Slides</Template>
  <TotalTime>242</TotalTime>
  <Words>2313</Words>
  <Application>Microsoft Office PowerPoint</Application>
  <PresentationFormat>Widescreen</PresentationFormat>
  <Paragraphs>234</Paragraphs>
  <Slides>19</Slides>
  <Notes>18</Notes>
  <HiddenSlides>0</HiddenSlides>
  <MMClips>19</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19</vt:i4>
      </vt:variant>
    </vt:vector>
  </HeadingPairs>
  <TitlesOfParts>
    <vt:vector size="28" baseType="lpstr">
      <vt:lpstr>Aptos</vt:lpstr>
      <vt:lpstr>Arial</vt:lpstr>
      <vt:lpstr>Calibri</vt:lpstr>
      <vt:lpstr>Calibri Light</vt:lpstr>
      <vt:lpstr>Segoe UI</vt:lpstr>
      <vt:lpstr>Symbol,Sans-Serif</vt:lpstr>
      <vt:lpstr>Wingdings</vt:lpstr>
      <vt:lpstr>Title Slides</vt:lpstr>
      <vt:lpstr>Content Slides</vt:lpstr>
      <vt:lpstr>WA ELA 2026 Learning Standards  Office Hour Session #1 - What's New and Key Shift   March 19, 2026 4:00pm- 5:00pm</vt:lpstr>
      <vt:lpstr>WA ELA 2026 | Session Agenda</vt:lpstr>
      <vt:lpstr>Broader Goals: WA ELA 2026 Standards Revisions</vt:lpstr>
      <vt:lpstr>WA ELA 2026 | Goals of Revisions</vt:lpstr>
      <vt:lpstr>What's New in WA ELA 2026</vt:lpstr>
      <vt:lpstr>WA ELA 2026 | Revisions to Strands – 2026 Domains</vt:lpstr>
      <vt:lpstr>WA ELA 2026 | Streamlined Structure</vt:lpstr>
      <vt:lpstr>What’s New in WA ELA 2026 </vt:lpstr>
      <vt:lpstr>WA ELA 2026 | Standardized Naming Structure</vt:lpstr>
      <vt:lpstr>Prioritized Learning Standards</vt:lpstr>
      <vt:lpstr>WA ELA Key Shift, Key Understandings &amp; Student Literacy Practices</vt:lpstr>
      <vt:lpstr>WA ELA 2026 | Key Shift in WA ELA 2026</vt:lpstr>
      <vt:lpstr>WA ELA 2026 | Six Key Understandings of Literacy</vt:lpstr>
      <vt:lpstr>WA ELA 2026 | Six Student Literacy Practices</vt:lpstr>
      <vt:lpstr>WA ELA 2026 Initial Adoption Resources &amp; Technical Support</vt:lpstr>
      <vt:lpstr>WA ELA 2026 | Feedback Survey</vt:lpstr>
      <vt:lpstr>WA ELA 2026 | OSPI Webpage  </vt:lpstr>
      <vt:lpstr>WA ELA 2026 | OSPI Learning Standards Webpage  </vt:lpstr>
      <vt:lpstr>Connect with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Brand</dc:subject>
  <dc:creator>Maja Wilson</dc:creator>
  <cp:lastModifiedBy>Nathalia Izquierdo-Montero</cp:lastModifiedBy>
  <cp:revision>13</cp:revision>
  <dcterms:created xsi:type="dcterms:W3CDTF">2024-11-06T17:59:18Z</dcterms:created>
  <dcterms:modified xsi:type="dcterms:W3CDTF">2026-04-14T15:58:02Z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udience">
    <vt:lpwstr>;#General;#</vt:lpwstr>
  </property>
  <property fmtid="{D5CDD505-2E9C-101B-9397-08002B2CF9AE}" pid="3" name="FileCategory">
    <vt:lpwstr>Template</vt:lpwstr>
  </property>
  <property fmtid="{D5CDD505-2E9C-101B-9397-08002B2CF9AE}" pid="4" name="FileOwner">
    <vt:lpwstr>Communications</vt:lpwstr>
  </property>
  <property fmtid="{D5CDD505-2E9C-101B-9397-08002B2CF9AE}" pid="5" name="Audience0">
    <vt:lpwstr>;#New Employees;#</vt:lpwstr>
  </property>
  <property fmtid="{D5CDD505-2E9C-101B-9397-08002B2CF9AE}" pid="6" name="MediaServiceImageTags">
    <vt:lpwstr/>
  </property>
  <property fmtid="{D5CDD505-2E9C-101B-9397-08002B2CF9AE}" pid="7" name="MSIP_Label_9145f431-4c8c-42c6-a5a5-ba6d3bdea585_Enabled">
    <vt:lpwstr>true</vt:lpwstr>
  </property>
  <property fmtid="{D5CDD505-2E9C-101B-9397-08002B2CF9AE}" pid="8" name="MSIP_Label_9145f431-4c8c-42c6-a5a5-ba6d3bdea585_SetDate">
    <vt:lpwstr>2024-11-06T18:10:18Z</vt:lpwstr>
  </property>
  <property fmtid="{D5CDD505-2E9C-101B-9397-08002B2CF9AE}" pid="9" name="MSIP_Label_9145f431-4c8c-42c6-a5a5-ba6d3bdea585_Method">
    <vt:lpwstr>Standard</vt:lpwstr>
  </property>
  <property fmtid="{D5CDD505-2E9C-101B-9397-08002B2CF9AE}" pid="10" name="MSIP_Label_9145f431-4c8c-42c6-a5a5-ba6d3bdea585_Name">
    <vt:lpwstr>defa4170-0d19-0005-0004-bc88714345d2</vt:lpwstr>
  </property>
  <property fmtid="{D5CDD505-2E9C-101B-9397-08002B2CF9AE}" pid="11" name="MSIP_Label_9145f431-4c8c-42c6-a5a5-ba6d3bdea585_SiteId">
    <vt:lpwstr>b2fe5ccf-10a5-46fe-ae45-a0267412af7a</vt:lpwstr>
  </property>
  <property fmtid="{D5CDD505-2E9C-101B-9397-08002B2CF9AE}" pid="12" name="MSIP_Label_9145f431-4c8c-42c6-a5a5-ba6d3bdea585_ActionId">
    <vt:lpwstr>51baab87-2059-47ba-b38d-80d6272a1ee8</vt:lpwstr>
  </property>
  <property fmtid="{D5CDD505-2E9C-101B-9397-08002B2CF9AE}" pid="13" name="MSIP_Label_9145f431-4c8c-42c6-a5a5-ba6d3bdea585_ContentBits">
    <vt:lpwstr>0</vt:lpwstr>
  </property>
  <property fmtid="{D5CDD505-2E9C-101B-9397-08002B2CF9AE}" pid="14" name="ContentTypeId">
    <vt:lpwstr>0x0101002DAFAC20B572574095D31476FB39C606</vt:lpwstr>
  </property>
</Properties>
</file>