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3"/>
  </p:notesMasterIdLst>
  <p:handoutMasterIdLst>
    <p:handoutMasterId r:id="rId14"/>
  </p:handoutMasterIdLst>
  <p:sldIdLst>
    <p:sldId id="260" r:id="rId5"/>
    <p:sldId id="2147472469" r:id="rId6"/>
    <p:sldId id="2147472461" r:id="rId7"/>
    <p:sldId id="2147472509" r:id="rId8"/>
    <p:sldId id="2147472511" r:id="rId9"/>
    <p:sldId id="2147472512" r:id="rId10"/>
    <p:sldId id="2147472510" r:id="rId11"/>
    <p:sldId id="4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158C79-E38D-CF4F-71D6-DBD4433EF072}" name="Angela Allen" initials="AA" userId="S::angela.allen@k12.wa.us::9aceb486-9b6e-4109-ae67-e852fa23da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3D"/>
    <a:srgbClr val="FFFFFF"/>
    <a:srgbClr val="424340"/>
    <a:srgbClr val="FBC639"/>
    <a:srgbClr val="F7F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03E47F-397B-401D-9FA7-53814A9680E9}" v="6" dt="2026-04-14T15:44:05.00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86441" autoAdjust="0"/>
  </p:normalViewPr>
  <p:slideViewPr>
    <p:cSldViewPr snapToGrid="0">
      <p:cViewPr varScale="1">
        <p:scale>
          <a:sx n="40" d="100"/>
          <a:sy n="40" d="100"/>
        </p:scale>
        <p:origin x="78" y="3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image" Target="../media/image26.sv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image" Target="../media/image26.sv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svg"/><Relationship Id="rId1" Type="http://schemas.openxmlformats.org/officeDocument/2006/relationships/image" Target="../media/image30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4E27FC-7CE3-4BC0-ABA8-A6E6A736B0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4631A65-EDD6-4F50-9C27-27488AA850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Foundational skills and comprehension develop at the same time. </a:t>
          </a:r>
        </a:p>
      </dgm:t>
    </dgm:pt>
    <dgm:pt modelId="{01888F4C-4767-4F80-BAFE-F9D071839F85}" type="parTrans" cxnId="{F4C4011D-5CE9-4E66-9322-1A28241DB842}">
      <dgm:prSet/>
      <dgm:spPr/>
      <dgm:t>
        <a:bodyPr/>
        <a:lstStyle/>
        <a:p>
          <a:endParaRPr lang="en-US"/>
        </a:p>
      </dgm:t>
    </dgm:pt>
    <dgm:pt modelId="{CCD8D421-4F9E-4230-A46C-90C69BA04C43}" type="sibTrans" cxnId="{F4C4011D-5CE9-4E66-9322-1A28241DB842}">
      <dgm:prSet/>
      <dgm:spPr/>
      <dgm:t>
        <a:bodyPr/>
        <a:lstStyle/>
        <a:p>
          <a:endParaRPr lang="en-US"/>
        </a:p>
      </dgm:t>
    </dgm:pt>
    <dgm:pt modelId="{6F03F5DE-E4C2-4761-8AD5-07BB0AA08B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Literary and informational texts are combined and reorganized around genre, including emerging genres.</a:t>
          </a:r>
        </a:p>
      </dgm:t>
    </dgm:pt>
    <dgm:pt modelId="{45D6274A-A2F3-4B92-A014-7FB4F2BABBF9}" type="parTrans" cxnId="{1F9D3C44-505A-45A7-ACF4-71738D3693D9}">
      <dgm:prSet/>
      <dgm:spPr/>
      <dgm:t>
        <a:bodyPr/>
        <a:lstStyle/>
        <a:p>
          <a:endParaRPr lang="en-US"/>
        </a:p>
      </dgm:t>
    </dgm:pt>
    <dgm:pt modelId="{650A3B1F-DB13-4E25-BC42-652456225BE9}" type="sibTrans" cxnId="{1F9D3C44-505A-45A7-ACF4-71738D3693D9}">
      <dgm:prSet/>
      <dgm:spPr/>
      <dgm:t>
        <a:bodyPr/>
        <a:lstStyle/>
        <a:p>
          <a:endParaRPr lang="en-US"/>
        </a:p>
      </dgm:t>
    </dgm:pt>
    <dgm:pt modelId="{F5AF716F-CBE7-457F-ADC7-D283C91F40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Text features expand into grades 6–12, teaching students to “decode” genre-specific visual elements. </a:t>
          </a:r>
        </a:p>
      </dgm:t>
    </dgm:pt>
    <dgm:pt modelId="{3EE59B25-3F43-4708-BAC8-955FC6E8EBB4}" type="parTrans" cxnId="{9B42F495-F675-4531-8584-777359707596}">
      <dgm:prSet/>
      <dgm:spPr/>
      <dgm:t>
        <a:bodyPr/>
        <a:lstStyle/>
        <a:p>
          <a:endParaRPr lang="en-US"/>
        </a:p>
      </dgm:t>
    </dgm:pt>
    <dgm:pt modelId="{F04DF97D-603B-4346-A90F-D1E013F59FEB}" type="sibTrans" cxnId="{9B42F495-F675-4531-8584-777359707596}">
      <dgm:prSet/>
      <dgm:spPr/>
      <dgm:t>
        <a:bodyPr/>
        <a:lstStyle/>
        <a:p>
          <a:endParaRPr lang="en-US"/>
        </a:p>
      </dgm:t>
    </dgm:pt>
    <dgm:pt modelId="{9C6901DA-8AFA-483B-A874-4BDD79049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Student selection of texts supports student interest, experience, and prior knowledge.</a:t>
          </a:r>
        </a:p>
      </dgm:t>
    </dgm:pt>
    <dgm:pt modelId="{3FEAD3ED-EAAB-4BAD-9741-B630FC90C385}" type="parTrans" cxnId="{F96BEAFB-3719-49A7-99CF-25468E2CEA23}">
      <dgm:prSet/>
      <dgm:spPr/>
      <dgm:t>
        <a:bodyPr/>
        <a:lstStyle/>
        <a:p>
          <a:endParaRPr lang="en-US"/>
        </a:p>
      </dgm:t>
    </dgm:pt>
    <dgm:pt modelId="{A5F23D1D-31F4-47B2-B272-2876B1F69FFB}" type="sibTrans" cxnId="{F96BEAFB-3719-49A7-99CF-25468E2CEA23}">
      <dgm:prSet/>
      <dgm:spPr/>
      <dgm:t>
        <a:bodyPr/>
        <a:lstStyle/>
        <a:p>
          <a:endParaRPr lang="en-US"/>
        </a:p>
      </dgm:t>
    </dgm:pt>
    <dgm:pt modelId="{908CD282-60EA-41AF-B112-62A5E2E24C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Emphasis on linking reading to research, discussion, writing projects, and real-life applications</a:t>
          </a:r>
        </a:p>
      </dgm:t>
    </dgm:pt>
    <dgm:pt modelId="{4197C94D-189B-480F-8C03-60921BFD0324}" type="parTrans" cxnId="{B52E66B0-A537-4877-97C7-C063DB96F00C}">
      <dgm:prSet/>
      <dgm:spPr/>
      <dgm:t>
        <a:bodyPr/>
        <a:lstStyle/>
        <a:p>
          <a:endParaRPr lang="en-US"/>
        </a:p>
      </dgm:t>
    </dgm:pt>
    <dgm:pt modelId="{52206409-093F-47E3-BF41-10A52EDC8A91}" type="sibTrans" cxnId="{B52E66B0-A537-4877-97C7-C063DB96F00C}">
      <dgm:prSet/>
      <dgm:spPr/>
      <dgm:t>
        <a:bodyPr/>
        <a:lstStyle/>
        <a:p>
          <a:endParaRPr lang="en-US"/>
        </a:p>
      </dgm:t>
    </dgm:pt>
    <dgm:pt modelId="{6B58F85D-CFE9-47B1-8D0B-19941A591798}" type="pres">
      <dgm:prSet presAssocID="{D84E27FC-7CE3-4BC0-ABA8-A6E6A736B0E4}" presName="root" presStyleCnt="0">
        <dgm:presLayoutVars>
          <dgm:dir/>
          <dgm:resizeHandles val="exact"/>
        </dgm:presLayoutVars>
      </dgm:prSet>
      <dgm:spPr/>
    </dgm:pt>
    <dgm:pt modelId="{B686B501-12D3-4CC9-BD26-E5BB339CBE30}" type="pres">
      <dgm:prSet presAssocID="{54631A65-EDD6-4F50-9C27-27488AA850C2}" presName="compNode" presStyleCnt="0"/>
      <dgm:spPr/>
    </dgm:pt>
    <dgm:pt modelId="{6C6679E9-AAE5-4259-AFE7-BC6443419E88}" type="pres">
      <dgm:prSet presAssocID="{54631A65-EDD6-4F50-9C27-27488AA850C2}" presName="bgRect" presStyleLbl="bgShp" presStyleIdx="0" presStyleCnt="5"/>
      <dgm:spPr/>
    </dgm:pt>
    <dgm:pt modelId="{0962678B-1DE7-4610-AD7D-1DCC05B641B1}" type="pres">
      <dgm:prSet presAssocID="{54631A65-EDD6-4F50-9C27-27488AA850C2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C982C43-230A-4923-A44B-10A1C2B5125C}" type="pres">
      <dgm:prSet presAssocID="{54631A65-EDD6-4F50-9C27-27488AA850C2}" presName="spaceRect" presStyleCnt="0"/>
      <dgm:spPr/>
    </dgm:pt>
    <dgm:pt modelId="{652A52F3-9B3E-4C99-BE5A-FC2F427A12AE}" type="pres">
      <dgm:prSet presAssocID="{54631A65-EDD6-4F50-9C27-27488AA850C2}" presName="parTx" presStyleLbl="revTx" presStyleIdx="0" presStyleCnt="5">
        <dgm:presLayoutVars>
          <dgm:chMax val="0"/>
          <dgm:chPref val="0"/>
        </dgm:presLayoutVars>
      </dgm:prSet>
      <dgm:spPr/>
    </dgm:pt>
    <dgm:pt modelId="{FDCCF936-1919-4CDF-89CC-A27C02AD4C4C}" type="pres">
      <dgm:prSet presAssocID="{CCD8D421-4F9E-4230-A46C-90C69BA04C43}" presName="sibTrans" presStyleCnt="0"/>
      <dgm:spPr/>
    </dgm:pt>
    <dgm:pt modelId="{3D241AE1-A0DF-4D4C-A9B8-1AFF7AB859CD}" type="pres">
      <dgm:prSet presAssocID="{6F03F5DE-E4C2-4761-8AD5-07BB0AA08B6A}" presName="compNode" presStyleCnt="0"/>
      <dgm:spPr/>
    </dgm:pt>
    <dgm:pt modelId="{BB840487-042B-449A-B28C-38B53BD7B518}" type="pres">
      <dgm:prSet presAssocID="{6F03F5DE-E4C2-4761-8AD5-07BB0AA08B6A}" presName="bgRect" presStyleLbl="bgShp" presStyleIdx="1" presStyleCnt="5"/>
      <dgm:spPr/>
    </dgm:pt>
    <dgm:pt modelId="{13434CBA-2558-4F21-8516-2021472F7479}" type="pres">
      <dgm:prSet presAssocID="{6F03F5DE-E4C2-4761-8AD5-07BB0AA08B6A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7091CAE-CDB3-4BB6-B8C3-E13CD25E37BF}" type="pres">
      <dgm:prSet presAssocID="{6F03F5DE-E4C2-4761-8AD5-07BB0AA08B6A}" presName="spaceRect" presStyleCnt="0"/>
      <dgm:spPr/>
    </dgm:pt>
    <dgm:pt modelId="{8AB324A2-7C3B-40EB-AB54-7CCA6E64A345}" type="pres">
      <dgm:prSet presAssocID="{6F03F5DE-E4C2-4761-8AD5-07BB0AA08B6A}" presName="parTx" presStyleLbl="revTx" presStyleIdx="1" presStyleCnt="5">
        <dgm:presLayoutVars>
          <dgm:chMax val="0"/>
          <dgm:chPref val="0"/>
        </dgm:presLayoutVars>
      </dgm:prSet>
      <dgm:spPr/>
    </dgm:pt>
    <dgm:pt modelId="{80FC91B9-53E3-43A4-AF99-42C44FB590E4}" type="pres">
      <dgm:prSet presAssocID="{650A3B1F-DB13-4E25-BC42-652456225BE9}" presName="sibTrans" presStyleCnt="0"/>
      <dgm:spPr/>
    </dgm:pt>
    <dgm:pt modelId="{9670BD79-0876-4F41-95C1-E768C5A5A05A}" type="pres">
      <dgm:prSet presAssocID="{F5AF716F-CBE7-457F-ADC7-D283C91F4081}" presName="compNode" presStyleCnt="0"/>
      <dgm:spPr/>
    </dgm:pt>
    <dgm:pt modelId="{58BE43FF-3EBD-4CD2-8E7E-30038EB681A8}" type="pres">
      <dgm:prSet presAssocID="{F5AF716F-CBE7-457F-ADC7-D283C91F4081}" presName="bgRect" presStyleLbl="bgShp" presStyleIdx="2" presStyleCnt="5"/>
      <dgm:spPr/>
    </dgm:pt>
    <dgm:pt modelId="{26ED4F3B-6A44-4E70-9D17-81099089B801}" type="pres">
      <dgm:prSet presAssocID="{F5AF716F-CBE7-457F-ADC7-D283C91F4081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337DECDA-0742-4818-8154-6ADCE4601A96}" type="pres">
      <dgm:prSet presAssocID="{F5AF716F-CBE7-457F-ADC7-D283C91F4081}" presName="spaceRect" presStyleCnt="0"/>
      <dgm:spPr/>
    </dgm:pt>
    <dgm:pt modelId="{69F0852C-6E91-4008-8AF6-1BE6DA879F80}" type="pres">
      <dgm:prSet presAssocID="{F5AF716F-CBE7-457F-ADC7-D283C91F4081}" presName="parTx" presStyleLbl="revTx" presStyleIdx="2" presStyleCnt="5">
        <dgm:presLayoutVars>
          <dgm:chMax val="0"/>
          <dgm:chPref val="0"/>
        </dgm:presLayoutVars>
      </dgm:prSet>
      <dgm:spPr/>
    </dgm:pt>
    <dgm:pt modelId="{749CDC65-CB82-4AFB-BF7A-D352A10A089A}" type="pres">
      <dgm:prSet presAssocID="{F04DF97D-603B-4346-A90F-D1E013F59FEB}" presName="sibTrans" presStyleCnt="0"/>
      <dgm:spPr/>
    </dgm:pt>
    <dgm:pt modelId="{B8D87BAD-D48B-4C42-90F5-EE283DD224B3}" type="pres">
      <dgm:prSet presAssocID="{9C6901DA-8AFA-483B-A874-4BDD790497CA}" presName="compNode" presStyleCnt="0"/>
      <dgm:spPr/>
    </dgm:pt>
    <dgm:pt modelId="{92F013DF-962E-4377-BDBA-FC8AF6C74070}" type="pres">
      <dgm:prSet presAssocID="{9C6901DA-8AFA-483B-A874-4BDD790497CA}" presName="bgRect" presStyleLbl="bgShp" presStyleIdx="3" presStyleCnt="5"/>
      <dgm:spPr/>
    </dgm:pt>
    <dgm:pt modelId="{796C2263-83D5-49A8-B02B-3B0EFF4E2658}" type="pres">
      <dgm:prSet presAssocID="{9C6901DA-8AFA-483B-A874-4BDD790497CA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CBFADE28-57A2-4DE8-BD5F-79B11A8DBF42}" type="pres">
      <dgm:prSet presAssocID="{9C6901DA-8AFA-483B-A874-4BDD790497CA}" presName="spaceRect" presStyleCnt="0"/>
      <dgm:spPr/>
    </dgm:pt>
    <dgm:pt modelId="{2450C44D-6839-4798-AD6C-AE6EC9318919}" type="pres">
      <dgm:prSet presAssocID="{9C6901DA-8AFA-483B-A874-4BDD790497CA}" presName="parTx" presStyleLbl="revTx" presStyleIdx="3" presStyleCnt="5">
        <dgm:presLayoutVars>
          <dgm:chMax val="0"/>
          <dgm:chPref val="0"/>
        </dgm:presLayoutVars>
      </dgm:prSet>
      <dgm:spPr/>
    </dgm:pt>
    <dgm:pt modelId="{013E5FE7-DA72-4BF5-B38A-BE07283260BA}" type="pres">
      <dgm:prSet presAssocID="{A5F23D1D-31F4-47B2-B272-2876B1F69FFB}" presName="sibTrans" presStyleCnt="0"/>
      <dgm:spPr/>
    </dgm:pt>
    <dgm:pt modelId="{32664462-5F0D-46BE-AB88-72177C8BD352}" type="pres">
      <dgm:prSet presAssocID="{908CD282-60EA-41AF-B112-62A5E2E24C35}" presName="compNode" presStyleCnt="0"/>
      <dgm:spPr/>
    </dgm:pt>
    <dgm:pt modelId="{40B48E8F-E1E4-4FAB-B95A-98DAB98E3359}" type="pres">
      <dgm:prSet presAssocID="{908CD282-60EA-41AF-B112-62A5E2E24C35}" presName="bgRect" presStyleLbl="bgShp" presStyleIdx="4" presStyleCnt="5"/>
      <dgm:spPr/>
    </dgm:pt>
    <dgm:pt modelId="{3EE75187-B066-4CAB-8054-E8C0528FFFD8}" type="pres">
      <dgm:prSet presAssocID="{908CD282-60EA-41AF-B112-62A5E2E24C35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B491F59-FE6D-4506-BC7D-CA989489C06B}" type="pres">
      <dgm:prSet presAssocID="{908CD282-60EA-41AF-B112-62A5E2E24C35}" presName="spaceRect" presStyleCnt="0"/>
      <dgm:spPr/>
    </dgm:pt>
    <dgm:pt modelId="{1ED48BBC-B135-4197-BBB2-0BB685192A3A}" type="pres">
      <dgm:prSet presAssocID="{908CD282-60EA-41AF-B112-62A5E2E24C3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0CACE09-82AB-490E-90AE-98F07797ED6D}" type="presOf" srcId="{D84E27FC-7CE3-4BC0-ABA8-A6E6A736B0E4}" destId="{6B58F85D-CFE9-47B1-8D0B-19941A591798}" srcOrd="0" destOrd="0" presId="urn:microsoft.com/office/officeart/2018/2/layout/IconVerticalSolidList"/>
    <dgm:cxn modelId="{F4C4011D-5CE9-4E66-9322-1A28241DB842}" srcId="{D84E27FC-7CE3-4BC0-ABA8-A6E6A736B0E4}" destId="{54631A65-EDD6-4F50-9C27-27488AA850C2}" srcOrd="0" destOrd="0" parTransId="{01888F4C-4767-4F80-BAFE-F9D071839F85}" sibTransId="{CCD8D421-4F9E-4230-A46C-90C69BA04C43}"/>
    <dgm:cxn modelId="{1F9D3C44-505A-45A7-ACF4-71738D3693D9}" srcId="{D84E27FC-7CE3-4BC0-ABA8-A6E6A736B0E4}" destId="{6F03F5DE-E4C2-4761-8AD5-07BB0AA08B6A}" srcOrd="1" destOrd="0" parTransId="{45D6274A-A2F3-4B92-A014-7FB4F2BABBF9}" sibTransId="{650A3B1F-DB13-4E25-BC42-652456225BE9}"/>
    <dgm:cxn modelId="{4FF37A54-6B37-41EC-984F-A66C7B0B3CBC}" type="presOf" srcId="{9C6901DA-8AFA-483B-A874-4BDD790497CA}" destId="{2450C44D-6839-4798-AD6C-AE6EC9318919}" srcOrd="0" destOrd="0" presId="urn:microsoft.com/office/officeart/2018/2/layout/IconVerticalSolidList"/>
    <dgm:cxn modelId="{5D89408F-9279-47F4-B2A9-927FA052F134}" type="presOf" srcId="{6F03F5DE-E4C2-4761-8AD5-07BB0AA08B6A}" destId="{8AB324A2-7C3B-40EB-AB54-7CCA6E64A345}" srcOrd="0" destOrd="0" presId="urn:microsoft.com/office/officeart/2018/2/layout/IconVerticalSolidList"/>
    <dgm:cxn modelId="{9B42F495-F675-4531-8584-777359707596}" srcId="{D84E27FC-7CE3-4BC0-ABA8-A6E6A736B0E4}" destId="{F5AF716F-CBE7-457F-ADC7-D283C91F4081}" srcOrd="2" destOrd="0" parTransId="{3EE59B25-3F43-4708-BAC8-955FC6E8EBB4}" sibTransId="{F04DF97D-603B-4346-A90F-D1E013F59FEB}"/>
    <dgm:cxn modelId="{B52E66B0-A537-4877-97C7-C063DB96F00C}" srcId="{D84E27FC-7CE3-4BC0-ABA8-A6E6A736B0E4}" destId="{908CD282-60EA-41AF-B112-62A5E2E24C35}" srcOrd="4" destOrd="0" parTransId="{4197C94D-189B-480F-8C03-60921BFD0324}" sibTransId="{52206409-093F-47E3-BF41-10A52EDC8A91}"/>
    <dgm:cxn modelId="{25561CB5-B4F2-43E5-8850-0E6CCF737010}" type="presOf" srcId="{908CD282-60EA-41AF-B112-62A5E2E24C35}" destId="{1ED48BBC-B135-4197-BBB2-0BB685192A3A}" srcOrd="0" destOrd="0" presId="urn:microsoft.com/office/officeart/2018/2/layout/IconVerticalSolidList"/>
    <dgm:cxn modelId="{6AC717C9-AB7C-47B8-AFD3-5E7E89173A7B}" type="presOf" srcId="{F5AF716F-CBE7-457F-ADC7-D283C91F4081}" destId="{69F0852C-6E91-4008-8AF6-1BE6DA879F80}" srcOrd="0" destOrd="0" presId="urn:microsoft.com/office/officeart/2018/2/layout/IconVerticalSolidList"/>
    <dgm:cxn modelId="{C0D401DF-0F5E-40A3-AC38-19416CEB40C0}" type="presOf" srcId="{54631A65-EDD6-4F50-9C27-27488AA850C2}" destId="{652A52F3-9B3E-4C99-BE5A-FC2F427A12AE}" srcOrd="0" destOrd="0" presId="urn:microsoft.com/office/officeart/2018/2/layout/IconVerticalSolidList"/>
    <dgm:cxn modelId="{F96BEAFB-3719-49A7-99CF-25468E2CEA23}" srcId="{D84E27FC-7CE3-4BC0-ABA8-A6E6A736B0E4}" destId="{9C6901DA-8AFA-483B-A874-4BDD790497CA}" srcOrd="3" destOrd="0" parTransId="{3FEAD3ED-EAAB-4BAD-9741-B630FC90C385}" sibTransId="{A5F23D1D-31F4-47B2-B272-2876B1F69FFB}"/>
    <dgm:cxn modelId="{4B9E3347-B848-4361-AE8F-D6F5D4A9A240}" type="presParOf" srcId="{6B58F85D-CFE9-47B1-8D0B-19941A591798}" destId="{B686B501-12D3-4CC9-BD26-E5BB339CBE30}" srcOrd="0" destOrd="0" presId="urn:microsoft.com/office/officeart/2018/2/layout/IconVerticalSolidList"/>
    <dgm:cxn modelId="{D691A6C4-DEC0-4E09-AE80-0F86C3ECF2F6}" type="presParOf" srcId="{B686B501-12D3-4CC9-BD26-E5BB339CBE30}" destId="{6C6679E9-AAE5-4259-AFE7-BC6443419E88}" srcOrd="0" destOrd="0" presId="urn:microsoft.com/office/officeart/2018/2/layout/IconVerticalSolidList"/>
    <dgm:cxn modelId="{649C631A-8BE4-4709-8D63-B0AAEF037CCA}" type="presParOf" srcId="{B686B501-12D3-4CC9-BD26-E5BB339CBE30}" destId="{0962678B-1DE7-4610-AD7D-1DCC05B641B1}" srcOrd="1" destOrd="0" presId="urn:microsoft.com/office/officeart/2018/2/layout/IconVerticalSolidList"/>
    <dgm:cxn modelId="{5BFBB082-6C45-43E6-BF17-7FE0B9A5344C}" type="presParOf" srcId="{B686B501-12D3-4CC9-BD26-E5BB339CBE30}" destId="{9C982C43-230A-4923-A44B-10A1C2B5125C}" srcOrd="2" destOrd="0" presId="urn:microsoft.com/office/officeart/2018/2/layout/IconVerticalSolidList"/>
    <dgm:cxn modelId="{0C49B08A-0B5A-435D-93AF-27BE6096CB26}" type="presParOf" srcId="{B686B501-12D3-4CC9-BD26-E5BB339CBE30}" destId="{652A52F3-9B3E-4C99-BE5A-FC2F427A12AE}" srcOrd="3" destOrd="0" presId="urn:microsoft.com/office/officeart/2018/2/layout/IconVerticalSolidList"/>
    <dgm:cxn modelId="{448BA6FC-FDDF-4650-B72A-6FAA2CA1F31B}" type="presParOf" srcId="{6B58F85D-CFE9-47B1-8D0B-19941A591798}" destId="{FDCCF936-1919-4CDF-89CC-A27C02AD4C4C}" srcOrd="1" destOrd="0" presId="urn:microsoft.com/office/officeart/2018/2/layout/IconVerticalSolidList"/>
    <dgm:cxn modelId="{DBCD50D6-C7F8-4263-BFFA-3DBCC51EE24D}" type="presParOf" srcId="{6B58F85D-CFE9-47B1-8D0B-19941A591798}" destId="{3D241AE1-A0DF-4D4C-A9B8-1AFF7AB859CD}" srcOrd="2" destOrd="0" presId="urn:microsoft.com/office/officeart/2018/2/layout/IconVerticalSolidList"/>
    <dgm:cxn modelId="{61C85F2F-7031-45AE-906F-74CF41F41A43}" type="presParOf" srcId="{3D241AE1-A0DF-4D4C-A9B8-1AFF7AB859CD}" destId="{BB840487-042B-449A-B28C-38B53BD7B518}" srcOrd="0" destOrd="0" presId="urn:microsoft.com/office/officeart/2018/2/layout/IconVerticalSolidList"/>
    <dgm:cxn modelId="{ECF25B86-6620-42BB-942E-6A6887862102}" type="presParOf" srcId="{3D241AE1-A0DF-4D4C-A9B8-1AFF7AB859CD}" destId="{13434CBA-2558-4F21-8516-2021472F7479}" srcOrd="1" destOrd="0" presId="urn:microsoft.com/office/officeart/2018/2/layout/IconVerticalSolidList"/>
    <dgm:cxn modelId="{50329AEE-2D34-4E43-A4A2-7874AEE86693}" type="presParOf" srcId="{3D241AE1-A0DF-4D4C-A9B8-1AFF7AB859CD}" destId="{D7091CAE-CDB3-4BB6-B8C3-E13CD25E37BF}" srcOrd="2" destOrd="0" presId="urn:microsoft.com/office/officeart/2018/2/layout/IconVerticalSolidList"/>
    <dgm:cxn modelId="{7F147B62-49E2-4C0C-909D-CE5EC18183BE}" type="presParOf" srcId="{3D241AE1-A0DF-4D4C-A9B8-1AFF7AB859CD}" destId="{8AB324A2-7C3B-40EB-AB54-7CCA6E64A345}" srcOrd="3" destOrd="0" presId="urn:microsoft.com/office/officeart/2018/2/layout/IconVerticalSolidList"/>
    <dgm:cxn modelId="{F82D9394-C7A2-4DAF-A5A7-DBB8FD4378E6}" type="presParOf" srcId="{6B58F85D-CFE9-47B1-8D0B-19941A591798}" destId="{80FC91B9-53E3-43A4-AF99-42C44FB590E4}" srcOrd="3" destOrd="0" presId="urn:microsoft.com/office/officeart/2018/2/layout/IconVerticalSolidList"/>
    <dgm:cxn modelId="{2BB75ED6-CAA5-44C2-9AF5-5D4C4ABB8D70}" type="presParOf" srcId="{6B58F85D-CFE9-47B1-8D0B-19941A591798}" destId="{9670BD79-0876-4F41-95C1-E768C5A5A05A}" srcOrd="4" destOrd="0" presId="urn:microsoft.com/office/officeart/2018/2/layout/IconVerticalSolidList"/>
    <dgm:cxn modelId="{CA5B6E83-6B8A-4FFA-A368-CF23B7BC3112}" type="presParOf" srcId="{9670BD79-0876-4F41-95C1-E768C5A5A05A}" destId="{58BE43FF-3EBD-4CD2-8E7E-30038EB681A8}" srcOrd="0" destOrd="0" presId="urn:microsoft.com/office/officeart/2018/2/layout/IconVerticalSolidList"/>
    <dgm:cxn modelId="{2977C672-626B-4653-9575-A66C41D7D3BF}" type="presParOf" srcId="{9670BD79-0876-4F41-95C1-E768C5A5A05A}" destId="{26ED4F3B-6A44-4E70-9D17-81099089B801}" srcOrd="1" destOrd="0" presId="urn:microsoft.com/office/officeart/2018/2/layout/IconVerticalSolidList"/>
    <dgm:cxn modelId="{DB0CC805-8408-46D9-A91C-A4AD2BE74CB7}" type="presParOf" srcId="{9670BD79-0876-4F41-95C1-E768C5A5A05A}" destId="{337DECDA-0742-4818-8154-6ADCE4601A96}" srcOrd="2" destOrd="0" presId="urn:microsoft.com/office/officeart/2018/2/layout/IconVerticalSolidList"/>
    <dgm:cxn modelId="{544C5E5F-F541-466D-B220-23F2AFCD6302}" type="presParOf" srcId="{9670BD79-0876-4F41-95C1-E768C5A5A05A}" destId="{69F0852C-6E91-4008-8AF6-1BE6DA879F80}" srcOrd="3" destOrd="0" presId="urn:microsoft.com/office/officeart/2018/2/layout/IconVerticalSolidList"/>
    <dgm:cxn modelId="{66176FDF-0853-438A-BA21-ECB25F45F1C0}" type="presParOf" srcId="{6B58F85D-CFE9-47B1-8D0B-19941A591798}" destId="{749CDC65-CB82-4AFB-BF7A-D352A10A089A}" srcOrd="5" destOrd="0" presId="urn:microsoft.com/office/officeart/2018/2/layout/IconVerticalSolidList"/>
    <dgm:cxn modelId="{06C55A95-736E-4E29-B60F-8471BDAF0EFD}" type="presParOf" srcId="{6B58F85D-CFE9-47B1-8D0B-19941A591798}" destId="{B8D87BAD-D48B-4C42-90F5-EE283DD224B3}" srcOrd="6" destOrd="0" presId="urn:microsoft.com/office/officeart/2018/2/layout/IconVerticalSolidList"/>
    <dgm:cxn modelId="{0FC0F63D-35D7-409F-A14A-DBF8ACCA283D}" type="presParOf" srcId="{B8D87BAD-D48B-4C42-90F5-EE283DD224B3}" destId="{92F013DF-962E-4377-BDBA-FC8AF6C74070}" srcOrd="0" destOrd="0" presId="urn:microsoft.com/office/officeart/2018/2/layout/IconVerticalSolidList"/>
    <dgm:cxn modelId="{DD103C31-F879-4F79-A529-EDEFEC3B2CCD}" type="presParOf" srcId="{B8D87BAD-D48B-4C42-90F5-EE283DD224B3}" destId="{796C2263-83D5-49A8-B02B-3B0EFF4E2658}" srcOrd="1" destOrd="0" presId="urn:microsoft.com/office/officeart/2018/2/layout/IconVerticalSolidList"/>
    <dgm:cxn modelId="{CEDBEE8F-A650-459D-B8D5-A054575DB3B3}" type="presParOf" srcId="{B8D87BAD-D48B-4C42-90F5-EE283DD224B3}" destId="{CBFADE28-57A2-4DE8-BD5F-79B11A8DBF42}" srcOrd="2" destOrd="0" presId="urn:microsoft.com/office/officeart/2018/2/layout/IconVerticalSolidList"/>
    <dgm:cxn modelId="{8C3F653A-6A9F-4A94-A1D5-245836AD1713}" type="presParOf" srcId="{B8D87BAD-D48B-4C42-90F5-EE283DD224B3}" destId="{2450C44D-6839-4798-AD6C-AE6EC9318919}" srcOrd="3" destOrd="0" presId="urn:microsoft.com/office/officeart/2018/2/layout/IconVerticalSolidList"/>
    <dgm:cxn modelId="{75623C54-6C5D-463D-B24F-DECDFE52D475}" type="presParOf" srcId="{6B58F85D-CFE9-47B1-8D0B-19941A591798}" destId="{013E5FE7-DA72-4BF5-B38A-BE07283260BA}" srcOrd="7" destOrd="0" presId="urn:microsoft.com/office/officeart/2018/2/layout/IconVerticalSolidList"/>
    <dgm:cxn modelId="{2FE66BD2-AB22-4217-8258-0B9BABF21E40}" type="presParOf" srcId="{6B58F85D-CFE9-47B1-8D0B-19941A591798}" destId="{32664462-5F0D-46BE-AB88-72177C8BD352}" srcOrd="8" destOrd="0" presId="urn:microsoft.com/office/officeart/2018/2/layout/IconVerticalSolidList"/>
    <dgm:cxn modelId="{3B8F311E-2255-4424-9B80-21B9C6009EC2}" type="presParOf" srcId="{32664462-5F0D-46BE-AB88-72177C8BD352}" destId="{40B48E8F-E1E4-4FAB-B95A-98DAB98E3359}" srcOrd="0" destOrd="0" presId="urn:microsoft.com/office/officeart/2018/2/layout/IconVerticalSolidList"/>
    <dgm:cxn modelId="{35716317-2564-41CD-98A9-3DD569AE0813}" type="presParOf" srcId="{32664462-5F0D-46BE-AB88-72177C8BD352}" destId="{3EE75187-B066-4CAB-8054-E8C0528FFFD8}" srcOrd="1" destOrd="0" presId="urn:microsoft.com/office/officeart/2018/2/layout/IconVerticalSolidList"/>
    <dgm:cxn modelId="{AAEA60CE-BA4E-4365-9216-036A4E7EEDE3}" type="presParOf" srcId="{32664462-5F0D-46BE-AB88-72177C8BD352}" destId="{8B491F59-FE6D-4506-BC7D-CA989489C06B}" srcOrd="2" destOrd="0" presId="urn:microsoft.com/office/officeart/2018/2/layout/IconVerticalSolidList"/>
    <dgm:cxn modelId="{7F059737-718C-440C-B5C2-6D699E830E07}" type="presParOf" srcId="{32664462-5F0D-46BE-AB88-72177C8BD352}" destId="{1ED48BBC-B135-4197-BBB2-0BB685192A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4E27FC-7CE3-4BC0-ABA8-A6E6A736B0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F03F5DE-E4C2-4761-8AD5-07BB0AA08B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ea typeface="Calibri"/>
              <a:cs typeface="Calibri"/>
            </a:rPr>
            <a:t>R.2. Phonemic </a:t>
          </a:r>
          <a:r>
            <a:rPr lang="en-US" b="1"/>
            <a:t>Awareness</a:t>
          </a:r>
          <a:r>
            <a:rPr lang="en-US" b="1">
              <a:latin typeface="Calibri Light" panose="020F0302020204030204"/>
            </a:rPr>
            <a:t>: </a:t>
          </a:r>
          <a:r>
            <a:rPr lang="en-US" i="1"/>
            <a:t>Hear and manipulate sounds in words</a:t>
          </a:r>
          <a:r>
            <a:rPr lang="en-US" i="1">
              <a:latin typeface="Calibri Light" panose="020F0302020204030204"/>
            </a:rPr>
            <a:t>.</a:t>
          </a:r>
          <a:endParaRPr lang="en-US"/>
        </a:p>
      </dgm:t>
    </dgm:pt>
    <dgm:pt modelId="{45D6274A-A2F3-4B92-A014-7FB4F2BABBF9}" type="parTrans" cxnId="{1F9D3C44-505A-45A7-ACF4-71738D3693D9}">
      <dgm:prSet/>
      <dgm:spPr/>
      <dgm:t>
        <a:bodyPr/>
        <a:lstStyle/>
        <a:p>
          <a:endParaRPr lang="en-US"/>
        </a:p>
      </dgm:t>
    </dgm:pt>
    <dgm:pt modelId="{650A3B1F-DB13-4E25-BC42-652456225BE9}" type="sibTrans" cxnId="{1F9D3C44-505A-45A7-ACF4-71738D3693D9}">
      <dgm:prSet/>
      <dgm:spPr/>
      <dgm:t>
        <a:bodyPr/>
        <a:lstStyle/>
        <a:p>
          <a:endParaRPr lang="en-US"/>
        </a:p>
      </dgm:t>
    </dgm:pt>
    <dgm:pt modelId="{F5AF716F-CBE7-457F-ADC7-D283C91F40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ea typeface="Calibri"/>
              <a:cs typeface="Calibri"/>
            </a:rPr>
            <a:t> R.3. </a:t>
          </a:r>
          <a:r>
            <a:rPr lang="en-US" b="1"/>
            <a:t>Decoding</a:t>
          </a:r>
          <a:r>
            <a:rPr lang="en-US" b="1">
              <a:latin typeface="Calibri Light" panose="020F0302020204030204"/>
            </a:rPr>
            <a:t>: </a:t>
          </a:r>
          <a:r>
            <a:rPr lang="en-US" i="1"/>
            <a:t>Use phonics to read words accurately.</a:t>
          </a:r>
          <a:endParaRPr lang="en-US"/>
        </a:p>
      </dgm:t>
    </dgm:pt>
    <dgm:pt modelId="{3EE59B25-3F43-4708-BAC8-955FC6E8EBB4}" type="parTrans" cxnId="{9B42F495-F675-4531-8584-777359707596}">
      <dgm:prSet/>
      <dgm:spPr/>
      <dgm:t>
        <a:bodyPr/>
        <a:lstStyle/>
        <a:p>
          <a:endParaRPr lang="en-US"/>
        </a:p>
      </dgm:t>
    </dgm:pt>
    <dgm:pt modelId="{F04DF97D-603B-4346-A90F-D1E013F59FEB}" type="sibTrans" cxnId="{9B42F495-F675-4531-8584-777359707596}">
      <dgm:prSet/>
      <dgm:spPr/>
      <dgm:t>
        <a:bodyPr/>
        <a:lstStyle/>
        <a:p>
          <a:endParaRPr lang="en-US"/>
        </a:p>
      </dgm:t>
    </dgm:pt>
    <dgm:pt modelId="{9C6901DA-8AFA-483B-A874-4BDD790497CA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 dirty="0">
              <a:latin typeface="Calibri"/>
              <a:ea typeface="Calibri"/>
              <a:cs typeface="Calibri"/>
            </a:rPr>
            <a:t>R.4. Comprehension/Interpretation</a:t>
          </a:r>
          <a:r>
            <a:rPr lang="en-US" b="1" dirty="0">
              <a:latin typeface="Calibri Light" panose="020F0302020204030204"/>
            </a:rPr>
            <a:t>: </a:t>
          </a:r>
          <a:r>
            <a:rPr lang="en-US" b="0" i="1" dirty="0"/>
            <a:t>Understand and make meaning </a:t>
          </a:r>
          <a:r>
            <a:rPr lang="en-US" b="0" i="1" dirty="0">
              <a:latin typeface="Calibri Light" panose="020F0302020204030204"/>
            </a:rPr>
            <a:t>within the text</a:t>
          </a:r>
          <a:r>
            <a:rPr lang="en-US" b="0" i="1" dirty="0"/>
            <a:t>.</a:t>
          </a:r>
        </a:p>
      </dgm:t>
    </dgm:pt>
    <dgm:pt modelId="{3FEAD3ED-EAAB-4BAD-9741-B630FC90C385}" type="parTrans" cxnId="{F96BEAFB-3719-49A7-99CF-25468E2CEA23}">
      <dgm:prSet/>
      <dgm:spPr/>
      <dgm:t>
        <a:bodyPr/>
        <a:lstStyle/>
        <a:p>
          <a:endParaRPr lang="en-US"/>
        </a:p>
      </dgm:t>
    </dgm:pt>
    <dgm:pt modelId="{A5F23D1D-31F4-47B2-B272-2876B1F69FFB}" type="sibTrans" cxnId="{F96BEAFB-3719-49A7-99CF-25468E2CEA23}">
      <dgm:prSet/>
      <dgm:spPr/>
      <dgm:t>
        <a:bodyPr/>
        <a:lstStyle/>
        <a:p>
          <a:endParaRPr lang="en-US"/>
        </a:p>
      </dgm:t>
    </dgm:pt>
    <dgm:pt modelId="{908CD282-60EA-41AF-B112-62A5E2E24C3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sz="1100" b="1" dirty="0">
              <a:latin typeface="Calibri"/>
              <a:ea typeface="Calibri"/>
              <a:cs typeface="Calibri"/>
            </a:rPr>
            <a:t>R.5. Analysis:</a:t>
          </a:r>
          <a:r>
            <a:rPr lang="en-US" sz="1100" b="0" dirty="0">
              <a:latin typeface="Calibri"/>
              <a:ea typeface="Calibri"/>
              <a:cs typeface="Calibri"/>
            </a:rPr>
            <a:t> </a:t>
          </a:r>
          <a:r>
            <a:rPr lang="en-US" sz="1100" b="0" i="1" dirty="0">
              <a:latin typeface="Calibri"/>
              <a:ea typeface="Calibri"/>
              <a:cs typeface="Calibri"/>
            </a:rPr>
            <a:t>Make connections between texts, between texts and themes, etc.</a:t>
          </a:r>
        </a:p>
      </dgm:t>
    </dgm:pt>
    <dgm:pt modelId="{4197C94D-189B-480F-8C03-60921BFD0324}" type="parTrans" cxnId="{B52E66B0-A537-4877-97C7-C063DB96F00C}">
      <dgm:prSet/>
      <dgm:spPr/>
      <dgm:t>
        <a:bodyPr/>
        <a:lstStyle/>
        <a:p>
          <a:endParaRPr lang="en-US"/>
        </a:p>
      </dgm:t>
    </dgm:pt>
    <dgm:pt modelId="{52206409-093F-47E3-BF41-10A52EDC8A91}" type="sibTrans" cxnId="{B52E66B0-A537-4877-97C7-C063DB96F00C}">
      <dgm:prSet/>
      <dgm:spPr/>
      <dgm:t>
        <a:bodyPr/>
        <a:lstStyle/>
        <a:p>
          <a:endParaRPr lang="en-US"/>
        </a:p>
      </dgm:t>
    </dgm:pt>
    <dgm:pt modelId="{F2C3BE85-A962-4BB4-A6D7-6B0ED7EEBEC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ea typeface="Calibri"/>
              <a:cs typeface="Calibri"/>
            </a:rPr>
            <a:t>R.1. Print </a:t>
          </a:r>
          <a:r>
            <a:rPr lang="en-US" b="1"/>
            <a:t>Awareness</a:t>
          </a:r>
          <a:r>
            <a:rPr lang="en-US" b="1">
              <a:latin typeface="Calibri Light" panose="020F0302020204030204"/>
            </a:rPr>
            <a:t>:</a:t>
          </a:r>
          <a:r>
            <a:rPr lang="en-US" b="1" i="0">
              <a:latin typeface="Calibri Light" panose="020F0302020204030204"/>
            </a:rPr>
            <a:t> </a:t>
          </a:r>
          <a:r>
            <a:rPr lang="en-US" i="1"/>
            <a:t>Understand how print is organized.</a:t>
          </a:r>
          <a:endParaRPr lang="en-US" i="0"/>
        </a:p>
      </dgm:t>
    </dgm:pt>
    <dgm:pt modelId="{E72EFBF0-C0BF-4E1C-9D5D-FA49777C0542}" type="parTrans" cxnId="{4E2A454C-6A98-48C5-B663-724AF5C0DD06}">
      <dgm:prSet/>
      <dgm:spPr/>
      <dgm:t>
        <a:bodyPr/>
        <a:lstStyle/>
        <a:p>
          <a:endParaRPr lang="en-US"/>
        </a:p>
      </dgm:t>
    </dgm:pt>
    <dgm:pt modelId="{041330B8-686A-4B74-BAAA-7F32F1E5D695}" type="sibTrans" cxnId="{4E2A454C-6A98-48C5-B663-724AF5C0DD06}">
      <dgm:prSet/>
      <dgm:spPr/>
      <dgm:t>
        <a:bodyPr/>
        <a:lstStyle/>
        <a:p>
          <a:endParaRPr lang="en-US"/>
        </a:p>
      </dgm:t>
    </dgm:pt>
    <dgm:pt modelId="{9D05E2AE-53A2-4DA1-9797-6354536CC28A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ea typeface="Calibri"/>
              <a:cs typeface="Calibri"/>
            </a:rPr>
            <a:t>R.</a:t>
          </a:r>
          <a:r>
            <a:rPr lang="en-US" b="1" i="0">
              <a:latin typeface="Calibri"/>
              <a:ea typeface="Calibri"/>
              <a:cs typeface="Calibri"/>
            </a:rPr>
            <a:t>7. Using and Interacting:</a:t>
          </a:r>
          <a:r>
            <a:rPr lang="en-US" b="1" i="0">
              <a:latin typeface="Calibri Light" panose="020F0302020204030204"/>
            </a:rPr>
            <a:t> </a:t>
          </a:r>
          <a:r>
            <a:rPr lang="en-US" b="0" i="1"/>
            <a:t>Interact with and apply learning from texts.</a:t>
          </a:r>
          <a:endParaRPr lang="en-US"/>
        </a:p>
      </dgm:t>
    </dgm:pt>
    <dgm:pt modelId="{023C6F3F-2C60-44F3-9E89-68A9456075A7}" type="parTrans" cxnId="{9D92C97A-BE9F-4360-B88A-10962000DD38}">
      <dgm:prSet/>
      <dgm:spPr/>
      <dgm:t>
        <a:bodyPr/>
        <a:lstStyle/>
        <a:p>
          <a:endParaRPr lang="en-US"/>
        </a:p>
      </dgm:t>
    </dgm:pt>
    <dgm:pt modelId="{196A4E3B-DCA0-47A6-B884-D6E8031BE0C6}" type="sibTrans" cxnId="{9D92C97A-BE9F-4360-B88A-10962000DD38}">
      <dgm:prSet/>
      <dgm:spPr/>
      <dgm:t>
        <a:bodyPr/>
        <a:lstStyle/>
        <a:p>
          <a:endParaRPr lang="en-US"/>
        </a:p>
      </dgm:t>
    </dgm:pt>
    <dgm:pt modelId="{1A51F00F-262A-46FA-8A05-BC442720CD3B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sz="1100" b="1">
              <a:latin typeface="Calibri"/>
              <a:ea typeface="Calibri"/>
              <a:cs typeface="Calibri"/>
            </a:rPr>
            <a:t>R.6. Evaluation</a:t>
          </a:r>
          <a:r>
            <a:rPr lang="en-US" sz="1100" b="0">
              <a:latin typeface="Calibri"/>
              <a:ea typeface="Calibri"/>
              <a:cs typeface="Calibri"/>
            </a:rPr>
            <a:t>: </a:t>
          </a:r>
          <a:r>
            <a:rPr lang="en-US" sz="1100" b="0" i="1">
              <a:latin typeface="Calibri"/>
              <a:ea typeface="Calibri"/>
              <a:cs typeface="Calibri"/>
            </a:rPr>
            <a:t>Judge and explain opinions about </a:t>
          </a:r>
          <a:r>
            <a:rPr lang="en-US" b="1" i="1">
              <a:latin typeface="Calibri Light" panose="020F0302020204030204"/>
            </a:rPr>
            <a:t>text.</a:t>
          </a:r>
          <a:endParaRPr lang="en-US" i="1"/>
        </a:p>
      </dgm:t>
    </dgm:pt>
    <dgm:pt modelId="{430C6A08-7B9C-4F56-B914-5064FD774CC6}" type="parTrans" cxnId="{31CB94F5-1C5B-4FAD-B107-EED2E7FAF6A7}">
      <dgm:prSet/>
      <dgm:spPr/>
      <dgm:t>
        <a:bodyPr/>
        <a:lstStyle/>
        <a:p>
          <a:endParaRPr lang="en-US"/>
        </a:p>
      </dgm:t>
    </dgm:pt>
    <dgm:pt modelId="{77D8B130-7653-4428-B923-F4E204D3BBB1}" type="sibTrans" cxnId="{31CB94F5-1C5B-4FAD-B107-EED2E7FAF6A7}">
      <dgm:prSet/>
      <dgm:spPr/>
      <dgm:t>
        <a:bodyPr/>
        <a:lstStyle/>
        <a:p>
          <a:endParaRPr lang="en-US"/>
        </a:p>
      </dgm:t>
    </dgm:pt>
    <dgm:pt modelId="{6B58F85D-CFE9-47B1-8D0B-19941A591798}" type="pres">
      <dgm:prSet presAssocID="{D84E27FC-7CE3-4BC0-ABA8-A6E6A736B0E4}" presName="root" presStyleCnt="0">
        <dgm:presLayoutVars>
          <dgm:dir/>
          <dgm:resizeHandles val="exact"/>
        </dgm:presLayoutVars>
      </dgm:prSet>
      <dgm:spPr/>
    </dgm:pt>
    <dgm:pt modelId="{EAC1B0F8-A117-4A9F-A098-8574B5176589}" type="pres">
      <dgm:prSet presAssocID="{F2C3BE85-A962-4BB4-A6D7-6B0ED7EEBEC9}" presName="compNode" presStyleCnt="0"/>
      <dgm:spPr/>
    </dgm:pt>
    <dgm:pt modelId="{78B5F35D-B9FF-4B3B-B59C-B7E6E80BD7B7}" type="pres">
      <dgm:prSet presAssocID="{F2C3BE85-A962-4BB4-A6D7-6B0ED7EEBEC9}" presName="bgRect" presStyleLbl="bgShp" presStyleIdx="0" presStyleCnt="7"/>
      <dgm:spPr/>
    </dgm:pt>
    <dgm:pt modelId="{AD380F41-53BF-487A-BB39-E78A9F5126AA}" type="pres">
      <dgm:prSet presAssocID="{F2C3BE85-A962-4BB4-A6D7-6B0ED7EEBEC9}" presName="iconRect" presStyleLbl="node1" presStyleIdx="0" presStyleCnt="7"/>
      <dgm:spPr/>
    </dgm:pt>
    <dgm:pt modelId="{7613C823-BB34-4DAC-89A5-4D0355B14804}" type="pres">
      <dgm:prSet presAssocID="{F2C3BE85-A962-4BB4-A6D7-6B0ED7EEBEC9}" presName="spaceRect" presStyleCnt="0"/>
      <dgm:spPr/>
    </dgm:pt>
    <dgm:pt modelId="{D9AEC376-693E-497C-A481-6F870564CE0C}" type="pres">
      <dgm:prSet presAssocID="{F2C3BE85-A962-4BB4-A6D7-6B0ED7EEBEC9}" presName="parTx" presStyleLbl="revTx" presStyleIdx="0" presStyleCnt="7">
        <dgm:presLayoutVars>
          <dgm:chMax val="0"/>
          <dgm:chPref val="0"/>
        </dgm:presLayoutVars>
      </dgm:prSet>
      <dgm:spPr/>
    </dgm:pt>
    <dgm:pt modelId="{17784684-C0CC-4E10-9B1F-28AE45905F6A}" type="pres">
      <dgm:prSet presAssocID="{041330B8-686A-4B74-BAAA-7F32F1E5D695}" presName="sibTrans" presStyleCnt="0"/>
      <dgm:spPr/>
    </dgm:pt>
    <dgm:pt modelId="{3D241AE1-A0DF-4D4C-A9B8-1AFF7AB859CD}" type="pres">
      <dgm:prSet presAssocID="{6F03F5DE-E4C2-4761-8AD5-07BB0AA08B6A}" presName="compNode" presStyleCnt="0"/>
      <dgm:spPr/>
    </dgm:pt>
    <dgm:pt modelId="{BB840487-042B-449A-B28C-38B53BD7B518}" type="pres">
      <dgm:prSet presAssocID="{6F03F5DE-E4C2-4761-8AD5-07BB0AA08B6A}" presName="bgRect" presStyleLbl="bgShp" presStyleIdx="1" presStyleCnt="7"/>
      <dgm:spPr/>
    </dgm:pt>
    <dgm:pt modelId="{13434CBA-2558-4F21-8516-2021472F7479}" type="pres">
      <dgm:prSet presAssocID="{6F03F5DE-E4C2-4761-8AD5-07BB0AA08B6A}" presName="iconRect" presStyleLbl="node1" presStyleIdx="1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D7091CAE-CDB3-4BB6-B8C3-E13CD25E37BF}" type="pres">
      <dgm:prSet presAssocID="{6F03F5DE-E4C2-4761-8AD5-07BB0AA08B6A}" presName="spaceRect" presStyleCnt="0"/>
      <dgm:spPr/>
    </dgm:pt>
    <dgm:pt modelId="{8AB324A2-7C3B-40EB-AB54-7CCA6E64A345}" type="pres">
      <dgm:prSet presAssocID="{6F03F5DE-E4C2-4761-8AD5-07BB0AA08B6A}" presName="parTx" presStyleLbl="revTx" presStyleIdx="1" presStyleCnt="7">
        <dgm:presLayoutVars>
          <dgm:chMax val="0"/>
          <dgm:chPref val="0"/>
        </dgm:presLayoutVars>
      </dgm:prSet>
      <dgm:spPr/>
    </dgm:pt>
    <dgm:pt modelId="{80FC91B9-53E3-43A4-AF99-42C44FB590E4}" type="pres">
      <dgm:prSet presAssocID="{650A3B1F-DB13-4E25-BC42-652456225BE9}" presName="sibTrans" presStyleCnt="0"/>
      <dgm:spPr/>
    </dgm:pt>
    <dgm:pt modelId="{9670BD79-0876-4F41-95C1-E768C5A5A05A}" type="pres">
      <dgm:prSet presAssocID="{F5AF716F-CBE7-457F-ADC7-D283C91F4081}" presName="compNode" presStyleCnt="0"/>
      <dgm:spPr/>
    </dgm:pt>
    <dgm:pt modelId="{58BE43FF-3EBD-4CD2-8E7E-30038EB681A8}" type="pres">
      <dgm:prSet presAssocID="{F5AF716F-CBE7-457F-ADC7-D283C91F4081}" presName="bgRect" presStyleLbl="bgShp" presStyleIdx="2" presStyleCnt="7"/>
      <dgm:spPr/>
    </dgm:pt>
    <dgm:pt modelId="{26ED4F3B-6A44-4E70-9D17-81099089B801}" type="pres">
      <dgm:prSet presAssocID="{F5AF716F-CBE7-457F-ADC7-D283C91F4081}" presName="iconRect" presStyleLbl="node1" presStyleIdx="2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337DECDA-0742-4818-8154-6ADCE4601A96}" type="pres">
      <dgm:prSet presAssocID="{F5AF716F-CBE7-457F-ADC7-D283C91F4081}" presName="spaceRect" presStyleCnt="0"/>
      <dgm:spPr/>
    </dgm:pt>
    <dgm:pt modelId="{69F0852C-6E91-4008-8AF6-1BE6DA879F80}" type="pres">
      <dgm:prSet presAssocID="{F5AF716F-CBE7-457F-ADC7-D283C91F4081}" presName="parTx" presStyleLbl="revTx" presStyleIdx="2" presStyleCnt="7">
        <dgm:presLayoutVars>
          <dgm:chMax val="0"/>
          <dgm:chPref val="0"/>
        </dgm:presLayoutVars>
      </dgm:prSet>
      <dgm:spPr/>
    </dgm:pt>
    <dgm:pt modelId="{749CDC65-CB82-4AFB-BF7A-D352A10A089A}" type="pres">
      <dgm:prSet presAssocID="{F04DF97D-603B-4346-A90F-D1E013F59FEB}" presName="sibTrans" presStyleCnt="0"/>
      <dgm:spPr/>
    </dgm:pt>
    <dgm:pt modelId="{B8D87BAD-D48B-4C42-90F5-EE283DD224B3}" type="pres">
      <dgm:prSet presAssocID="{9C6901DA-8AFA-483B-A874-4BDD790497CA}" presName="compNode" presStyleCnt="0"/>
      <dgm:spPr/>
    </dgm:pt>
    <dgm:pt modelId="{92F013DF-962E-4377-BDBA-FC8AF6C74070}" type="pres">
      <dgm:prSet presAssocID="{9C6901DA-8AFA-483B-A874-4BDD790497CA}" presName="bgRect" presStyleLbl="bgShp" presStyleIdx="3" presStyleCnt="7"/>
      <dgm:spPr/>
    </dgm:pt>
    <dgm:pt modelId="{796C2263-83D5-49A8-B02B-3B0EFF4E2658}" type="pres">
      <dgm:prSet presAssocID="{9C6901DA-8AFA-483B-A874-4BDD790497CA}" presName="iconRect" presStyleLbl="node1" presStyleIdx="3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CBFADE28-57A2-4DE8-BD5F-79B11A8DBF42}" type="pres">
      <dgm:prSet presAssocID="{9C6901DA-8AFA-483B-A874-4BDD790497CA}" presName="spaceRect" presStyleCnt="0"/>
      <dgm:spPr/>
    </dgm:pt>
    <dgm:pt modelId="{2450C44D-6839-4798-AD6C-AE6EC9318919}" type="pres">
      <dgm:prSet presAssocID="{9C6901DA-8AFA-483B-A874-4BDD790497CA}" presName="parTx" presStyleLbl="revTx" presStyleIdx="3" presStyleCnt="7">
        <dgm:presLayoutVars>
          <dgm:chMax val="0"/>
          <dgm:chPref val="0"/>
        </dgm:presLayoutVars>
      </dgm:prSet>
      <dgm:spPr/>
    </dgm:pt>
    <dgm:pt modelId="{013E5FE7-DA72-4BF5-B38A-BE07283260BA}" type="pres">
      <dgm:prSet presAssocID="{A5F23D1D-31F4-47B2-B272-2876B1F69FFB}" presName="sibTrans" presStyleCnt="0"/>
      <dgm:spPr/>
    </dgm:pt>
    <dgm:pt modelId="{32664462-5F0D-46BE-AB88-72177C8BD352}" type="pres">
      <dgm:prSet presAssocID="{908CD282-60EA-41AF-B112-62A5E2E24C35}" presName="compNode" presStyleCnt="0"/>
      <dgm:spPr/>
    </dgm:pt>
    <dgm:pt modelId="{40B48E8F-E1E4-4FAB-B95A-98DAB98E3359}" type="pres">
      <dgm:prSet presAssocID="{908CD282-60EA-41AF-B112-62A5E2E24C35}" presName="bgRect" presStyleLbl="bgShp" presStyleIdx="4" presStyleCnt="7"/>
      <dgm:spPr/>
    </dgm:pt>
    <dgm:pt modelId="{3EE75187-B066-4CAB-8054-E8C0528FFFD8}" type="pres">
      <dgm:prSet presAssocID="{908CD282-60EA-41AF-B112-62A5E2E24C35}" presName="iconRect" presStyleLbl="node1" presStyleIdx="4" presStyleCnt="7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B491F59-FE6D-4506-BC7D-CA989489C06B}" type="pres">
      <dgm:prSet presAssocID="{908CD282-60EA-41AF-B112-62A5E2E24C35}" presName="spaceRect" presStyleCnt="0"/>
      <dgm:spPr/>
    </dgm:pt>
    <dgm:pt modelId="{1ED48BBC-B135-4197-BBB2-0BB685192A3A}" type="pres">
      <dgm:prSet presAssocID="{908CD282-60EA-41AF-B112-62A5E2E24C35}" presName="parTx" presStyleLbl="revTx" presStyleIdx="4" presStyleCnt="7">
        <dgm:presLayoutVars>
          <dgm:chMax val="0"/>
          <dgm:chPref val="0"/>
        </dgm:presLayoutVars>
      </dgm:prSet>
      <dgm:spPr/>
    </dgm:pt>
    <dgm:pt modelId="{B0A86696-AF24-4B7B-A807-3C80E90C4996}" type="pres">
      <dgm:prSet presAssocID="{52206409-093F-47E3-BF41-10A52EDC8A91}" presName="sibTrans" presStyleCnt="0"/>
      <dgm:spPr/>
    </dgm:pt>
    <dgm:pt modelId="{B68C25A3-5EBA-4F97-AFD8-30BDD5628C62}" type="pres">
      <dgm:prSet presAssocID="{1A51F00F-262A-46FA-8A05-BC442720CD3B}" presName="compNode" presStyleCnt="0"/>
      <dgm:spPr/>
    </dgm:pt>
    <dgm:pt modelId="{AA647032-2F7D-4292-A572-49FFD8743E47}" type="pres">
      <dgm:prSet presAssocID="{1A51F00F-262A-46FA-8A05-BC442720CD3B}" presName="bgRect" presStyleLbl="bgShp" presStyleIdx="5" presStyleCnt="7"/>
      <dgm:spPr/>
    </dgm:pt>
    <dgm:pt modelId="{B3607EC5-D781-49B6-B590-AAA11C507732}" type="pres">
      <dgm:prSet presAssocID="{1A51F00F-262A-46FA-8A05-BC442720CD3B}" presName="iconRect" presStyleLbl="node1" presStyleIdx="5" presStyleCnt="7"/>
      <dgm:spPr/>
    </dgm:pt>
    <dgm:pt modelId="{5BFBBA71-F33B-4D24-8F8D-95A9803CA045}" type="pres">
      <dgm:prSet presAssocID="{1A51F00F-262A-46FA-8A05-BC442720CD3B}" presName="spaceRect" presStyleCnt="0"/>
      <dgm:spPr/>
    </dgm:pt>
    <dgm:pt modelId="{A275AF62-479D-4066-A584-24FC773A90A9}" type="pres">
      <dgm:prSet presAssocID="{1A51F00F-262A-46FA-8A05-BC442720CD3B}" presName="parTx" presStyleLbl="revTx" presStyleIdx="5" presStyleCnt="7">
        <dgm:presLayoutVars>
          <dgm:chMax val="0"/>
          <dgm:chPref val="0"/>
        </dgm:presLayoutVars>
      </dgm:prSet>
      <dgm:spPr/>
    </dgm:pt>
    <dgm:pt modelId="{2101AE53-102F-4D85-8025-D6D42662C1F2}" type="pres">
      <dgm:prSet presAssocID="{77D8B130-7653-4428-B923-F4E204D3BBB1}" presName="sibTrans" presStyleCnt="0"/>
      <dgm:spPr/>
    </dgm:pt>
    <dgm:pt modelId="{C6752ACC-BA92-4C48-8297-06B92A64C32D}" type="pres">
      <dgm:prSet presAssocID="{9D05E2AE-53A2-4DA1-9797-6354536CC28A}" presName="compNode" presStyleCnt="0"/>
      <dgm:spPr/>
    </dgm:pt>
    <dgm:pt modelId="{AC614D6B-D97C-45CB-A0AF-571AFBFCDA59}" type="pres">
      <dgm:prSet presAssocID="{9D05E2AE-53A2-4DA1-9797-6354536CC28A}" presName="bgRect" presStyleLbl="bgShp" presStyleIdx="6" presStyleCnt="7"/>
      <dgm:spPr/>
    </dgm:pt>
    <dgm:pt modelId="{3D1017B1-03DC-4CA2-8F0B-661F25B2826E}" type="pres">
      <dgm:prSet presAssocID="{9D05E2AE-53A2-4DA1-9797-6354536CC28A}" presName="iconRect" presStyleLbl="node1" presStyleIdx="6" presStyleCnt="7"/>
      <dgm:spPr/>
    </dgm:pt>
    <dgm:pt modelId="{49D73558-F133-4B82-B433-4B842927AE2D}" type="pres">
      <dgm:prSet presAssocID="{9D05E2AE-53A2-4DA1-9797-6354536CC28A}" presName="spaceRect" presStyleCnt="0"/>
      <dgm:spPr/>
    </dgm:pt>
    <dgm:pt modelId="{0DBD5C0E-812E-45BD-9921-F361035E0F87}" type="pres">
      <dgm:prSet presAssocID="{9D05E2AE-53A2-4DA1-9797-6354536CC28A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70CACE09-82AB-490E-90AE-98F07797ED6D}" type="presOf" srcId="{D84E27FC-7CE3-4BC0-ABA8-A6E6A736B0E4}" destId="{6B58F85D-CFE9-47B1-8D0B-19941A591798}" srcOrd="0" destOrd="0" presId="urn:microsoft.com/office/officeart/2018/2/layout/IconVerticalSolidList"/>
    <dgm:cxn modelId="{3811AC10-091C-48D4-B1AB-348B975183A4}" type="presOf" srcId="{F5AF716F-CBE7-457F-ADC7-D283C91F4081}" destId="{69F0852C-6E91-4008-8AF6-1BE6DA879F80}" srcOrd="0" destOrd="0" presId="urn:microsoft.com/office/officeart/2018/2/layout/IconVerticalSolidList"/>
    <dgm:cxn modelId="{A56C4141-4E48-47EB-9297-4477A52EC5C7}" type="presOf" srcId="{6F03F5DE-E4C2-4761-8AD5-07BB0AA08B6A}" destId="{8AB324A2-7C3B-40EB-AB54-7CCA6E64A345}" srcOrd="0" destOrd="0" presId="urn:microsoft.com/office/officeart/2018/2/layout/IconVerticalSolidList"/>
    <dgm:cxn modelId="{1F9D3C44-505A-45A7-ACF4-71738D3693D9}" srcId="{D84E27FC-7CE3-4BC0-ABA8-A6E6A736B0E4}" destId="{6F03F5DE-E4C2-4761-8AD5-07BB0AA08B6A}" srcOrd="1" destOrd="0" parTransId="{45D6274A-A2F3-4B92-A014-7FB4F2BABBF9}" sibTransId="{650A3B1F-DB13-4E25-BC42-652456225BE9}"/>
    <dgm:cxn modelId="{49FAA264-CE20-4E71-9A9C-FBAA7C0200B8}" type="presOf" srcId="{9C6901DA-8AFA-483B-A874-4BDD790497CA}" destId="{2450C44D-6839-4798-AD6C-AE6EC9318919}" srcOrd="0" destOrd="0" presId="urn:microsoft.com/office/officeart/2018/2/layout/IconVerticalSolidList"/>
    <dgm:cxn modelId="{022A0167-2FB2-4155-B127-72ADA2DD9DE1}" type="presOf" srcId="{1A51F00F-262A-46FA-8A05-BC442720CD3B}" destId="{A275AF62-479D-4066-A584-24FC773A90A9}" srcOrd="0" destOrd="0" presId="urn:microsoft.com/office/officeart/2018/2/layout/IconVerticalSolidList"/>
    <dgm:cxn modelId="{4E2A454C-6A98-48C5-B663-724AF5C0DD06}" srcId="{D84E27FC-7CE3-4BC0-ABA8-A6E6A736B0E4}" destId="{F2C3BE85-A962-4BB4-A6D7-6B0ED7EEBEC9}" srcOrd="0" destOrd="0" parTransId="{E72EFBF0-C0BF-4E1C-9D5D-FA49777C0542}" sibTransId="{041330B8-686A-4B74-BAAA-7F32F1E5D695}"/>
    <dgm:cxn modelId="{9D92C97A-BE9F-4360-B88A-10962000DD38}" srcId="{D84E27FC-7CE3-4BC0-ABA8-A6E6A736B0E4}" destId="{9D05E2AE-53A2-4DA1-9797-6354536CC28A}" srcOrd="6" destOrd="0" parTransId="{023C6F3F-2C60-44F3-9E89-68A9456075A7}" sibTransId="{196A4E3B-DCA0-47A6-B884-D6E8031BE0C6}"/>
    <dgm:cxn modelId="{CABC3185-5276-47F9-8250-C924F81AD455}" type="presOf" srcId="{908CD282-60EA-41AF-B112-62A5E2E24C35}" destId="{1ED48BBC-B135-4197-BBB2-0BB685192A3A}" srcOrd="0" destOrd="0" presId="urn:microsoft.com/office/officeart/2018/2/layout/IconVerticalSolidList"/>
    <dgm:cxn modelId="{9B42F495-F675-4531-8584-777359707596}" srcId="{D84E27FC-7CE3-4BC0-ABA8-A6E6A736B0E4}" destId="{F5AF716F-CBE7-457F-ADC7-D283C91F4081}" srcOrd="2" destOrd="0" parTransId="{3EE59B25-3F43-4708-BAC8-955FC6E8EBB4}" sibTransId="{F04DF97D-603B-4346-A90F-D1E013F59FEB}"/>
    <dgm:cxn modelId="{6113ABA6-3024-4ECD-A21F-07B84E342F08}" type="presOf" srcId="{9D05E2AE-53A2-4DA1-9797-6354536CC28A}" destId="{0DBD5C0E-812E-45BD-9921-F361035E0F87}" srcOrd="0" destOrd="0" presId="urn:microsoft.com/office/officeart/2018/2/layout/IconVerticalSolidList"/>
    <dgm:cxn modelId="{B52E66B0-A537-4877-97C7-C063DB96F00C}" srcId="{D84E27FC-7CE3-4BC0-ABA8-A6E6A736B0E4}" destId="{908CD282-60EA-41AF-B112-62A5E2E24C35}" srcOrd="4" destOrd="0" parTransId="{4197C94D-189B-480F-8C03-60921BFD0324}" sibTransId="{52206409-093F-47E3-BF41-10A52EDC8A91}"/>
    <dgm:cxn modelId="{1DEECAEA-26BE-421A-8839-1EAD511F751E}" type="presOf" srcId="{F2C3BE85-A962-4BB4-A6D7-6B0ED7EEBEC9}" destId="{D9AEC376-693E-497C-A481-6F870564CE0C}" srcOrd="0" destOrd="0" presId="urn:microsoft.com/office/officeart/2018/2/layout/IconVerticalSolidList"/>
    <dgm:cxn modelId="{31CB94F5-1C5B-4FAD-B107-EED2E7FAF6A7}" srcId="{D84E27FC-7CE3-4BC0-ABA8-A6E6A736B0E4}" destId="{1A51F00F-262A-46FA-8A05-BC442720CD3B}" srcOrd="5" destOrd="0" parTransId="{430C6A08-7B9C-4F56-B914-5064FD774CC6}" sibTransId="{77D8B130-7653-4428-B923-F4E204D3BBB1}"/>
    <dgm:cxn modelId="{F96BEAFB-3719-49A7-99CF-25468E2CEA23}" srcId="{D84E27FC-7CE3-4BC0-ABA8-A6E6A736B0E4}" destId="{9C6901DA-8AFA-483B-A874-4BDD790497CA}" srcOrd="3" destOrd="0" parTransId="{3FEAD3ED-EAAB-4BAD-9741-B630FC90C385}" sibTransId="{A5F23D1D-31F4-47B2-B272-2876B1F69FFB}"/>
    <dgm:cxn modelId="{8357D423-C9F4-414C-BF75-2FEFEE893762}" type="presParOf" srcId="{6B58F85D-CFE9-47B1-8D0B-19941A591798}" destId="{EAC1B0F8-A117-4A9F-A098-8574B5176589}" srcOrd="0" destOrd="0" presId="urn:microsoft.com/office/officeart/2018/2/layout/IconVerticalSolidList"/>
    <dgm:cxn modelId="{C4D225BD-39F9-4572-9B12-9041509A98AE}" type="presParOf" srcId="{EAC1B0F8-A117-4A9F-A098-8574B5176589}" destId="{78B5F35D-B9FF-4B3B-B59C-B7E6E80BD7B7}" srcOrd="0" destOrd="0" presId="urn:microsoft.com/office/officeart/2018/2/layout/IconVerticalSolidList"/>
    <dgm:cxn modelId="{EC51FB56-ABF9-435A-B0BE-3FFF994E5CFC}" type="presParOf" srcId="{EAC1B0F8-A117-4A9F-A098-8574B5176589}" destId="{AD380F41-53BF-487A-BB39-E78A9F5126AA}" srcOrd="1" destOrd="0" presId="urn:microsoft.com/office/officeart/2018/2/layout/IconVerticalSolidList"/>
    <dgm:cxn modelId="{96CFF65B-5DCE-497B-B52E-4D178AB9CFB6}" type="presParOf" srcId="{EAC1B0F8-A117-4A9F-A098-8574B5176589}" destId="{7613C823-BB34-4DAC-89A5-4D0355B14804}" srcOrd="2" destOrd="0" presId="urn:microsoft.com/office/officeart/2018/2/layout/IconVerticalSolidList"/>
    <dgm:cxn modelId="{058DCE61-1BE1-4EFB-B7B7-843BAEA2665B}" type="presParOf" srcId="{EAC1B0F8-A117-4A9F-A098-8574B5176589}" destId="{D9AEC376-693E-497C-A481-6F870564CE0C}" srcOrd="3" destOrd="0" presId="urn:microsoft.com/office/officeart/2018/2/layout/IconVerticalSolidList"/>
    <dgm:cxn modelId="{5BD4721C-04C1-4CFA-9FBA-12F129286434}" type="presParOf" srcId="{6B58F85D-CFE9-47B1-8D0B-19941A591798}" destId="{17784684-C0CC-4E10-9B1F-28AE45905F6A}" srcOrd="1" destOrd="0" presId="urn:microsoft.com/office/officeart/2018/2/layout/IconVerticalSolidList"/>
    <dgm:cxn modelId="{5052A3C4-F55F-4BD1-9E69-89C109F0444F}" type="presParOf" srcId="{6B58F85D-CFE9-47B1-8D0B-19941A591798}" destId="{3D241AE1-A0DF-4D4C-A9B8-1AFF7AB859CD}" srcOrd="2" destOrd="0" presId="urn:microsoft.com/office/officeart/2018/2/layout/IconVerticalSolidList"/>
    <dgm:cxn modelId="{5FF4D816-A58D-4124-87F2-DFB0E635ECC0}" type="presParOf" srcId="{3D241AE1-A0DF-4D4C-A9B8-1AFF7AB859CD}" destId="{BB840487-042B-449A-B28C-38B53BD7B518}" srcOrd="0" destOrd="0" presId="urn:microsoft.com/office/officeart/2018/2/layout/IconVerticalSolidList"/>
    <dgm:cxn modelId="{39D596D6-2386-4602-A38E-65C00C13D5DB}" type="presParOf" srcId="{3D241AE1-A0DF-4D4C-A9B8-1AFF7AB859CD}" destId="{13434CBA-2558-4F21-8516-2021472F7479}" srcOrd="1" destOrd="0" presId="urn:microsoft.com/office/officeart/2018/2/layout/IconVerticalSolidList"/>
    <dgm:cxn modelId="{9CD51BA8-15DC-4359-B8D1-E665826C50FF}" type="presParOf" srcId="{3D241AE1-A0DF-4D4C-A9B8-1AFF7AB859CD}" destId="{D7091CAE-CDB3-4BB6-B8C3-E13CD25E37BF}" srcOrd="2" destOrd="0" presId="urn:microsoft.com/office/officeart/2018/2/layout/IconVerticalSolidList"/>
    <dgm:cxn modelId="{48818342-D5C9-4548-9440-4E7DAB9A17EB}" type="presParOf" srcId="{3D241AE1-A0DF-4D4C-A9B8-1AFF7AB859CD}" destId="{8AB324A2-7C3B-40EB-AB54-7CCA6E64A345}" srcOrd="3" destOrd="0" presId="urn:microsoft.com/office/officeart/2018/2/layout/IconVerticalSolidList"/>
    <dgm:cxn modelId="{B0D73B01-5CE6-4F5B-B9D6-ECCAA451BFE1}" type="presParOf" srcId="{6B58F85D-CFE9-47B1-8D0B-19941A591798}" destId="{80FC91B9-53E3-43A4-AF99-42C44FB590E4}" srcOrd="3" destOrd="0" presId="urn:microsoft.com/office/officeart/2018/2/layout/IconVerticalSolidList"/>
    <dgm:cxn modelId="{FE03BE03-A55A-48FB-B11B-EEFECE23CB71}" type="presParOf" srcId="{6B58F85D-CFE9-47B1-8D0B-19941A591798}" destId="{9670BD79-0876-4F41-95C1-E768C5A5A05A}" srcOrd="4" destOrd="0" presId="urn:microsoft.com/office/officeart/2018/2/layout/IconVerticalSolidList"/>
    <dgm:cxn modelId="{8B956079-E70C-431E-BC93-E827FD9887C5}" type="presParOf" srcId="{9670BD79-0876-4F41-95C1-E768C5A5A05A}" destId="{58BE43FF-3EBD-4CD2-8E7E-30038EB681A8}" srcOrd="0" destOrd="0" presId="urn:microsoft.com/office/officeart/2018/2/layout/IconVerticalSolidList"/>
    <dgm:cxn modelId="{DABA539D-FEB0-4B12-AF62-6B5A037824CA}" type="presParOf" srcId="{9670BD79-0876-4F41-95C1-E768C5A5A05A}" destId="{26ED4F3B-6A44-4E70-9D17-81099089B801}" srcOrd="1" destOrd="0" presId="urn:microsoft.com/office/officeart/2018/2/layout/IconVerticalSolidList"/>
    <dgm:cxn modelId="{11377705-0ADA-4C42-A1FE-7BE8170672D2}" type="presParOf" srcId="{9670BD79-0876-4F41-95C1-E768C5A5A05A}" destId="{337DECDA-0742-4818-8154-6ADCE4601A96}" srcOrd="2" destOrd="0" presId="urn:microsoft.com/office/officeart/2018/2/layout/IconVerticalSolidList"/>
    <dgm:cxn modelId="{848494C8-9931-4B0C-A19A-B5EE03753799}" type="presParOf" srcId="{9670BD79-0876-4F41-95C1-E768C5A5A05A}" destId="{69F0852C-6E91-4008-8AF6-1BE6DA879F80}" srcOrd="3" destOrd="0" presId="urn:microsoft.com/office/officeart/2018/2/layout/IconVerticalSolidList"/>
    <dgm:cxn modelId="{D3F0F2A0-69F2-4505-B5EB-1E7DFDC49FF3}" type="presParOf" srcId="{6B58F85D-CFE9-47B1-8D0B-19941A591798}" destId="{749CDC65-CB82-4AFB-BF7A-D352A10A089A}" srcOrd="5" destOrd="0" presId="urn:microsoft.com/office/officeart/2018/2/layout/IconVerticalSolidList"/>
    <dgm:cxn modelId="{10A693D1-4200-423E-B31A-C1D808B1FB85}" type="presParOf" srcId="{6B58F85D-CFE9-47B1-8D0B-19941A591798}" destId="{B8D87BAD-D48B-4C42-90F5-EE283DD224B3}" srcOrd="6" destOrd="0" presId="urn:microsoft.com/office/officeart/2018/2/layout/IconVerticalSolidList"/>
    <dgm:cxn modelId="{9D8DA5FC-E182-4322-94FA-236FBC5A532F}" type="presParOf" srcId="{B8D87BAD-D48B-4C42-90F5-EE283DD224B3}" destId="{92F013DF-962E-4377-BDBA-FC8AF6C74070}" srcOrd="0" destOrd="0" presId="urn:microsoft.com/office/officeart/2018/2/layout/IconVerticalSolidList"/>
    <dgm:cxn modelId="{C539417D-2EBC-4DDA-8F66-AE81D6C26EE1}" type="presParOf" srcId="{B8D87BAD-D48B-4C42-90F5-EE283DD224B3}" destId="{796C2263-83D5-49A8-B02B-3B0EFF4E2658}" srcOrd="1" destOrd="0" presId="urn:microsoft.com/office/officeart/2018/2/layout/IconVerticalSolidList"/>
    <dgm:cxn modelId="{3CDEA9AB-06DA-4F8D-B618-D89834980D9F}" type="presParOf" srcId="{B8D87BAD-D48B-4C42-90F5-EE283DD224B3}" destId="{CBFADE28-57A2-4DE8-BD5F-79B11A8DBF42}" srcOrd="2" destOrd="0" presId="urn:microsoft.com/office/officeart/2018/2/layout/IconVerticalSolidList"/>
    <dgm:cxn modelId="{CB3FEE73-B3C0-4904-A38F-D65F78ACBFE2}" type="presParOf" srcId="{B8D87BAD-D48B-4C42-90F5-EE283DD224B3}" destId="{2450C44D-6839-4798-AD6C-AE6EC9318919}" srcOrd="3" destOrd="0" presId="urn:microsoft.com/office/officeart/2018/2/layout/IconVerticalSolidList"/>
    <dgm:cxn modelId="{04D14E63-DB6C-4FC1-B803-A654201B6FC7}" type="presParOf" srcId="{6B58F85D-CFE9-47B1-8D0B-19941A591798}" destId="{013E5FE7-DA72-4BF5-B38A-BE07283260BA}" srcOrd="7" destOrd="0" presId="urn:microsoft.com/office/officeart/2018/2/layout/IconVerticalSolidList"/>
    <dgm:cxn modelId="{0ACA95E4-2208-4A9B-8FEE-6A757542F605}" type="presParOf" srcId="{6B58F85D-CFE9-47B1-8D0B-19941A591798}" destId="{32664462-5F0D-46BE-AB88-72177C8BD352}" srcOrd="8" destOrd="0" presId="urn:microsoft.com/office/officeart/2018/2/layout/IconVerticalSolidList"/>
    <dgm:cxn modelId="{9F906452-65BC-401E-8072-FD3EF13C6F6F}" type="presParOf" srcId="{32664462-5F0D-46BE-AB88-72177C8BD352}" destId="{40B48E8F-E1E4-4FAB-B95A-98DAB98E3359}" srcOrd="0" destOrd="0" presId="urn:microsoft.com/office/officeart/2018/2/layout/IconVerticalSolidList"/>
    <dgm:cxn modelId="{8A6CA7ED-058B-41BA-A652-7422753C9757}" type="presParOf" srcId="{32664462-5F0D-46BE-AB88-72177C8BD352}" destId="{3EE75187-B066-4CAB-8054-E8C0528FFFD8}" srcOrd="1" destOrd="0" presId="urn:microsoft.com/office/officeart/2018/2/layout/IconVerticalSolidList"/>
    <dgm:cxn modelId="{9C6B9F4F-74A0-45EC-B19A-15962B16C4CB}" type="presParOf" srcId="{32664462-5F0D-46BE-AB88-72177C8BD352}" destId="{8B491F59-FE6D-4506-BC7D-CA989489C06B}" srcOrd="2" destOrd="0" presId="urn:microsoft.com/office/officeart/2018/2/layout/IconVerticalSolidList"/>
    <dgm:cxn modelId="{27ACE211-F9D4-4A28-B7C8-8B3596C25B28}" type="presParOf" srcId="{32664462-5F0D-46BE-AB88-72177C8BD352}" destId="{1ED48BBC-B135-4197-BBB2-0BB685192A3A}" srcOrd="3" destOrd="0" presId="urn:microsoft.com/office/officeart/2018/2/layout/IconVerticalSolidList"/>
    <dgm:cxn modelId="{108BFD0C-FD1D-4AE7-B23A-0C5BE96CA0B4}" type="presParOf" srcId="{6B58F85D-CFE9-47B1-8D0B-19941A591798}" destId="{B0A86696-AF24-4B7B-A807-3C80E90C4996}" srcOrd="9" destOrd="0" presId="urn:microsoft.com/office/officeart/2018/2/layout/IconVerticalSolidList"/>
    <dgm:cxn modelId="{3D80392B-84C3-42D7-B77D-8EF40C114BA5}" type="presParOf" srcId="{6B58F85D-CFE9-47B1-8D0B-19941A591798}" destId="{B68C25A3-5EBA-4F97-AFD8-30BDD5628C62}" srcOrd="10" destOrd="0" presId="urn:microsoft.com/office/officeart/2018/2/layout/IconVerticalSolidList"/>
    <dgm:cxn modelId="{64946926-0AEF-40B3-B2CA-68FEA3245667}" type="presParOf" srcId="{B68C25A3-5EBA-4F97-AFD8-30BDD5628C62}" destId="{AA647032-2F7D-4292-A572-49FFD8743E47}" srcOrd="0" destOrd="0" presId="urn:microsoft.com/office/officeart/2018/2/layout/IconVerticalSolidList"/>
    <dgm:cxn modelId="{7FE7B9CB-7BC7-414C-B253-887D66C6323A}" type="presParOf" srcId="{B68C25A3-5EBA-4F97-AFD8-30BDD5628C62}" destId="{B3607EC5-D781-49B6-B590-AAA11C507732}" srcOrd="1" destOrd="0" presId="urn:microsoft.com/office/officeart/2018/2/layout/IconVerticalSolidList"/>
    <dgm:cxn modelId="{1CD9F677-66CE-408A-8E27-14B07323AB93}" type="presParOf" srcId="{B68C25A3-5EBA-4F97-AFD8-30BDD5628C62}" destId="{5BFBBA71-F33B-4D24-8F8D-95A9803CA045}" srcOrd="2" destOrd="0" presId="urn:microsoft.com/office/officeart/2018/2/layout/IconVerticalSolidList"/>
    <dgm:cxn modelId="{D8097983-C134-463F-96F4-1E88E01B840A}" type="presParOf" srcId="{B68C25A3-5EBA-4F97-AFD8-30BDD5628C62}" destId="{A275AF62-479D-4066-A584-24FC773A90A9}" srcOrd="3" destOrd="0" presId="urn:microsoft.com/office/officeart/2018/2/layout/IconVerticalSolidList"/>
    <dgm:cxn modelId="{92F01D8E-749A-4C42-9A68-F06C6DDFCEEC}" type="presParOf" srcId="{6B58F85D-CFE9-47B1-8D0B-19941A591798}" destId="{2101AE53-102F-4D85-8025-D6D42662C1F2}" srcOrd="11" destOrd="0" presId="urn:microsoft.com/office/officeart/2018/2/layout/IconVerticalSolidList"/>
    <dgm:cxn modelId="{700712B3-54FB-4A76-BC6B-98D841606572}" type="presParOf" srcId="{6B58F85D-CFE9-47B1-8D0B-19941A591798}" destId="{C6752ACC-BA92-4C48-8297-06B92A64C32D}" srcOrd="12" destOrd="0" presId="urn:microsoft.com/office/officeart/2018/2/layout/IconVerticalSolidList"/>
    <dgm:cxn modelId="{53038A27-413B-4242-960B-AB1C7F663219}" type="presParOf" srcId="{C6752ACC-BA92-4C48-8297-06B92A64C32D}" destId="{AC614D6B-D97C-45CB-A0AF-571AFBFCDA59}" srcOrd="0" destOrd="0" presId="urn:microsoft.com/office/officeart/2018/2/layout/IconVerticalSolidList"/>
    <dgm:cxn modelId="{4A1F8803-C963-48D8-AD73-93293BD194C5}" type="presParOf" srcId="{C6752ACC-BA92-4C48-8297-06B92A64C32D}" destId="{3D1017B1-03DC-4CA2-8F0B-661F25B2826E}" srcOrd="1" destOrd="0" presId="urn:microsoft.com/office/officeart/2018/2/layout/IconVerticalSolidList"/>
    <dgm:cxn modelId="{8C3532F8-AA61-46E0-9A1B-DEB837E13CE5}" type="presParOf" srcId="{C6752ACC-BA92-4C48-8297-06B92A64C32D}" destId="{49D73558-F133-4B82-B433-4B842927AE2D}" srcOrd="2" destOrd="0" presId="urn:microsoft.com/office/officeart/2018/2/layout/IconVerticalSolidList"/>
    <dgm:cxn modelId="{008E9C8D-61F3-49FC-8561-884509F5CF09}" type="presParOf" srcId="{C6752ACC-BA92-4C48-8297-06B92A64C32D}" destId="{0DBD5C0E-812E-45BD-9921-F361035E0F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4E27FC-7CE3-4BC0-ABA8-A6E6A736B0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6901DA-8AFA-483B-A874-4BDD790497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+mn-lt"/>
              <a:cs typeface="Segoe UI"/>
            </a:rPr>
            <a:t> R.4 Comprehension</a:t>
          </a:r>
          <a:r>
            <a:rPr lang="en-US" b="1" dirty="0">
              <a:latin typeface="+mn-lt"/>
              <a:ea typeface="Calibri"/>
              <a:cs typeface="Segoe UI"/>
            </a:rPr>
            <a:t>/</a:t>
          </a:r>
          <a:r>
            <a:rPr lang="en-US" b="1" dirty="0">
              <a:latin typeface="+mn-lt"/>
              <a:ea typeface="Calibri"/>
              <a:cs typeface="Calibri"/>
            </a:rPr>
            <a:t>Interpretation</a:t>
          </a:r>
          <a:r>
            <a:rPr lang="en-US" b="1" dirty="0">
              <a:latin typeface="+mn-lt"/>
            </a:rPr>
            <a:t>: </a:t>
          </a:r>
          <a:r>
            <a:rPr lang="en-US" b="0" i="1" dirty="0">
              <a:latin typeface="+mn-lt"/>
            </a:rPr>
            <a:t>Understand and make meaning from text itself.</a:t>
          </a:r>
        </a:p>
      </dgm:t>
    </dgm:pt>
    <dgm:pt modelId="{3FEAD3ED-EAAB-4BAD-9741-B630FC90C385}" type="parTrans" cxnId="{F96BEAFB-3719-49A7-99CF-25468E2CEA23}">
      <dgm:prSet/>
      <dgm:spPr/>
      <dgm:t>
        <a:bodyPr/>
        <a:lstStyle/>
        <a:p>
          <a:endParaRPr lang="en-US"/>
        </a:p>
      </dgm:t>
    </dgm:pt>
    <dgm:pt modelId="{A5F23D1D-31F4-47B2-B272-2876B1F69FFB}" type="sibTrans" cxnId="{F96BEAFB-3719-49A7-99CF-25468E2CEA23}">
      <dgm:prSet/>
      <dgm:spPr/>
      <dgm:t>
        <a:bodyPr/>
        <a:lstStyle/>
        <a:p>
          <a:endParaRPr lang="en-US"/>
        </a:p>
      </dgm:t>
    </dgm:pt>
    <dgm:pt modelId="{F2C3BE85-A962-4BB4-A6D7-6B0ED7EEBEC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Calibri"/>
              <a:ea typeface="Calibri"/>
              <a:cs typeface="Calibri"/>
            </a:rPr>
            <a:t>R.1. Print </a:t>
          </a:r>
          <a:r>
            <a:rPr lang="en-US" b="1"/>
            <a:t>Awareness</a:t>
          </a:r>
          <a:r>
            <a:rPr lang="en-US" b="1">
              <a:latin typeface="Calibri Light" panose="020F0302020204030204"/>
            </a:rPr>
            <a:t>:</a:t>
          </a:r>
          <a:r>
            <a:rPr lang="en-US" b="1" i="0">
              <a:latin typeface="Calibri Light" panose="020F0302020204030204"/>
            </a:rPr>
            <a:t> </a:t>
          </a:r>
          <a:r>
            <a:rPr lang="en-US" b="0" i="1">
              <a:latin typeface="Calibri Light" panose="020F0302020204030204"/>
            </a:rPr>
            <a:t>Know and use text/visual features.</a:t>
          </a:r>
          <a:endParaRPr lang="en-US" b="0" i="1"/>
        </a:p>
      </dgm:t>
    </dgm:pt>
    <dgm:pt modelId="{E72EFBF0-C0BF-4E1C-9D5D-FA49777C0542}" type="parTrans" cxnId="{4E2A454C-6A98-48C5-B663-724AF5C0DD06}">
      <dgm:prSet/>
      <dgm:spPr/>
      <dgm:t>
        <a:bodyPr/>
        <a:lstStyle/>
        <a:p>
          <a:endParaRPr lang="en-US"/>
        </a:p>
      </dgm:t>
    </dgm:pt>
    <dgm:pt modelId="{041330B8-686A-4B74-BAAA-7F32F1E5D695}" type="sibTrans" cxnId="{4E2A454C-6A98-48C5-B663-724AF5C0DD06}">
      <dgm:prSet/>
      <dgm:spPr/>
      <dgm:t>
        <a:bodyPr/>
        <a:lstStyle/>
        <a:p>
          <a:endParaRPr lang="en-US"/>
        </a:p>
      </dgm:t>
    </dgm:pt>
    <dgm:pt modelId="{539C84CD-7281-42B2-81C8-C436AC4CAAF8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1" i="0" dirty="0">
              <a:latin typeface="Calibri"/>
              <a:ea typeface="Calibri"/>
              <a:cs typeface="Calibri"/>
            </a:rPr>
            <a:t>R.7 Using and Interacting:</a:t>
          </a:r>
          <a:r>
            <a:rPr lang="en-US" b="1" i="0" dirty="0">
              <a:latin typeface="Calibri Light" panose="020F0302020204030204"/>
            </a:rPr>
            <a:t> </a:t>
          </a:r>
          <a:r>
            <a:rPr lang="en-US" b="0" i="1" dirty="0"/>
            <a:t>Interact with and apply learning from the text.</a:t>
          </a:r>
          <a:endParaRPr lang="en-US" b="0" i="1" dirty="0">
            <a:latin typeface="Calibri Light" panose="020F0302020204030204"/>
          </a:endParaRPr>
        </a:p>
      </dgm:t>
    </dgm:pt>
    <dgm:pt modelId="{C0D0B4D6-F568-415B-BE04-BADE07BE2504}" type="parTrans" cxnId="{20B5D587-CC3B-4139-8054-52EDAF9F103E}">
      <dgm:prSet/>
      <dgm:spPr/>
      <dgm:t>
        <a:bodyPr/>
        <a:lstStyle/>
        <a:p>
          <a:endParaRPr lang="en-US"/>
        </a:p>
      </dgm:t>
    </dgm:pt>
    <dgm:pt modelId="{60E4D4BC-30CF-45B2-941D-E82B11BF96FF}" type="sibTrans" cxnId="{20B5D587-CC3B-4139-8054-52EDAF9F103E}">
      <dgm:prSet/>
      <dgm:spPr/>
      <dgm:t>
        <a:bodyPr/>
        <a:lstStyle/>
        <a:p>
          <a:endParaRPr lang="en-US"/>
        </a:p>
      </dgm:t>
    </dgm:pt>
    <dgm:pt modelId="{7DA77C10-8DF8-4343-A792-88DEA8D4677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sz="1100" b="1" i="0">
              <a:latin typeface="Calibri"/>
              <a:ea typeface="Calibri"/>
              <a:cs typeface="Calibri"/>
            </a:rPr>
            <a:t>R.5 Analysis</a:t>
          </a:r>
          <a:r>
            <a:rPr lang="en-US" sz="1100" b="0" i="0">
              <a:latin typeface="Calibri"/>
              <a:ea typeface="Calibri"/>
              <a:cs typeface="Calibri"/>
            </a:rPr>
            <a:t>: </a:t>
          </a:r>
          <a:r>
            <a:rPr lang="en-US" sz="1100" b="0" i="1">
              <a:latin typeface="Calibri"/>
              <a:ea typeface="Calibri"/>
              <a:cs typeface="Calibri"/>
            </a:rPr>
            <a:t>Connect meaning from the text with the world outside the text.</a:t>
          </a:r>
          <a:endParaRPr lang="en-US" sz="1800" b="0" i="1">
            <a:latin typeface="Calibri Light"/>
            <a:ea typeface="Calibri Light"/>
            <a:cs typeface="Calibri Light"/>
          </a:endParaRPr>
        </a:p>
      </dgm:t>
    </dgm:pt>
    <dgm:pt modelId="{D9491123-1C15-40AD-A35D-4BE203A1529C}" type="parTrans" cxnId="{2385066F-565D-4BCE-9ECA-D7E9638E664F}">
      <dgm:prSet/>
      <dgm:spPr/>
      <dgm:t>
        <a:bodyPr/>
        <a:lstStyle/>
        <a:p>
          <a:endParaRPr lang="en-US"/>
        </a:p>
      </dgm:t>
    </dgm:pt>
    <dgm:pt modelId="{52A639EB-AF74-444F-AC57-C292743E6155}" type="sibTrans" cxnId="{2385066F-565D-4BCE-9ECA-D7E9638E664F}">
      <dgm:prSet/>
      <dgm:spPr/>
      <dgm:t>
        <a:bodyPr/>
        <a:lstStyle/>
        <a:p>
          <a:endParaRPr lang="en-US"/>
        </a:p>
      </dgm:t>
    </dgm:pt>
    <dgm:pt modelId="{7018C774-7C6E-45A0-9C63-D5FD01C20FD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sz="1100" b="1" dirty="0">
              <a:latin typeface="Calibri"/>
              <a:ea typeface="Calibri"/>
              <a:cs typeface="Calibri"/>
            </a:rPr>
            <a:t>R.6 Evaluation</a:t>
          </a:r>
          <a:r>
            <a:rPr lang="en-US" sz="1100" b="0" dirty="0">
              <a:latin typeface="Calibri"/>
              <a:ea typeface="Calibri"/>
              <a:cs typeface="Calibri"/>
            </a:rPr>
            <a:t>:</a:t>
          </a:r>
          <a:r>
            <a:rPr lang="en-US" sz="1100" b="0" i="1" dirty="0">
              <a:latin typeface="Calibri"/>
              <a:ea typeface="Calibri"/>
              <a:cs typeface="Calibri"/>
            </a:rPr>
            <a:t> Judge and explain opinions about the </a:t>
          </a:r>
          <a:r>
            <a:rPr lang="en-US" b="1" i="1" dirty="0">
              <a:latin typeface="Calibri Light" panose="020F0302020204030204"/>
            </a:rPr>
            <a:t>text</a:t>
          </a:r>
          <a:r>
            <a:rPr lang="en-US" b="1" dirty="0">
              <a:latin typeface="Calibri Light" panose="020F0302020204030204"/>
            </a:rPr>
            <a:t>.</a:t>
          </a:r>
          <a:endParaRPr lang="en-US" sz="1800" b="0" i="1" dirty="0">
            <a:latin typeface="Calibri Light"/>
            <a:ea typeface="Calibri Light"/>
            <a:cs typeface="Calibri Light"/>
          </a:endParaRPr>
        </a:p>
      </dgm:t>
    </dgm:pt>
    <dgm:pt modelId="{13D3A099-D143-49DB-A995-836B112A7908}" type="parTrans" cxnId="{E90F489A-6322-4EDA-ACC9-CA6049E39412}">
      <dgm:prSet/>
      <dgm:spPr/>
      <dgm:t>
        <a:bodyPr/>
        <a:lstStyle/>
        <a:p>
          <a:endParaRPr lang="en-US"/>
        </a:p>
      </dgm:t>
    </dgm:pt>
    <dgm:pt modelId="{0B830AA4-F760-469A-8CEC-B63820248EBB}" type="sibTrans" cxnId="{E90F489A-6322-4EDA-ACC9-CA6049E39412}">
      <dgm:prSet/>
      <dgm:spPr/>
      <dgm:t>
        <a:bodyPr/>
        <a:lstStyle/>
        <a:p>
          <a:endParaRPr lang="en-US"/>
        </a:p>
      </dgm:t>
    </dgm:pt>
    <dgm:pt modelId="{6B58F85D-CFE9-47B1-8D0B-19941A591798}" type="pres">
      <dgm:prSet presAssocID="{D84E27FC-7CE3-4BC0-ABA8-A6E6A736B0E4}" presName="root" presStyleCnt="0">
        <dgm:presLayoutVars>
          <dgm:dir/>
          <dgm:resizeHandles val="exact"/>
        </dgm:presLayoutVars>
      </dgm:prSet>
      <dgm:spPr/>
    </dgm:pt>
    <dgm:pt modelId="{EAC1B0F8-A117-4A9F-A098-8574B5176589}" type="pres">
      <dgm:prSet presAssocID="{F2C3BE85-A962-4BB4-A6D7-6B0ED7EEBEC9}" presName="compNode" presStyleCnt="0"/>
      <dgm:spPr/>
    </dgm:pt>
    <dgm:pt modelId="{78B5F35D-B9FF-4B3B-B59C-B7E6E80BD7B7}" type="pres">
      <dgm:prSet presAssocID="{F2C3BE85-A962-4BB4-A6D7-6B0ED7EEBEC9}" presName="bgRect" presStyleLbl="bgShp" presStyleIdx="0" presStyleCnt="5"/>
      <dgm:spPr/>
    </dgm:pt>
    <dgm:pt modelId="{AD380F41-53BF-487A-BB39-E78A9F5126AA}" type="pres">
      <dgm:prSet presAssocID="{F2C3BE85-A962-4BB4-A6D7-6B0ED7EEBEC9}" presName="iconRect" presStyleLbl="node1" presStyleIdx="0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 with solid fill"/>
        </a:ext>
      </dgm:extLst>
    </dgm:pt>
    <dgm:pt modelId="{7613C823-BB34-4DAC-89A5-4D0355B14804}" type="pres">
      <dgm:prSet presAssocID="{F2C3BE85-A962-4BB4-A6D7-6B0ED7EEBEC9}" presName="spaceRect" presStyleCnt="0"/>
      <dgm:spPr/>
    </dgm:pt>
    <dgm:pt modelId="{D9AEC376-693E-497C-A481-6F870564CE0C}" type="pres">
      <dgm:prSet presAssocID="{F2C3BE85-A962-4BB4-A6D7-6B0ED7EEBEC9}" presName="parTx" presStyleLbl="revTx" presStyleIdx="0" presStyleCnt="5">
        <dgm:presLayoutVars>
          <dgm:chMax val="0"/>
          <dgm:chPref val="0"/>
        </dgm:presLayoutVars>
      </dgm:prSet>
      <dgm:spPr/>
    </dgm:pt>
    <dgm:pt modelId="{17784684-C0CC-4E10-9B1F-28AE45905F6A}" type="pres">
      <dgm:prSet presAssocID="{041330B8-686A-4B74-BAAA-7F32F1E5D695}" presName="sibTrans" presStyleCnt="0"/>
      <dgm:spPr/>
    </dgm:pt>
    <dgm:pt modelId="{B8D87BAD-D48B-4C42-90F5-EE283DD224B3}" type="pres">
      <dgm:prSet presAssocID="{9C6901DA-8AFA-483B-A874-4BDD790497CA}" presName="compNode" presStyleCnt="0"/>
      <dgm:spPr/>
    </dgm:pt>
    <dgm:pt modelId="{92F013DF-962E-4377-BDBA-FC8AF6C74070}" type="pres">
      <dgm:prSet presAssocID="{9C6901DA-8AFA-483B-A874-4BDD790497CA}" presName="bgRect" presStyleLbl="bgShp" presStyleIdx="1" presStyleCnt="5"/>
      <dgm:spPr/>
    </dgm:pt>
    <dgm:pt modelId="{796C2263-83D5-49A8-B02B-3B0EFF4E2658}" type="pres">
      <dgm:prSet presAssocID="{9C6901DA-8AFA-483B-A874-4BDD790497CA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CBFADE28-57A2-4DE8-BD5F-79B11A8DBF42}" type="pres">
      <dgm:prSet presAssocID="{9C6901DA-8AFA-483B-A874-4BDD790497CA}" presName="spaceRect" presStyleCnt="0"/>
      <dgm:spPr/>
    </dgm:pt>
    <dgm:pt modelId="{2450C44D-6839-4798-AD6C-AE6EC9318919}" type="pres">
      <dgm:prSet presAssocID="{9C6901DA-8AFA-483B-A874-4BDD790497CA}" presName="parTx" presStyleLbl="revTx" presStyleIdx="1" presStyleCnt="5">
        <dgm:presLayoutVars>
          <dgm:chMax val="0"/>
          <dgm:chPref val="0"/>
        </dgm:presLayoutVars>
      </dgm:prSet>
      <dgm:spPr/>
    </dgm:pt>
    <dgm:pt modelId="{013E5FE7-DA72-4BF5-B38A-BE07283260BA}" type="pres">
      <dgm:prSet presAssocID="{A5F23D1D-31F4-47B2-B272-2876B1F69FFB}" presName="sibTrans" presStyleCnt="0"/>
      <dgm:spPr/>
    </dgm:pt>
    <dgm:pt modelId="{A0F7677D-4660-4E37-A8DE-1438920C5585}" type="pres">
      <dgm:prSet presAssocID="{7DA77C10-8DF8-4343-A792-88DEA8D4677F}" presName="compNode" presStyleCnt="0"/>
      <dgm:spPr/>
    </dgm:pt>
    <dgm:pt modelId="{14D7B2BE-734D-47FB-B061-D35EBA222002}" type="pres">
      <dgm:prSet presAssocID="{7DA77C10-8DF8-4343-A792-88DEA8D4677F}" presName="bgRect" presStyleLbl="bgShp" presStyleIdx="2" presStyleCnt="5" custLinFactNeighborX="-4743" custLinFactNeighborY="1304"/>
      <dgm:spPr/>
    </dgm:pt>
    <dgm:pt modelId="{7BDCBCBF-C83A-4043-A58A-63FCBBCF7788}" type="pres">
      <dgm:prSet presAssocID="{7DA77C10-8DF8-4343-A792-88DEA8D4677F}" presName="iconRect" presStyleLbl="node1" presStyleIdx="2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 and gear with solid fill"/>
        </a:ext>
      </dgm:extLst>
    </dgm:pt>
    <dgm:pt modelId="{D1E2DD31-B765-4235-8393-1AFBE35DAD0F}" type="pres">
      <dgm:prSet presAssocID="{7DA77C10-8DF8-4343-A792-88DEA8D4677F}" presName="spaceRect" presStyleCnt="0"/>
      <dgm:spPr/>
    </dgm:pt>
    <dgm:pt modelId="{EA53058E-98F0-4BC7-B0BB-8E4140520375}" type="pres">
      <dgm:prSet presAssocID="{7DA77C10-8DF8-4343-A792-88DEA8D4677F}" presName="parTx" presStyleLbl="revTx" presStyleIdx="2" presStyleCnt="5">
        <dgm:presLayoutVars>
          <dgm:chMax val="0"/>
          <dgm:chPref val="0"/>
        </dgm:presLayoutVars>
      </dgm:prSet>
      <dgm:spPr/>
    </dgm:pt>
    <dgm:pt modelId="{0C549240-D7AB-49AA-A0F2-8F2A98FDF4DC}" type="pres">
      <dgm:prSet presAssocID="{52A639EB-AF74-444F-AC57-C292743E6155}" presName="sibTrans" presStyleCnt="0"/>
      <dgm:spPr/>
    </dgm:pt>
    <dgm:pt modelId="{88568296-62A7-43C9-8223-6A02CCE87E2C}" type="pres">
      <dgm:prSet presAssocID="{7018C774-7C6E-45A0-9C63-D5FD01C20FDF}" presName="compNode" presStyleCnt="0"/>
      <dgm:spPr/>
    </dgm:pt>
    <dgm:pt modelId="{75D5840C-7559-45A9-A646-708D57DEAC7A}" type="pres">
      <dgm:prSet presAssocID="{7018C774-7C6E-45A0-9C63-D5FD01C20FDF}" presName="bgRect" presStyleLbl="bgShp" presStyleIdx="3" presStyleCnt="5"/>
      <dgm:spPr>
        <a:ln>
          <a:solidFill>
            <a:schemeClr val="tx2"/>
          </a:solidFill>
        </a:ln>
      </dgm:spPr>
    </dgm:pt>
    <dgm:pt modelId="{5A552C02-197D-40F9-AEC0-7300BADA3A86}" type="pres">
      <dgm:prSet presAssocID="{7018C774-7C6E-45A0-9C63-D5FD01C20FDF}" presName="iconRect" presStyleLbl="node1" presStyleIdx="3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 with solid fill"/>
        </a:ext>
      </dgm:extLst>
    </dgm:pt>
    <dgm:pt modelId="{00D54F7E-436F-40EB-BAF1-1527E506E74B}" type="pres">
      <dgm:prSet presAssocID="{7018C774-7C6E-45A0-9C63-D5FD01C20FDF}" presName="spaceRect" presStyleCnt="0"/>
      <dgm:spPr/>
    </dgm:pt>
    <dgm:pt modelId="{88BC193D-4FD0-4199-9193-001DFC723739}" type="pres">
      <dgm:prSet presAssocID="{7018C774-7C6E-45A0-9C63-D5FD01C20FDF}" presName="parTx" presStyleLbl="revTx" presStyleIdx="3" presStyleCnt="5">
        <dgm:presLayoutVars>
          <dgm:chMax val="0"/>
          <dgm:chPref val="0"/>
        </dgm:presLayoutVars>
      </dgm:prSet>
      <dgm:spPr/>
    </dgm:pt>
    <dgm:pt modelId="{3C896890-1A68-4680-A052-517BDBA6D69D}" type="pres">
      <dgm:prSet presAssocID="{0B830AA4-F760-469A-8CEC-B63820248EBB}" presName="sibTrans" presStyleCnt="0"/>
      <dgm:spPr/>
    </dgm:pt>
    <dgm:pt modelId="{23A82D84-C082-434B-82CA-29ECADB5287B}" type="pres">
      <dgm:prSet presAssocID="{539C84CD-7281-42B2-81C8-C436AC4CAAF8}" presName="compNode" presStyleCnt="0"/>
      <dgm:spPr/>
    </dgm:pt>
    <dgm:pt modelId="{059837E5-50DF-429A-B32E-2A1C877638FA}" type="pres">
      <dgm:prSet presAssocID="{539C84CD-7281-42B2-81C8-C436AC4CAAF8}" presName="bgRect" presStyleLbl="bgShp" presStyleIdx="4" presStyleCnt="5"/>
      <dgm:spPr/>
    </dgm:pt>
    <dgm:pt modelId="{04CA33FE-A3A4-428B-85F2-66A9915DFC36}" type="pres">
      <dgm:prSet presAssocID="{539C84CD-7281-42B2-81C8-C436AC4CAAF8}" presName="iconRect" presStyleLbl="node1" presStyleIdx="4" presStyleCnt="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8ECF5D65-9569-4BA9-8FB6-86B62DDBD947}" type="pres">
      <dgm:prSet presAssocID="{539C84CD-7281-42B2-81C8-C436AC4CAAF8}" presName="spaceRect" presStyleCnt="0"/>
      <dgm:spPr/>
    </dgm:pt>
    <dgm:pt modelId="{A77439BA-2084-46D4-A7AD-898F233802CF}" type="pres">
      <dgm:prSet presAssocID="{539C84CD-7281-42B2-81C8-C436AC4CAAF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CB77401-346B-441D-A216-E728B7156B20}" type="presOf" srcId="{9C6901DA-8AFA-483B-A874-4BDD790497CA}" destId="{2450C44D-6839-4798-AD6C-AE6EC9318919}" srcOrd="0" destOrd="0" presId="urn:microsoft.com/office/officeart/2018/2/layout/IconVerticalSolidList"/>
    <dgm:cxn modelId="{70CACE09-82AB-490E-90AE-98F07797ED6D}" type="presOf" srcId="{D84E27FC-7CE3-4BC0-ABA8-A6E6A736B0E4}" destId="{6B58F85D-CFE9-47B1-8D0B-19941A591798}" srcOrd="0" destOrd="0" presId="urn:microsoft.com/office/officeart/2018/2/layout/IconVerticalSolidList"/>
    <dgm:cxn modelId="{7D0DA415-61D4-408B-8C40-20E49C640237}" type="presOf" srcId="{539C84CD-7281-42B2-81C8-C436AC4CAAF8}" destId="{A77439BA-2084-46D4-A7AD-898F233802CF}" srcOrd="0" destOrd="0" presId="urn:microsoft.com/office/officeart/2018/2/layout/IconVerticalSolidList"/>
    <dgm:cxn modelId="{16480C1F-908E-4A05-B840-DD4D07B12415}" type="presOf" srcId="{F2C3BE85-A962-4BB4-A6D7-6B0ED7EEBEC9}" destId="{D9AEC376-693E-497C-A481-6F870564CE0C}" srcOrd="0" destOrd="0" presId="urn:microsoft.com/office/officeart/2018/2/layout/IconVerticalSolidList"/>
    <dgm:cxn modelId="{B81E6E44-B4F3-45D8-9AF5-D1FCEC96A327}" type="presOf" srcId="{7DA77C10-8DF8-4343-A792-88DEA8D4677F}" destId="{EA53058E-98F0-4BC7-B0BB-8E4140520375}" srcOrd="0" destOrd="0" presId="urn:microsoft.com/office/officeart/2018/2/layout/IconVerticalSolidList"/>
    <dgm:cxn modelId="{4E2A454C-6A98-48C5-B663-724AF5C0DD06}" srcId="{D84E27FC-7CE3-4BC0-ABA8-A6E6A736B0E4}" destId="{F2C3BE85-A962-4BB4-A6D7-6B0ED7EEBEC9}" srcOrd="0" destOrd="0" parTransId="{E72EFBF0-C0BF-4E1C-9D5D-FA49777C0542}" sibTransId="{041330B8-686A-4B74-BAAA-7F32F1E5D695}"/>
    <dgm:cxn modelId="{2385066F-565D-4BCE-9ECA-D7E9638E664F}" srcId="{D84E27FC-7CE3-4BC0-ABA8-A6E6A736B0E4}" destId="{7DA77C10-8DF8-4343-A792-88DEA8D4677F}" srcOrd="2" destOrd="0" parTransId="{D9491123-1C15-40AD-A35D-4BE203A1529C}" sibTransId="{52A639EB-AF74-444F-AC57-C292743E6155}"/>
    <dgm:cxn modelId="{20B5D587-CC3B-4139-8054-52EDAF9F103E}" srcId="{D84E27FC-7CE3-4BC0-ABA8-A6E6A736B0E4}" destId="{539C84CD-7281-42B2-81C8-C436AC4CAAF8}" srcOrd="4" destOrd="0" parTransId="{C0D0B4D6-F568-415B-BE04-BADE07BE2504}" sibTransId="{60E4D4BC-30CF-45B2-941D-E82B11BF96FF}"/>
    <dgm:cxn modelId="{E90F489A-6322-4EDA-ACC9-CA6049E39412}" srcId="{D84E27FC-7CE3-4BC0-ABA8-A6E6A736B0E4}" destId="{7018C774-7C6E-45A0-9C63-D5FD01C20FDF}" srcOrd="3" destOrd="0" parTransId="{13D3A099-D143-49DB-A995-836B112A7908}" sibTransId="{0B830AA4-F760-469A-8CEC-B63820248EBB}"/>
    <dgm:cxn modelId="{8577EFC3-8ED0-4EC2-938C-3F150760B386}" type="presOf" srcId="{7018C774-7C6E-45A0-9C63-D5FD01C20FDF}" destId="{88BC193D-4FD0-4199-9193-001DFC723739}" srcOrd="0" destOrd="0" presId="urn:microsoft.com/office/officeart/2018/2/layout/IconVerticalSolidList"/>
    <dgm:cxn modelId="{F96BEAFB-3719-49A7-99CF-25468E2CEA23}" srcId="{D84E27FC-7CE3-4BC0-ABA8-A6E6A736B0E4}" destId="{9C6901DA-8AFA-483B-A874-4BDD790497CA}" srcOrd="1" destOrd="0" parTransId="{3FEAD3ED-EAAB-4BAD-9741-B630FC90C385}" sibTransId="{A5F23D1D-31F4-47B2-B272-2876B1F69FFB}"/>
    <dgm:cxn modelId="{5069A7DF-B3F8-4E48-BBB6-CCE46E02674E}" type="presParOf" srcId="{6B58F85D-CFE9-47B1-8D0B-19941A591798}" destId="{EAC1B0F8-A117-4A9F-A098-8574B5176589}" srcOrd="0" destOrd="0" presId="urn:microsoft.com/office/officeart/2018/2/layout/IconVerticalSolidList"/>
    <dgm:cxn modelId="{2FB334EB-F9ED-415F-BDBE-8F89B3E6E573}" type="presParOf" srcId="{EAC1B0F8-A117-4A9F-A098-8574B5176589}" destId="{78B5F35D-B9FF-4B3B-B59C-B7E6E80BD7B7}" srcOrd="0" destOrd="0" presId="urn:microsoft.com/office/officeart/2018/2/layout/IconVerticalSolidList"/>
    <dgm:cxn modelId="{F4F534DD-E2A5-4F95-900E-C6687BED2201}" type="presParOf" srcId="{EAC1B0F8-A117-4A9F-A098-8574B5176589}" destId="{AD380F41-53BF-487A-BB39-E78A9F5126AA}" srcOrd="1" destOrd="0" presId="urn:microsoft.com/office/officeart/2018/2/layout/IconVerticalSolidList"/>
    <dgm:cxn modelId="{141BB40D-BCB9-4D48-B5D6-5D4E21A16EA6}" type="presParOf" srcId="{EAC1B0F8-A117-4A9F-A098-8574B5176589}" destId="{7613C823-BB34-4DAC-89A5-4D0355B14804}" srcOrd="2" destOrd="0" presId="urn:microsoft.com/office/officeart/2018/2/layout/IconVerticalSolidList"/>
    <dgm:cxn modelId="{CC3D6B8C-6A27-4D70-83AE-2F408A9F6ED0}" type="presParOf" srcId="{EAC1B0F8-A117-4A9F-A098-8574B5176589}" destId="{D9AEC376-693E-497C-A481-6F870564CE0C}" srcOrd="3" destOrd="0" presId="urn:microsoft.com/office/officeart/2018/2/layout/IconVerticalSolidList"/>
    <dgm:cxn modelId="{A467F9CF-7FC7-4C2E-895C-366A9A345D37}" type="presParOf" srcId="{6B58F85D-CFE9-47B1-8D0B-19941A591798}" destId="{17784684-C0CC-4E10-9B1F-28AE45905F6A}" srcOrd="1" destOrd="0" presId="urn:microsoft.com/office/officeart/2018/2/layout/IconVerticalSolidList"/>
    <dgm:cxn modelId="{6467373B-8FD0-41B5-B485-09B3982E32D6}" type="presParOf" srcId="{6B58F85D-CFE9-47B1-8D0B-19941A591798}" destId="{B8D87BAD-D48B-4C42-90F5-EE283DD224B3}" srcOrd="2" destOrd="0" presId="urn:microsoft.com/office/officeart/2018/2/layout/IconVerticalSolidList"/>
    <dgm:cxn modelId="{CCDB9B79-B1DC-4A25-B841-5EB65775883F}" type="presParOf" srcId="{B8D87BAD-D48B-4C42-90F5-EE283DD224B3}" destId="{92F013DF-962E-4377-BDBA-FC8AF6C74070}" srcOrd="0" destOrd="0" presId="urn:microsoft.com/office/officeart/2018/2/layout/IconVerticalSolidList"/>
    <dgm:cxn modelId="{0E013A09-FECA-4741-8752-B5BC3B011B5A}" type="presParOf" srcId="{B8D87BAD-D48B-4C42-90F5-EE283DD224B3}" destId="{796C2263-83D5-49A8-B02B-3B0EFF4E2658}" srcOrd="1" destOrd="0" presId="urn:microsoft.com/office/officeart/2018/2/layout/IconVerticalSolidList"/>
    <dgm:cxn modelId="{578085EE-C058-4A77-BE3F-B832C58F6750}" type="presParOf" srcId="{B8D87BAD-D48B-4C42-90F5-EE283DD224B3}" destId="{CBFADE28-57A2-4DE8-BD5F-79B11A8DBF42}" srcOrd="2" destOrd="0" presId="urn:microsoft.com/office/officeart/2018/2/layout/IconVerticalSolidList"/>
    <dgm:cxn modelId="{DE444CA6-99B4-4E28-9526-D251518A3ED6}" type="presParOf" srcId="{B8D87BAD-D48B-4C42-90F5-EE283DD224B3}" destId="{2450C44D-6839-4798-AD6C-AE6EC9318919}" srcOrd="3" destOrd="0" presId="urn:microsoft.com/office/officeart/2018/2/layout/IconVerticalSolidList"/>
    <dgm:cxn modelId="{AF08EBD3-0F61-4D59-ACF6-67F7EC5315F1}" type="presParOf" srcId="{6B58F85D-CFE9-47B1-8D0B-19941A591798}" destId="{013E5FE7-DA72-4BF5-B38A-BE07283260BA}" srcOrd="3" destOrd="0" presId="urn:microsoft.com/office/officeart/2018/2/layout/IconVerticalSolidList"/>
    <dgm:cxn modelId="{00BF1DE1-262A-440D-8047-F30434F1A1A5}" type="presParOf" srcId="{6B58F85D-CFE9-47B1-8D0B-19941A591798}" destId="{A0F7677D-4660-4E37-A8DE-1438920C5585}" srcOrd="4" destOrd="0" presId="urn:microsoft.com/office/officeart/2018/2/layout/IconVerticalSolidList"/>
    <dgm:cxn modelId="{1BCEFE4C-E44D-4EBC-88F6-6AA58D9011FD}" type="presParOf" srcId="{A0F7677D-4660-4E37-A8DE-1438920C5585}" destId="{14D7B2BE-734D-47FB-B061-D35EBA222002}" srcOrd="0" destOrd="0" presId="urn:microsoft.com/office/officeart/2018/2/layout/IconVerticalSolidList"/>
    <dgm:cxn modelId="{EE2F25CE-9D9F-48D2-AB45-A07EEAEF65D0}" type="presParOf" srcId="{A0F7677D-4660-4E37-A8DE-1438920C5585}" destId="{7BDCBCBF-C83A-4043-A58A-63FCBBCF7788}" srcOrd="1" destOrd="0" presId="urn:microsoft.com/office/officeart/2018/2/layout/IconVerticalSolidList"/>
    <dgm:cxn modelId="{2D4924C3-E944-4D29-9977-0B902B0DB78C}" type="presParOf" srcId="{A0F7677D-4660-4E37-A8DE-1438920C5585}" destId="{D1E2DD31-B765-4235-8393-1AFBE35DAD0F}" srcOrd="2" destOrd="0" presId="urn:microsoft.com/office/officeart/2018/2/layout/IconVerticalSolidList"/>
    <dgm:cxn modelId="{8A069607-FB29-4BD3-B821-332599A43E1D}" type="presParOf" srcId="{A0F7677D-4660-4E37-A8DE-1438920C5585}" destId="{EA53058E-98F0-4BC7-B0BB-8E4140520375}" srcOrd="3" destOrd="0" presId="urn:microsoft.com/office/officeart/2018/2/layout/IconVerticalSolidList"/>
    <dgm:cxn modelId="{8A54399E-B6D6-44FB-8D11-948CEE5036C1}" type="presParOf" srcId="{6B58F85D-CFE9-47B1-8D0B-19941A591798}" destId="{0C549240-D7AB-49AA-A0F2-8F2A98FDF4DC}" srcOrd="5" destOrd="0" presId="urn:microsoft.com/office/officeart/2018/2/layout/IconVerticalSolidList"/>
    <dgm:cxn modelId="{F7C8AF84-4C7A-40A6-A002-E99EE76EF47F}" type="presParOf" srcId="{6B58F85D-CFE9-47B1-8D0B-19941A591798}" destId="{88568296-62A7-43C9-8223-6A02CCE87E2C}" srcOrd="6" destOrd="0" presId="urn:microsoft.com/office/officeart/2018/2/layout/IconVerticalSolidList"/>
    <dgm:cxn modelId="{19A80865-C577-43F2-8005-23CC3F098431}" type="presParOf" srcId="{88568296-62A7-43C9-8223-6A02CCE87E2C}" destId="{75D5840C-7559-45A9-A646-708D57DEAC7A}" srcOrd="0" destOrd="0" presId="urn:microsoft.com/office/officeart/2018/2/layout/IconVerticalSolidList"/>
    <dgm:cxn modelId="{83C8127E-79C8-4837-9B13-995C1BB647B4}" type="presParOf" srcId="{88568296-62A7-43C9-8223-6A02CCE87E2C}" destId="{5A552C02-197D-40F9-AEC0-7300BADA3A86}" srcOrd="1" destOrd="0" presId="urn:microsoft.com/office/officeart/2018/2/layout/IconVerticalSolidList"/>
    <dgm:cxn modelId="{036B47EA-7288-4FFC-8B61-885303DDD0C8}" type="presParOf" srcId="{88568296-62A7-43C9-8223-6A02CCE87E2C}" destId="{00D54F7E-436F-40EB-BAF1-1527E506E74B}" srcOrd="2" destOrd="0" presId="urn:microsoft.com/office/officeart/2018/2/layout/IconVerticalSolidList"/>
    <dgm:cxn modelId="{02B8074C-8F6F-488E-A21B-1B04949E3C49}" type="presParOf" srcId="{88568296-62A7-43C9-8223-6A02CCE87E2C}" destId="{88BC193D-4FD0-4199-9193-001DFC723739}" srcOrd="3" destOrd="0" presId="urn:microsoft.com/office/officeart/2018/2/layout/IconVerticalSolidList"/>
    <dgm:cxn modelId="{9EFBE38E-A9A3-4DAF-A58E-A1A479B808A5}" type="presParOf" srcId="{6B58F85D-CFE9-47B1-8D0B-19941A591798}" destId="{3C896890-1A68-4680-A052-517BDBA6D69D}" srcOrd="7" destOrd="0" presId="urn:microsoft.com/office/officeart/2018/2/layout/IconVerticalSolidList"/>
    <dgm:cxn modelId="{1D845C80-2DD6-4D5C-BE21-81AB57E36106}" type="presParOf" srcId="{6B58F85D-CFE9-47B1-8D0B-19941A591798}" destId="{23A82D84-C082-434B-82CA-29ECADB5287B}" srcOrd="8" destOrd="0" presId="urn:microsoft.com/office/officeart/2018/2/layout/IconVerticalSolidList"/>
    <dgm:cxn modelId="{69A17337-24ED-4A12-847C-D66C6ED515C7}" type="presParOf" srcId="{23A82D84-C082-434B-82CA-29ECADB5287B}" destId="{059837E5-50DF-429A-B32E-2A1C877638FA}" srcOrd="0" destOrd="0" presId="urn:microsoft.com/office/officeart/2018/2/layout/IconVerticalSolidList"/>
    <dgm:cxn modelId="{F8DAA40F-9AB1-47D8-87D9-B0A93B5F84EF}" type="presParOf" srcId="{23A82D84-C082-434B-82CA-29ECADB5287B}" destId="{04CA33FE-A3A4-428B-85F2-66A9915DFC36}" srcOrd="1" destOrd="0" presId="urn:microsoft.com/office/officeart/2018/2/layout/IconVerticalSolidList"/>
    <dgm:cxn modelId="{7F9F7B8F-9C04-485C-8E18-F831613847DB}" type="presParOf" srcId="{23A82D84-C082-434B-82CA-29ECADB5287B}" destId="{8ECF5D65-9569-4BA9-8FB6-86B62DDBD947}" srcOrd="2" destOrd="0" presId="urn:microsoft.com/office/officeart/2018/2/layout/IconVerticalSolidList"/>
    <dgm:cxn modelId="{9FD4F3CF-C52B-4D56-A368-8732A6C0BA96}" type="presParOf" srcId="{23A82D84-C082-434B-82CA-29ECADB5287B}" destId="{A77439BA-2084-46D4-A7AD-898F233802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79E9-AAE5-4259-AFE7-BC6443419E88}">
      <dsp:nvSpPr>
        <dsp:cNvPr id="0" name=""/>
        <dsp:cNvSpPr/>
      </dsp:nvSpPr>
      <dsp:spPr>
        <a:xfrm>
          <a:off x="0" y="3324"/>
          <a:ext cx="10515600" cy="708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2678B-1DE7-4610-AD7D-1DCC05B641B1}">
      <dsp:nvSpPr>
        <dsp:cNvPr id="0" name=""/>
        <dsp:cNvSpPr/>
      </dsp:nvSpPr>
      <dsp:spPr>
        <a:xfrm>
          <a:off x="214231" y="162670"/>
          <a:ext cx="389511" cy="3895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A52F3-9B3E-4C99-BE5A-FC2F427A12AE}">
      <dsp:nvSpPr>
        <dsp:cNvPr id="0" name=""/>
        <dsp:cNvSpPr/>
      </dsp:nvSpPr>
      <dsp:spPr>
        <a:xfrm>
          <a:off x="817973" y="3324"/>
          <a:ext cx="9697626" cy="70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51" tIns="74951" rIns="74951" bIns="749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Foundational skills and comprehension develop at the same time. </a:t>
          </a:r>
        </a:p>
      </dsp:txBody>
      <dsp:txXfrm>
        <a:off x="817973" y="3324"/>
        <a:ext cx="9697626" cy="708201"/>
      </dsp:txXfrm>
    </dsp:sp>
    <dsp:sp modelId="{BB840487-042B-449A-B28C-38B53BD7B518}">
      <dsp:nvSpPr>
        <dsp:cNvPr id="0" name=""/>
        <dsp:cNvSpPr/>
      </dsp:nvSpPr>
      <dsp:spPr>
        <a:xfrm>
          <a:off x="0" y="888577"/>
          <a:ext cx="10515600" cy="708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34CBA-2558-4F21-8516-2021472F7479}">
      <dsp:nvSpPr>
        <dsp:cNvPr id="0" name=""/>
        <dsp:cNvSpPr/>
      </dsp:nvSpPr>
      <dsp:spPr>
        <a:xfrm>
          <a:off x="214231" y="1047922"/>
          <a:ext cx="389511" cy="3895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324A2-7C3B-40EB-AB54-7CCA6E64A345}">
      <dsp:nvSpPr>
        <dsp:cNvPr id="0" name=""/>
        <dsp:cNvSpPr/>
      </dsp:nvSpPr>
      <dsp:spPr>
        <a:xfrm>
          <a:off x="817973" y="888577"/>
          <a:ext cx="9697626" cy="70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51" tIns="74951" rIns="74951" bIns="749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Literary and informational texts are combined and reorganized around genre, including emerging genres.</a:t>
          </a:r>
        </a:p>
      </dsp:txBody>
      <dsp:txXfrm>
        <a:off x="817973" y="888577"/>
        <a:ext cx="9697626" cy="708201"/>
      </dsp:txXfrm>
    </dsp:sp>
    <dsp:sp modelId="{58BE43FF-3EBD-4CD2-8E7E-30038EB681A8}">
      <dsp:nvSpPr>
        <dsp:cNvPr id="0" name=""/>
        <dsp:cNvSpPr/>
      </dsp:nvSpPr>
      <dsp:spPr>
        <a:xfrm>
          <a:off x="0" y="1773829"/>
          <a:ext cx="10515600" cy="708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D4F3B-6A44-4E70-9D17-81099089B801}">
      <dsp:nvSpPr>
        <dsp:cNvPr id="0" name=""/>
        <dsp:cNvSpPr/>
      </dsp:nvSpPr>
      <dsp:spPr>
        <a:xfrm>
          <a:off x="214231" y="1933174"/>
          <a:ext cx="389511" cy="3895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0852C-6E91-4008-8AF6-1BE6DA879F80}">
      <dsp:nvSpPr>
        <dsp:cNvPr id="0" name=""/>
        <dsp:cNvSpPr/>
      </dsp:nvSpPr>
      <dsp:spPr>
        <a:xfrm>
          <a:off x="817973" y="1773829"/>
          <a:ext cx="9697626" cy="70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51" tIns="74951" rIns="74951" bIns="749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Text features expand into grades 6–12, teaching students to “decode” genre-specific visual elements. </a:t>
          </a:r>
        </a:p>
      </dsp:txBody>
      <dsp:txXfrm>
        <a:off x="817973" y="1773829"/>
        <a:ext cx="9697626" cy="708201"/>
      </dsp:txXfrm>
    </dsp:sp>
    <dsp:sp modelId="{92F013DF-962E-4377-BDBA-FC8AF6C74070}">
      <dsp:nvSpPr>
        <dsp:cNvPr id="0" name=""/>
        <dsp:cNvSpPr/>
      </dsp:nvSpPr>
      <dsp:spPr>
        <a:xfrm>
          <a:off x="0" y="2659081"/>
          <a:ext cx="10515600" cy="708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C2263-83D5-49A8-B02B-3B0EFF4E2658}">
      <dsp:nvSpPr>
        <dsp:cNvPr id="0" name=""/>
        <dsp:cNvSpPr/>
      </dsp:nvSpPr>
      <dsp:spPr>
        <a:xfrm>
          <a:off x="214231" y="2818427"/>
          <a:ext cx="389511" cy="3895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0C44D-6839-4798-AD6C-AE6EC9318919}">
      <dsp:nvSpPr>
        <dsp:cNvPr id="0" name=""/>
        <dsp:cNvSpPr/>
      </dsp:nvSpPr>
      <dsp:spPr>
        <a:xfrm>
          <a:off x="817973" y="2659081"/>
          <a:ext cx="9697626" cy="70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51" tIns="74951" rIns="74951" bIns="749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Student selection of texts supports student interest, experience, and prior knowledge.</a:t>
          </a:r>
        </a:p>
      </dsp:txBody>
      <dsp:txXfrm>
        <a:off x="817973" y="2659081"/>
        <a:ext cx="9697626" cy="708201"/>
      </dsp:txXfrm>
    </dsp:sp>
    <dsp:sp modelId="{40B48E8F-E1E4-4FAB-B95A-98DAB98E3359}">
      <dsp:nvSpPr>
        <dsp:cNvPr id="0" name=""/>
        <dsp:cNvSpPr/>
      </dsp:nvSpPr>
      <dsp:spPr>
        <a:xfrm>
          <a:off x="0" y="3544334"/>
          <a:ext cx="10515600" cy="7082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75187-B066-4CAB-8054-E8C0528FFFD8}">
      <dsp:nvSpPr>
        <dsp:cNvPr id="0" name=""/>
        <dsp:cNvSpPr/>
      </dsp:nvSpPr>
      <dsp:spPr>
        <a:xfrm>
          <a:off x="214231" y="3703679"/>
          <a:ext cx="389511" cy="38951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48BBC-B135-4197-BBB2-0BB685192A3A}">
      <dsp:nvSpPr>
        <dsp:cNvPr id="0" name=""/>
        <dsp:cNvSpPr/>
      </dsp:nvSpPr>
      <dsp:spPr>
        <a:xfrm>
          <a:off x="817973" y="3544334"/>
          <a:ext cx="9697626" cy="708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51" tIns="74951" rIns="74951" bIns="7495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Emphasis on linking reading to research, discussion, writing projects, and real-life applications</a:t>
          </a:r>
        </a:p>
      </dsp:txBody>
      <dsp:txXfrm>
        <a:off x="817973" y="3544334"/>
        <a:ext cx="9697626" cy="708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5F35D-B9FF-4B3B-B59C-B7E6E80BD7B7}">
      <dsp:nvSpPr>
        <dsp:cNvPr id="0" name=""/>
        <dsp:cNvSpPr/>
      </dsp:nvSpPr>
      <dsp:spPr>
        <a:xfrm>
          <a:off x="0" y="363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80F41-53BF-487A-BB39-E78A9F5126AA}">
      <dsp:nvSpPr>
        <dsp:cNvPr id="0" name=""/>
        <dsp:cNvSpPr/>
      </dsp:nvSpPr>
      <dsp:spPr>
        <a:xfrm>
          <a:off x="151432" y="112999"/>
          <a:ext cx="275332" cy="275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EC376-693E-497C-A481-6F870564CE0C}">
      <dsp:nvSpPr>
        <dsp:cNvPr id="0" name=""/>
        <dsp:cNvSpPr/>
      </dsp:nvSpPr>
      <dsp:spPr>
        <a:xfrm>
          <a:off x="578197" y="363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/>
              <a:ea typeface="Calibri"/>
              <a:cs typeface="Calibri"/>
            </a:rPr>
            <a:t>R.1. Print </a:t>
          </a:r>
          <a:r>
            <a:rPr lang="en-US" sz="1600" b="1" kern="1200"/>
            <a:t>Awareness</a:t>
          </a:r>
          <a:r>
            <a:rPr lang="en-US" sz="1600" b="1" kern="1200">
              <a:latin typeface="Calibri Light" panose="020F0302020204030204"/>
            </a:rPr>
            <a:t>:</a:t>
          </a:r>
          <a:r>
            <a:rPr lang="en-US" sz="1600" b="1" i="0" kern="1200">
              <a:latin typeface="Calibri Light" panose="020F0302020204030204"/>
            </a:rPr>
            <a:t> </a:t>
          </a:r>
          <a:r>
            <a:rPr lang="en-US" sz="1600" i="1" kern="1200"/>
            <a:t>Understand how print is organized.</a:t>
          </a:r>
          <a:endParaRPr lang="en-US" sz="1600" i="0" kern="1200"/>
        </a:p>
      </dsp:txBody>
      <dsp:txXfrm>
        <a:off x="578197" y="363"/>
        <a:ext cx="9937402" cy="500603"/>
      </dsp:txXfrm>
    </dsp:sp>
    <dsp:sp modelId="{BB840487-042B-449A-B28C-38B53BD7B518}">
      <dsp:nvSpPr>
        <dsp:cNvPr id="0" name=""/>
        <dsp:cNvSpPr/>
      </dsp:nvSpPr>
      <dsp:spPr>
        <a:xfrm>
          <a:off x="0" y="626118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34CBA-2558-4F21-8516-2021472F7479}">
      <dsp:nvSpPr>
        <dsp:cNvPr id="0" name=""/>
        <dsp:cNvSpPr/>
      </dsp:nvSpPr>
      <dsp:spPr>
        <a:xfrm>
          <a:off x="151432" y="738754"/>
          <a:ext cx="275332" cy="2753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324A2-7C3B-40EB-AB54-7CCA6E64A345}">
      <dsp:nvSpPr>
        <dsp:cNvPr id="0" name=""/>
        <dsp:cNvSpPr/>
      </dsp:nvSpPr>
      <dsp:spPr>
        <a:xfrm>
          <a:off x="578197" y="626118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/>
              <a:ea typeface="Calibri"/>
              <a:cs typeface="Calibri"/>
            </a:rPr>
            <a:t>R.2. Phonemic </a:t>
          </a:r>
          <a:r>
            <a:rPr lang="en-US" sz="1600" b="1" kern="1200"/>
            <a:t>Awareness</a:t>
          </a:r>
          <a:r>
            <a:rPr lang="en-US" sz="1600" b="1" kern="1200">
              <a:latin typeface="Calibri Light" panose="020F0302020204030204"/>
            </a:rPr>
            <a:t>: </a:t>
          </a:r>
          <a:r>
            <a:rPr lang="en-US" sz="1600" i="1" kern="1200"/>
            <a:t>Hear and manipulate sounds in words</a:t>
          </a:r>
          <a:r>
            <a:rPr lang="en-US" sz="1600" i="1" kern="1200">
              <a:latin typeface="Calibri Light" panose="020F0302020204030204"/>
            </a:rPr>
            <a:t>.</a:t>
          </a:r>
          <a:endParaRPr lang="en-US" sz="1600" kern="1200"/>
        </a:p>
      </dsp:txBody>
      <dsp:txXfrm>
        <a:off x="578197" y="626118"/>
        <a:ext cx="9937402" cy="500603"/>
      </dsp:txXfrm>
    </dsp:sp>
    <dsp:sp modelId="{58BE43FF-3EBD-4CD2-8E7E-30038EB681A8}">
      <dsp:nvSpPr>
        <dsp:cNvPr id="0" name=""/>
        <dsp:cNvSpPr/>
      </dsp:nvSpPr>
      <dsp:spPr>
        <a:xfrm>
          <a:off x="0" y="1251873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D4F3B-6A44-4E70-9D17-81099089B801}">
      <dsp:nvSpPr>
        <dsp:cNvPr id="0" name=""/>
        <dsp:cNvSpPr/>
      </dsp:nvSpPr>
      <dsp:spPr>
        <a:xfrm>
          <a:off x="151432" y="1364509"/>
          <a:ext cx="275332" cy="2753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F0852C-6E91-4008-8AF6-1BE6DA879F80}">
      <dsp:nvSpPr>
        <dsp:cNvPr id="0" name=""/>
        <dsp:cNvSpPr/>
      </dsp:nvSpPr>
      <dsp:spPr>
        <a:xfrm>
          <a:off x="578197" y="1251873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/>
              <a:ea typeface="Calibri"/>
              <a:cs typeface="Calibri"/>
            </a:rPr>
            <a:t> R.3. </a:t>
          </a:r>
          <a:r>
            <a:rPr lang="en-US" sz="1600" b="1" kern="1200"/>
            <a:t>Decoding</a:t>
          </a:r>
          <a:r>
            <a:rPr lang="en-US" sz="1600" b="1" kern="1200">
              <a:latin typeface="Calibri Light" panose="020F0302020204030204"/>
            </a:rPr>
            <a:t>: </a:t>
          </a:r>
          <a:r>
            <a:rPr lang="en-US" sz="1600" i="1" kern="1200"/>
            <a:t>Use phonics to read words accurately.</a:t>
          </a:r>
          <a:endParaRPr lang="en-US" sz="1600" kern="1200"/>
        </a:p>
      </dsp:txBody>
      <dsp:txXfrm>
        <a:off x="578197" y="1251873"/>
        <a:ext cx="9937402" cy="500603"/>
      </dsp:txXfrm>
    </dsp:sp>
    <dsp:sp modelId="{92F013DF-962E-4377-BDBA-FC8AF6C74070}">
      <dsp:nvSpPr>
        <dsp:cNvPr id="0" name=""/>
        <dsp:cNvSpPr/>
      </dsp:nvSpPr>
      <dsp:spPr>
        <a:xfrm>
          <a:off x="0" y="1877628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C2263-83D5-49A8-B02B-3B0EFF4E2658}">
      <dsp:nvSpPr>
        <dsp:cNvPr id="0" name=""/>
        <dsp:cNvSpPr/>
      </dsp:nvSpPr>
      <dsp:spPr>
        <a:xfrm>
          <a:off x="151432" y="1990264"/>
          <a:ext cx="275332" cy="2753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0C44D-6839-4798-AD6C-AE6EC9318919}">
      <dsp:nvSpPr>
        <dsp:cNvPr id="0" name=""/>
        <dsp:cNvSpPr/>
      </dsp:nvSpPr>
      <dsp:spPr>
        <a:xfrm>
          <a:off x="578197" y="1877628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/>
              <a:ea typeface="Calibri"/>
              <a:cs typeface="Calibri"/>
            </a:rPr>
            <a:t>R.4. Comprehension/Interpretation</a:t>
          </a:r>
          <a:r>
            <a:rPr lang="en-US" sz="1600" b="1" kern="1200" dirty="0">
              <a:latin typeface="Calibri Light" panose="020F0302020204030204"/>
            </a:rPr>
            <a:t>: </a:t>
          </a:r>
          <a:r>
            <a:rPr lang="en-US" sz="1600" b="0" i="1" kern="1200" dirty="0"/>
            <a:t>Understand and make meaning </a:t>
          </a:r>
          <a:r>
            <a:rPr lang="en-US" sz="1600" b="0" i="1" kern="1200" dirty="0">
              <a:latin typeface="Calibri Light" panose="020F0302020204030204"/>
            </a:rPr>
            <a:t>within the text</a:t>
          </a:r>
          <a:r>
            <a:rPr lang="en-US" sz="1600" b="0" i="1" kern="1200" dirty="0"/>
            <a:t>.</a:t>
          </a:r>
        </a:p>
      </dsp:txBody>
      <dsp:txXfrm>
        <a:off x="578197" y="1877628"/>
        <a:ext cx="9937402" cy="500603"/>
      </dsp:txXfrm>
    </dsp:sp>
    <dsp:sp modelId="{40B48E8F-E1E4-4FAB-B95A-98DAB98E3359}">
      <dsp:nvSpPr>
        <dsp:cNvPr id="0" name=""/>
        <dsp:cNvSpPr/>
      </dsp:nvSpPr>
      <dsp:spPr>
        <a:xfrm>
          <a:off x="0" y="2503383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75187-B066-4CAB-8054-E8C0528FFFD8}">
      <dsp:nvSpPr>
        <dsp:cNvPr id="0" name=""/>
        <dsp:cNvSpPr/>
      </dsp:nvSpPr>
      <dsp:spPr>
        <a:xfrm>
          <a:off x="151432" y="2616019"/>
          <a:ext cx="275332" cy="2753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48BBC-B135-4197-BBB2-0BB685192A3A}">
      <dsp:nvSpPr>
        <dsp:cNvPr id="0" name=""/>
        <dsp:cNvSpPr/>
      </dsp:nvSpPr>
      <dsp:spPr>
        <a:xfrm>
          <a:off x="578197" y="2503383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alibri"/>
              <a:ea typeface="Calibri"/>
              <a:cs typeface="Calibri"/>
            </a:rPr>
            <a:t>R.5. Analysis:</a:t>
          </a:r>
          <a:r>
            <a:rPr lang="en-US" sz="1600" b="0" kern="1200" dirty="0">
              <a:latin typeface="Calibri"/>
              <a:ea typeface="Calibri"/>
              <a:cs typeface="Calibri"/>
            </a:rPr>
            <a:t> </a:t>
          </a:r>
          <a:r>
            <a:rPr lang="en-US" sz="1600" b="0" i="1" kern="1200" dirty="0">
              <a:latin typeface="Calibri"/>
              <a:ea typeface="Calibri"/>
              <a:cs typeface="Calibri"/>
            </a:rPr>
            <a:t>Make connections between texts, between texts and themes, etc.</a:t>
          </a:r>
        </a:p>
      </dsp:txBody>
      <dsp:txXfrm>
        <a:off x="578197" y="2503383"/>
        <a:ext cx="9937402" cy="500603"/>
      </dsp:txXfrm>
    </dsp:sp>
    <dsp:sp modelId="{AA647032-2F7D-4292-A572-49FFD8743E47}">
      <dsp:nvSpPr>
        <dsp:cNvPr id="0" name=""/>
        <dsp:cNvSpPr/>
      </dsp:nvSpPr>
      <dsp:spPr>
        <a:xfrm>
          <a:off x="0" y="3129138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07EC5-D781-49B6-B590-AAA11C507732}">
      <dsp:nvSpPr>
        <dsp:cNvPr id="0" name=""/>
        <dsp:cNvSpPr/>
      </dsp:nvSpPr>
      <dsp:spPr>
        <a:xfrm>
          <a:off x="151432" y="3241774"/>
          <a:ext cx="275332" cy="275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5AF62-479D-4066-A584-24FC773A90A9}">
      <dsp:nvSpPr>
        <dsp:cNvPr id="0" name=""/>
        <dsp:cNvSpPr/>
      </dsp:nvSpPr>
      <dsp:spPr>
        <a:xfrm>
          <a:off x="578197" y="3129138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/>
              <a:ea typeface="Calibri"/>
              <a:cs typeface="Calibri"/>
            </a:rPr>
            <a:t>R.6. Evaluation</a:t>
          </a:r>
          <a:r>
            <a:rPr lang="en-US" sz="1600" b="0" kern="1200">
              <a:latin typeface="Calibri"/>
              <a:ea typeface="Calibri"/>
              <a:cs typeface="Calibri"/>
            </a:rPr>
            <a:t>: </a:t>
          </a:r>
          <a:r>
            <a:rPr lang="en-US" sz="1600" b="0" i="1" kern="1200">
              <a:latin typeface="Calibri"/>
              <a:ea typeface="Calibri"/>
              <a:cs typeface="Calibri"/>
            </a:rPr>
            <a:t>Judge and explain opinions about </a:t>
          </a:r>
          <a:r>
            <a:rPr lang="en-US" sz="1600" b="1" i="1" kern="1200">
              <a:latin typeface="Calibri Light" panose="020F0302020204030204"/>
            </a:rPr>
            <a:t>text.</a:t>
          </a:r>
          <a:endParaRPr lang="en-US" sz="1600" i="1" kern="1200"/>
        </a:p>
      </dsp:txBody>
      <dsp:txXfrm>
        <a:off x="578197" y="3129138"/>
        <a:ext cx="9937402" cy="500603"/>
      </dsp:txXfrm>
    </dsp:sp>
    <dsp:sp modelId="{AC614D6B-D97C-45CB-A0AF-571AFBFCDA59}">
      <dsp:nvSpPr>
        <dsp:cNvPr id="0" name=""/>
        <dsp:cNvSpPr/>
      </dsp:nvSpPr>
      <dsp:spPr>
        <a:xfrm>
          <a:off x="0" y="3754893"/>
          <a:ext cx="10515600" cy="50060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017B1-03DC-4CA2-8F0B-661F25B2826E}">
      <dsp:nvSpPr>
        <dsp:cNvPr id="0" name=""/>
        <dsp:cNvSpPr/>
      </dsp:nvSpPr>
      <dsp:spPr>
        <a:xfrm>
          <a:off x="151432" y="3867529"/>
          <a:ext cx="275332" cy="2753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D5C0E-812E-45BD-9921-F361035E0F87}">
      <dsp:nvSpPr>
        <dsp:cNvPr id="0" name=""/>
        <dsp:cNvSpPr/>
      </dsp:nvSpPr>
      <dsp:spPr>
        <a:xfrm>
          <a:off x="578197" y="3754893"/>
          <a:ext cx="9937402" cy="500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981" tIns="52981" rIns="52981" bIns="5298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Calibri"/>
              <a:ea typeface="Calibri"/>
              <a:cs typeface="Calibri"/>
            </a:rPr>
            <a:t>R.</a:t>
          </a:r>
          <a:r>
            <a:rPr lang="en-US" sz="1600" b="1" i="0" kern="1200">
              <a:latin typeface="Calibri"/>
              <a:ea typeface="Calibri"/>
              <a:cs typeface="Calibri"/>
            </a:rPr>
            <a:t>7. Using and Interacting:</a:t>
          </a:r>
          <a:r>
            <a:rPr lang="en-US" sz="1600" b="1" i="0" kern="1200">
              <a:latin typeface="Calibri Light" panose="020F0302020204030204"/>
            </a:rPr>
            <a:t> </a:t>
          </a:r>
          <a:r>
            <a:rPr lang="en-US" sz="1600" b="0" i="1" kern="1200"/>
            <a:t>Interact with and apply learning from texts.</a:t>
          </a:r>
          <a:endParaRPr lang="en-US" sz="1600" kern="1200"/>
        </a:p>
      </dsp:txBody>
      <dsp:txXfrm>
        <a:off x="578197" y="3754893"/>
        <a:ext cx="9937402" cy="50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5F35D-B9FF-4B3B-B59C-B7E6E80BD7B7}">
      <dsp:nvSpPr>
        <dsp:cNvPr id="0" name=""/>
        <dsp:cNvSpPr/>
      </dsp:nvSpPr>
      <dsp:spPr>
        <a:xfrm>
          <a:off x="0" y="3518"/>
          <a:ext cx="10703742" cy="7493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80F41-53BF-487A-BB39-E78A9F5126AA}">
      <dsp:nvSpPr>
        <dsp:cNvPr id="0" name=""/>
        <dsp:cNvSpPr/>
      </dsp:nvSpPr>
      <dsp:spPr>
        <a:xfrm>
          <a:off x="226683" y="172125"/>
          <a:ext cx="412151" cy="41215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EC376-693E-497C-A481-6F870564CE0C}">
      <dsp:nvSpPr>
        <dsp:cNvPr id="0" name=""/>
        <dsp:cNvSpPr/>
      </dsp:nvSpPr>
      <dsp:spPr>
        <a:xfrm>
          <a:off x="865518" y="3518"/>
          <a:ext cx="9838223" cy="74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8" tIns="79308" rIns="79308" bIns="793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R.1. Print </a:t>
          </a:r>
          <a:r>
            <a:rPr lang="en-US" sz="1900" b="1" kern="1200"/>
            <a:t>Awareness</a:t>
          </a:r>
          <a:r>
            <a:rPr lang="en-US" sz="1900" b="1" kern="1200">
              <a:latin typeface="Calibri Light" panose="020F0302020204030204"/>
            </a:rPr>
            <a:t>:</a:t>
          </a:r>
          <a:r>
            <a:rPr lang="en-US" sz="1900" b="1" i="0" kern="1200">
              <a:latin typeface="Calibri Light" panose="020F0302020204030204"/>
            </a:rPr>
            <a:t> </a:t>
          </a:r>
          <a:r>
            <a:rPr lang="en-US" sz="1900" b="0" i="1" kern="1200">
              <a:latin typeface="Calibri Light" panose="020F0302020204030204"/>
            </a:rPr>
            <a:t>Know and use text/visual features.</a:t>
          </a:r>
          <a:endParaRPr lang="en-US" sz="1900" b="0" i="1" kern="1200"/>
        </a:p>
      </dsp:txBody>
      <dsp:txXfrm>
        <a:off x="865518" y="3518"/>
        <a:ext cx="9838223" cy="749366"/>
      </dsp:txXfrm>
    </dsp:sp>
    <dsp:sp modelId="{92F013DF-962E-4377-BDBA-FC8AF6C74070}">
      <dsp:nvSpPr>
        <dsp:cNvPr id="0" name=""/>
        <dsp:cNvSpPr/>
      </dsp:nvSpPr>
      <dsp:spPr>
        <a:xfrm>
          <a:off x="0" y="940226"/>
          <a:ext cx="10703742" cy="7493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C2263-83D5-49A8-B02B-3B0EFF4E2658}">
      <dsp:nvSpPr>
        <dsp:cNvPr id="0" name=""/>
        <dsp:cNvSpPr/>
      </dsp:nvSpPr>
      <dsp:spPr>
        <a:xfrm>
          <a:off x="226683" y="1108833"/>
          <a:ext cx="412151" cy="4121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0C44D-6839-4798-AD6C-AE6EC9318919}">
      <dsp:nvSpPr>
        <dsp:cNvPr id="0" name=""/>
        <dsp:cNvSpPr/>
      </dsp:nvSpPr>
      <dsp:spPr>
        <a:xfrm>
          <a:off x="865518" y="940226"/>
          <a:ext cx="9838223" cy="74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8" tIns="79308" rIns="79308" bIns="793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+mn-lt"/>
              <a:cs typeface="Segoe UI"/>
            </a:rPr>
            <a:t> R.4 Comprehension</a:t>
          </a:r>
          <a:r>
            <a:rPr lang="en-US" sz="1900" b="1" kern="1200" dirty="0">
              <a:latin typeface="+mn-lt"/>
              <a:ea typeface="Calibri"/>
              <a:cs typeface="Segoe UI"/>
            </a:rPr>
            <a:t>/</a:t>
          </a:r>
          <a:r>
            <a:rPr lang="en-US" sz="1900" b="1" kern="1200" dirty="0">
              <a:latin typeface="+mn-lt"/>
              <a:ea typeface="Calibri"/>
              <a:cs typeface="Calibri"/>
            </a:rPr>
            <a:t>Interpretation</a:t>
          </a:r>
          <a:r>
            <a:rPr lang="en-US" sz="1900" b="1" kern="1200" dirty="0">
              <a:latin typeface="+mn-lt"/>
            </a:rPr>
            <a:t>: </a:t>
          </a:r>
          <a:r>
            <a:rPr lang="en-US" sz="1900" b="0" i="1" kern="1200" dirty="0">
              <a:latin typeface="+mn-lt"/>
            </a:rPr>
            <a:t>Understand and make meaning from text itself.</a:t>
          </a:r>
        </a:p>
      </dsp:txBody>
      <dsp:txXfrm>
        <a:off x="865518" y="940226"/>
        <a:ext cx="9838223" cy="749366"/>
      </dsp:txXfrm>
    </dsp:sp>
    <dsp:sp modelId="{14D7B2BE-734D-47FB-B061-D35EBA222002}">
      <dsp:nvSpPr>
        <dsp:cNvPr id="0" name=""/>
        <dsp:cNvSpPr/>
      </dsp:nvSpPr>
      <dsp:spPr>
        <a:xfrm>
          <a:off x="0" y="1886706"/>
          <a:ext cx="10703742" cy="7493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CBCBF-C83A-4043-A58A-63FCBBCF7788}">
      <dsp:nvSpPr>
        <dsp:cNvPr id="0" name=""/>
        <dsp:cNvSpPr/>
      </dsp:nvSpPr>
      <dsp:spPr>
        <a:xfrm>
          <a:off x="226683" y="2045541"/>
          <a:ext cx="412151" cy="41215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3058E-98F0-4BC7-B0BB-8E4140520375}">
      <dsp:nvSpPr>
        <dsp:cNvPr id="0" name=""/>
        <dsp:cNvSpPr/>
      </dsp:nvSpPr>
      <dsp:spPr>
        <a:xfrm>
          <a:off x="865518" y="1876934"/>
          <a:ext cx="9838223" cy="74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8" tIns="79308" rIns="79308" bIns="793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>
              <a:latin typeface="Calibri"/>
              <a:ea typeface="Calibri"/>
              <a:cs typeface="Calibri"/>
            </a:rPr>
            <a:t>R.5 Analysis</a:t>
          </a:r>
          <a:r>
            <a:rPr lang="en-US" sz="1900" b="0" i="0" kern="1200">
              <a:latin typeface="Calibri"/>
              <a:ea typeface="Calibri"/>
              <a:cs typeface="Calibri"/>
            </a:rPr>
            <a:t>: </a:t>
          </a:r>
          <a:r>
            <a:rPr lang="en-US" sz="1900" b="0" i="1" kern="1200">
              <a:latin typeface="Calibri"/>
              <a:ea typeface="Calibri"/>
              <a:cs typeface="Calibri"/>
            </a:rPr>
            <a:t>Connect meaning from the text with the world outside the text.</a:t>
          </a:r>
          <a:endParaRPr lang="en-US" sz="1900" b="0" i="1" kern="1200">
            <a:latin typeface="Calibri Light"/>
            <a:ea typeface="Calibri Light"/>
            <a:cs typeface="Calibri Light"/>
          </a:endParaRPr>
        </a:p>
      </dsp:txBody>
      <dsp:txXfrm>
        <a:off x="865518" y="1876934"/>
        <a:ext cx="9838223" cy="749366"/>
      </dsp:txXfrm>
    </dsp:sp>
    <dsp:sp modelId="{75D5840C-7559-45A9-A646-708D57DEAC7A}">
      <dsp:nvSpPr>
        <dsp:cNvPr id="0" name=""/>
        <dsp:cNvSpPr/>
      </dsp:nvSpPr>
      <dsp:spPr>
        <a:xfrm>
          <a:off x="0" y="2813642"/>
          <a:ext cx="10703742" cy="7493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52C02-197D-40F9-AEC0-7300BADA3A86}">
      <dsp:nvSpPr>
        <dsp:cNvPr id="0" name=""/>
        <dsp:cNvSpPr/>
      </dsp:nvSpPr>
      <dsp:spPr>
        <a:xfrm>
          <a:off x="226683" y="2982249"/>
          <a:ext cx="412151" cy="41215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C193D-4FD0-4199-9193-001DFC723739}">
      <dsp:nvSpPr>
        <dsp:cNvPr id="0" name=""/>
        <dsp:cNvSpPr/>
      </dsp:nvSpPr>
      <dsp:spPr>
        <a:xfrm>
          <a:off x="865518" y="2813642"/>
          <a:ext cx="9838223" cy="74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8" tIns="79308" rIns="79308" bIns="793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Calibri"/>
              <a:ea typeface="Calibri"/>
              <a:cs typeface="Calibri"/>
            </a:rPr>
            <a:t>R.6 Evaluation</a:t>
          </a:r>
          <a:r>
            <a:rPr lang="en-US" sz="1900" b="0" kern="1200" dirty="0">
              <a:latin typeface="Calibri"/>
              <a:ea typeface="Calibri"/>
              <a:cs typeface="Calibri"/>
            </a:rPr>
            <a:t>:</a:t>
          </a:r>
          <a:r>
            <a:rPr lang="en-US" sz="1900" b="0" i="1" kern="1200" dirty="0">
              <a:latin typeface="Calibri"/>
              <a:ea typeface="Calibri"/>
              <a:cs typeface="Calibri"/>
            </a:rPr>
            <a:t> Judge and explain opinions about the </a:t>
          </a:r>
          <a:r>
            <a:rPr lang="en-US" sz="1900" b="1" i="1" kern="1200" dirty="0">
              <a:latin typeface="Calibri Light" panose="020F0302020204030204"/>
            </a:rPr>
            <a:t>text</a:t>
          </a:r>
          <a:r>
            <a:rPr lang="en-US" sz="1900" b="1" kern="1200" dirty="0">
              <a:latin typeface="Calibri Light" panose="020F0302020204030204"/>
            </a:rPr>
            <a:t>.</a:t>
          </a:r>
          <a:endParaRPr lang="en-US" sz="1900" b="0" i="1" kern="1200" dirty="0">
            <a:latin typeface="Calibri Light"/>
            <a:ea typeface="Calibri Light"/>
            <a:cs typeface="Calibri Light"/>
          </a:endParaRPr>
        </a:p>
      </dsp:txBody>
      <dsp:txXfrm>
        <a:off x="865518" y="2813642"/>
        <a:ext cx="9838223" cy="749366"/>
      </dsp:txXfrm>
    </dsp:sp>
    <dsp:sp modelId="{059837E5-50DF-429A-B32E-2A1C877638FA}">
      <dsp:nvSpPr>
        <dsp:cNvPr id="0" name=""/>
        <dsp:cNvSpPr/>
      </dsp:nvSpPr>
      <dsp:spPr>
        <a:xfrm>
          <a:off x="0" y="3750350"/>
          <a:ext cx="10703742" cy="7493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CA33FE-A3A4-428B-85F2-66A9915DFC36}">
      <dsp:nvSpPr>
        <dsp:cNvPr id="0" name=""/>
        <dsp:cNvSpPr/>
      </dsp:nvSpPr>
      <dsp:spPr>
        <a:xfrm>
          <a:off x="226683" y="3918957"/>
          <a:ext cx="412151" cy="412151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439BA-2084-46D4-A7AD-898F233802CF}">
      <dsp:nvSpPr>
        <dsp:cNvPr id="0" name=""/>
        <dsp:cNvSpPr/>
      </dsp:nvSpPr>
      <dsp:spPr>
        <a:xfrm>
          <a:off x="865518" y="3750350"/>
          <a:ext cx="9838223" cy="749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8" tIns="79308" rIns="79308" bIns="7930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Calibri"/>
              <a:ea typeface="Calibri"/>
              <a:cs typeface="Calibri"/>
            </a:rPr>
            <a:t>R.7 Using and Interacting:</a:t>
          </a:r>
          <a:r>
            <a:rPr lang="en-US" sz="1900" b="1" i="0" kern="1200" dirty="0">
              <a:latin typeface="Calibri Light" panose="020F0302020204030204"/>
            </a:rPr>
            <a:t> </a:t>
          </a:r>
          <a:r>
            <a:rPr lang="en-US" sz="1900" b="0" i="1" kern="1200" dirty="0"/>
            <a:t>Interact with and apply learning from the text.</a:t>
          </a:r>
          <a:endParaRPr lang="en-US" sz="1900" b="0" i="1" kern="1200" dirty="0">
            <a:latin typeface="Calibri Light" panose="020F0302020204030204"/>
          </a:endParaRPr>
        </a:p>
      </dsp:txBody>
      <dsp:txXfrm>
        <a:off x="865518" y="3750350"/>
        <a:ext cx="9838223" cy="749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B68FA-E3BB-4CA2-8979-C89DFEED65C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191AE-AB56-4F82-802E-FD6280D30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3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4BAC-6AF2-46D0-A906-D2970C2E749A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D1C34-72C1-4C67-AAFF-0B8CE9936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1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recording of some of the slides that were presented during Office Hour Session #2 for the Washington English Language Arts 2026 Learning Standards</a:t>
            </a:r>
          </a:p>
          <a:p>
            <a:r>
              <a:rPr lang="en-US" dirty="0"/>
              <a:t>This session focuses on the Reading domain </a:t>
            </a:r>
          </a:p>
          <a:p>
            <a:r>
              <a:rPr lang="en-US" dirty="0">
                <a:ea typeface="Calibri"/>
                <a:cs typeface="Calibri"/>
              </a:rPr>
              <a:t>The team working on the revised standards includes…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D1C34-72C1-4C67-AAFF-0B8CE9936A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5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what’s new in the Reading domain of the revised ELA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D1C34-72C1-4C67-AAFF-0B8CE9936A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33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big change involves revising one of the Common Core strands, which are called “domains” in the revised standards.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Common Core has a Reading strand that is broken into three sub-strands.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Standards for literary texts are separate from standards for informational texts, which are separate from standards for foundational skills, which in the Common Core only cover grades K-5.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Aptos"/>
                <a:ea typeface="Aptos" panose="020B0004020202020204" pitchFamily="34" charset="0"/>
                <a:cs typeface="Times New Roman" panose="02020603050405020304" pitchFamily="18" charset="0"/>
              </a:rPr>
              <a:t>In the revised standards, these three sub-strands are collapsed into a single unified reading domain.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D1C34-72C1-4C67-AAFF-0B8CE9936A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D82F5-F8EC-29FE-3D15-C3971741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CD6A1B-18D9-BB3C-6677-FB8A931DA3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D1CB9-2159-1DCD-0A66-60D913F88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Here are some other changes in the Reading domain: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Foundational skills and comprehension are designed and organized to develop at the same time, in alignment with the latest research on foundational skills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Literary and informational texts are combined and reorganized around genre study, including emerging genre types.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In grades six through 12, educators will see students learning to decode genre-specific visual elements, including text features.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The revised learning standards include student selection of texts supporting student interest, experience, and prior knowledge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And there’s an intentional emphasis on linking the reading domain to research, discussion, writing projects, and real-life applications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E2511-A1EE-FA83-A3AB-DA5FB0ABA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3465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D28F-5F37-39F0-B2B2-C4D5ED815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9979B2-B2E1-DDE0-B242-BC918B4529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4682A-FFAE-356C-D6D9-59A94A1C5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For grades K through 6, the reading domain progresses in a structured way that tells a story within the domain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Reading standards 1, 2, and 3 relate to foundational skills.</a:t>
            </a:r>
            <a:r>
              <a:rPr lang="en-US" b="1" dirty="0"/>
              <a:t> 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Students begin with reading standard 1, print awareness, focusing on students’ understanding of how print is organized.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Students move on to reading standard 2 with an emphasis on phonemic awareness, which is the ability to hear and manipulate sounds and words.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In second and third grade,  there's an intentional focus on connecting phonemic awareness to support spelling and decoding. 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Reading Standard 2 is not included in grades 4, 5, or 6.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Reading standard 3 focuses on decoding, using phonics to read words accurately, applying </a:t>
            </a:r>
            <a:r>
              <a:rPr lang="en-US" b="1" dirty="0">
                <a:ea typeface="Calibri"/>
                <a:cs typeface="Calibri"/>
              </a:rPr>
              <a:t>grade level</a:t>
            </a:r>
            <a:r>
              <a:rPr lang="en-US" dirty="0">
                <a:ea typeface="Calibri"/>
                <a:cs typeface="Calibri"/>
              </a:rPr>
              <a:t> phonics and word analysis skills. </a:t>
            </a:r>
            <a:endParaRPr lang="en-US" dirty="0"/>
          </a:p>
          <a:p>
            <a:r>
              <a:rPr lang="en-US" dirty="0"/>
              <a:t>Fluency bridges between standard 3 –decoding; and standard 4 –comprehension.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Reading standard 4 </a:t>
            </a:r>
            <a:r>
              <a:rPr lang="en-US" dirty="0"/>
              <a:t>focuses on students using a variety of strategies that support comprehension and interpretation </a:t>
            </a:r>
            <a:r>
              <a:rPr lang="en-US" u="sng" dirty="0"/>
              <a:t>within the text</a:t>
            </a:r>
            <a:r>
              <a:rPr lang="en-US" dirty="0"/>
              <a:t>, including literary and information texts.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Reading standard 5 asks students to analyze texts by making connections between multiple texts and between a text and larger things </a:t>
            </a:r>
            <a:r>
              <a:rPr lang="en-US" u="sng" dirty="0">
                <a:ea typeface="Calibri"/>
                <a:cs typeface="Calibri"/>
              </a:rPr>
              <a:t>outside of the text</a:t>
            </a:r>
            <a:r>
              <a:rPr lang="en-US" dirty="0">
                <a:ea typeface="Calibri"/>
                <a:cs typeface="Calibri"/>
              </a:rPr>
              <a:t>, such as themes.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Reading standard 6 asks students to evaluate aspects of texts such as how effectively they engage readers. 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Reading standard 7 asks students to apply their learning from texts so they can explore questions, issues, and skills that are relevant to them. 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F608C-2D06-26B4-D937-5A1F27438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06801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6A8B4-5FFB-0052-0353-CDE1E34BC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3FC746-D6D9-5041-B768-66012766EE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B3C29-46E1-509F-121F-125DB8FF2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Grades 7-12 tell a similar story, but some standards do not appear in the older grades, specifically Reading standards 2 and 3. 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/>
              <a:t>Reading</a:t>
            </a:r>
            <a:r>
              <a:rPr lang="en-US" dirty="0">
                <a:ea typeface="Calibri"/>
                <a:cs typeface="Calibri"/>
              </a:rPr>
              <a:t> standard 1 is different in the older grades: it focuses on print awareness in terms of students knowing and using text and visual features that provide necessary information or add meaning to the text.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The other Reading standards are progressions of the standards in Grades K-6.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Reading standard 4 still focuses on comprehension and interpretation as students make meaning from the text itself.</a:t>
            </a:r>
          </a:p>
          <a:p>
            <a:r>
              <a:rPr lang="en-US" dirty="0"/>
              <a:t>Reading</a:t>
            </a:r>
            <a:r>
              <a:rPr lang="en-US" dirty="0">
                <a:ea typeface="Calibri"/>
                <a:cs typeface="Calibri"/>
              </a:rPr>
              <a:t> standard 5 still asks students to analyze the text by making connections to the world outside the text. </a:t>
            </a:r>
          </a:p>
          <a:p>
            <a:r>
              <a:rPr lang="en-US" dirty="0">
                <a:ea typeface="Calibri"/>
                <a:cs typeface="Calibri"/>
              </a:rPr>
              <a:t>In the older grades this includes attributing evidence from the text, when relevant. </a:t>
            </a:r>
            <a:endParaRPr lang="en-US" dirty="0"/>
          </a:p>
          <a:p>
            <a:r>
              <a:rPr lang="en-US" dirty="0"/>
              <a:t>Reading</a:t>
            </a:r>
            <a:r>
              <a:rPr lang="en-US" dirty="0">
                <a:ea typeface="Calibri"/>
                <a:cs typeface="Calibri"/>
              </a:rPr>
              <a:t> standard 6 still asks students to evaluate the text by making informed opinions about its effectiveness. </a:t>
            </a:r>
            <a:endParaRPr lang="en-US" dirty="0"/>
          </a:p>
          <a:p>
            <a:r>
              <a:rPr lang="en-US" dirty="0"/>
              <a:t>And Reading</a:t>
            </a:r>
            <a:r>
              <a:rPr lang="en-US" dirty="0">
                <a:ea typeface="Calibri"/>
                <a:cs typeface="Calibri"/>
              </a:rPr>
              <a:t> standard 7 still asks students to use texts to explore questions, issues, and skills that are relevant to them.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2035A-B1E0-BA91-6E25-BD09E1BB6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21875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1EDC9-541A-449F-2A7D-21D1E4158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E31D8-1BCD-7FE1-B592-DB13D29FE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47357-DB2D-1A6A-BBA4-C460DB6E2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More information about the revised ELA standards can be found on the Learning Standards Review page of the OSPI website</a:t>
            </a:r>
          </a:p>
          <a:p>
            <a:r>
              <a:rPr lang="en-US" dirty="0">
                <a:ea typeface="Calibri"/>
                <a:cs typeface="Calibri"/>
              </a:rPr>
              <a:t>Find the part that focuses on the ELA standards by scrolling down to this section of the page</a:t>
            </a:r>
          </a:p>
          <a:p>
            <a:r>
              <a:rPr lang="en-US" dirty="0">
                <a:ea typeface="Calibri"/>
                <a:cs typeface="Calibri"/>
              </a:rPr>
              <a:t>You’ll find the standards themselves in three different formats, as well as documents that provide additional information</a:t>
            </a:r>
          </a:p>
          <a:p>
            <a:r>
              <a:rPr lang="en-US" dirty="0">
                <a:ea typeface="Calibri"/>
                <a:cs typeface="Calibri"/>
              </a:rPr>
              <a:t>You’ll also find link to a survey where you can share your feedback until May 3rd, 2026.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3417D-3F23-7333-C52A-E63022E08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D1C34-72C1-4C67-AAFF-0B8CE9936A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A9713A76-3666-4934-9B07-ADC3005BC743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3564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C63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 title="OSP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3" y="6188131"/>
            <a:ext cx="2737153" cy="4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teacher in a classroom with a group of kindergarteners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5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oy, looking excited, hangs from monkey bars on a playground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32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middle school student and his teacher work look at the whiteboard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09" y="0"/>
            <a:ext cx="12201903" cy="391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43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teacher leads discussion with high school students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07" y="0"/>
            <a:ext cx="12201903" cy="39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1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wo middle school-aged girls work at desks in a classroom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08" y="0"/>
            <a:ext cx="12201900" cy="391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55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wo teachers pose together for a photo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08" y="0"/>
            <a:ext cx="12201900" cy="39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6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ADE8D14D-276A-4AF0-8D8A-4839FD9FCE51}" type="datetime1">
              <a:rPr lang="en-US" smtClean="0"/>
              <a:t>4/14/2026</a:t>
            </a:fld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110514" cy="6858000"/>
          </a:xfrm>
          <a:prstGeom prst="rect">
            <a:avLst/>
          </a:prstGeom>
          <a:solidFill>
            <a:srgbClr val="404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638629" y="287382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7F5E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Section Title</a:t>
            </a:r>
          </a:p>
        </p:txBody>
      </p:sp>
      <p:pic>
        <p:nvPicPr>
          <p:cNvPr id="8" name="Picture 7" title="OSP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78455"/>
            <a:ext cx="4864704" cy="81391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6571343" y="698160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40403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Edit Master text styles</a:t>
            </a:r>
          </a:p>
          <a:p>
            <a:pPr lvl="1"/>
            <a:r>
              <a:rPr lang="en-US">
                <a:solidFill>
                  <a:srgbClr val="40403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Second level</a:t>
            </a:r>
          </a:p>
          <a:p>
            <a:pPr lvl="2"/>
            <a:r>
              <a:rPr lang="en-US">
                <a:solidFill>
                  <a:srgbClr val="40403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Third level</a:t>
            </a:r>
          </a:p>
          <a:p>
            <a:pPr lvl="3"/>
            <a:r>
              <a:rPr lang="en-US">
                <a:solidFill>
                  <a:srgbClr val="40403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Fourth level</a:t>
            </a:r>
          </a:p>
          <a:p>
            <a:pPr lvl="4"/>
            <a:r>
              <a:rPr lang="en-US">
                <a:solidFill>
                  <a:srgbClr val="40403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ith OS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OSPI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79" y="833184"/>
            <a:ext cx="7738478" cy="129471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837346" y="2290273"/>
            <a:ext cx="801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1"/>
              <a:t>Connect with us!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95E35-3883-158B-7130-C82D8280C294}"/>
              </a:ext>
            </a:extLst>
          </p:cNvPr>
          <p:cNvSpPr/>
          <p:nvPr userDrawn="1"/>
        </p:nvSpPr>
        <p:spPr>
          <a:xfrm>
            <a:off x="0" y="3247402"/>
            <a:ext cx="12192000" cy="36105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8A2A71-B85D-1FF3-60FA-96E65D358721}"/>
              </a:ext>
            </a:extLst>
          </p:cNvPr>
          <p:cNvGrpSpPr/>
          <p:nvPr userDrawn="1"/>
        </p:nvGrpSpPr>
        <p:grpSpPr>
          <a:xfrm>
            <a:off x="6458805" y="3759013"/>
            <a:ext cx="3869118" cy="539496"/>
            <a:chOff x="6458805" y="3759013"/>
            <a:chExt cx="3869118" cy="53949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746C03-C7B5-A546-4435-A533C5786426}"/>
                </a:ext>
              </a:extLst>
            </p:cNvPr>
            <p:cNvSpPr txBox="1"/>
            <p:nvPr userDrawn="1"/>
          </p:nvSpPr>
          <p:spPr>
            <a:xfrm>
              <a:off x="7148888" y="3881096"/>
              <a:ext cx="3179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403D"/>
                  </a:solidFill>
                </a:rPr>
                <a:t>youtube.com/</a:t>
              </a:r>
              <a:r>
                <a:rPr lang="en-US" sz="2000" err="1">
                  <a:solidFill>
                    <a:srgbClr val="40403D"/>
                  </a:solidFill>
                </a:rPr>
                <a:t>waospi</a:t>
              </a:r>
              <a:endParaRPr lang="en-US" sz="2000">
                <a:solidFill>
                  <a:srgbClr val="40403D"/>
                </a:solidFill>
              </a:endParaRPr>
            </a:p>
          </p:txBody>
        </p:sp>
        <p:pic>
          <p:nvPicPr>
            <p:cNvPr id="15" name="Picture 14" descr="A black circle with a play button&#10;&#10;Description automatically generated">
              <a:extLst>
                <a:ext uri="{FF2B5EF4-FFF2-40B4-BE49-F238E27FC236}">
                  <a16:creationId xmlns:a16="http://schemas.microsoft.com/office/drawing/2014/main" id="{E318448C-028A-6C18-1181-8B59B9AC1E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6" t="33418" r="33020" b="33029"/>
            <a:stretch/>
          </p:blipFill>
          <p:spPr>
            <a:xfrm>
              <a:off x="6458805" y="3759013"/>
              <a:ext cx="543505" cy="53949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DFE266-15B0-0205-56BA-3CEFDEA54341}"/>
              </a:ext>
            </a:extLst>
          </p:cNvPr>
          <p:cNvGrpSpPr/>
          <p:nvPr userDrawn="1"/>
        </p:nvGrpSpPr>
        <p:grpSpPr>
          <a:xfrm>
            <a:off x="1824951" y="3779653"/>
            <a:ext cx="3393607" cy="539496"/>
            <a:chOff x="1824951" y="3779653"/>
            <a:chExt cx="3393607" cy="53949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74BE28-908D-0B46-BDE4-C12BF7DCCDF8}"/>
                </a:ext>
              </a:extLst>
            </p:cNvPr>
            <p:cNvSpPr txBox="1"/>
            <p:nvPr userDrawn="1"/>
          </p:nvSpPr>
          <p:spPr>
            <a:xfrm>
              <a:off x="2513803" y="3881096"/>
              <a:ext cx="2704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403D"/>
                  </a:solidFill>
                </a:rPr>
                <a:t>ospi.k12.wa.us</a:t>
              </a:r>
            </a:p>
          </p:txBody>
        </p:sp>
        <p:pic>
          <p:nvPicPr>
            <p:cNvPr id="18" name="Picture 17" descr="A globe in a circle&#10;&#10;Description automatically generated">
              <a:extLst>
                <a:ext uri="{FF2B5EF4-FFF2-40B4-BE49-F238E27FC236}">
                  <a16:creationId xmlns:a16="http://schemas.microsoft.com/office/drawing/2014/main" id="{EBF2EB4A-E456-9FB9-C829-9F3FF9B838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1" t="33264" r="33396" b="33071"/>
            <a:stretch/>
          </p:blipFill>
          <p:spPr>
            <a:xfrm>
              <a:off x="1824951" y="3779653"/>
              <a:ext cx="533235" cy="53949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AD037F-A9A0-79AE-7AB1-8B9D13F1C770}"/>
              </a:ext>
            </a:extLst>
          </p:cNvPr>
          <p:cNvGrpSpPr/>
          <p:nvPr userDrawn="1"/>
        </p:nvGrpSpPr>
        <p:grpSpPr>
          <a:xfrm>
            <a:off x="6465155" y="4640007"/>
            <a:ext cx="3864252" cy="539496"/>
            <a:chOff x="6465155" y="4640007"/>
            <a:chExt cx="3864252" cy="53949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7AD5DA-F0DD-622D-B7DD-C79E47587A51}"/>
                </a:ext>
              </a:extLst>
            </p:cNvPr>
            <p:cNvSpPr txBox="1"/>
            <p:nvPr userDrawn="1"/>
          </p:nvSpPr>
          <p:spPr>
            <a:xfrm>
              <a:off x="7150372" y="4747800"/>
              <a:ext cx="3179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403D"/>
                  </a:solidFill>
                </a:rPr>
                <a:t>twitter.com/</a:t>
              </a:r>
              <a:r>
                <a:rPr lang="en-US" sz="2000" err="1">
                  <a:solidFill>
                    <a:srgbClr val="40403D"/>
                  </a:solidFill>
                </a:rPr>
                <a:t>waospi</a:t>
              </a:r>
              <a:endParaRPr lang="en-US" sz="2000">
                <a:solidFill>
                  <a:srgbClr val="40403D"/>
                </a:solidFill>
              </a:endParaRPr>
            </a:p>
          </p:txBody>
        </p:sp>
        <p:pic>
          <p:nvPicPr>
            <p:cNvPr id="21" name="Picture 20" descr="A black background with a blue x in the middle&#10;&#10;Description automatically generated">
              <a:extLst>
                <a:ext uri="{FF2B5EF4-FFF2-40B4-BE49-F238E27FC236}">
                  <a16:creationId xmlns:a16="http://schemas.microsoft.com/office/drawing/2014/main" id="{B4338096-C6D4-A699-41A5-2F150AAEA8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3" t="33065" r="33123" b="33270"/>
            <a:stretch/>
          </p:blipFill>
          <p:spPr>
            <a:xfrm>
              <a:off x="6465155" y="4640007"/>
              <a:ext cx="541716" cy="53949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B348BCE-90C6-E3A0-06CD-B0A9B75FB54C}"/>
              </a:ext>
            </a:extLst>
          </p:cNvPr>
          <p:cNvGrpSpPr/>
          <p:nvPr userDrawn="1"/>
        </p:nvGrpSpPr>
        <p:grpSpPr>
          <a:xfrm>
            <a:off x="1824646" y="4646357"/>
            <a:ext cx="3392350" cy="539496"/>
            <a:chOff x="1824646" y="4646357"/>
            <a:chExt cx="3392350" cy="53949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7A907B-80EE-D7F3-704D-FEE2EA0C72E8}"/>
                </a:ext>
              </a:extLst>
            </p:cNvPr>
            <p:cNvSpPr txBox="1"/>
            <p:nvPr userDrawn="1"/>
          </p:nvSpPr>
          <p:spPr>
            <a:xfrm>
              <a:off x="2512241" y="4747800"/>
              <a:ext cx="2704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403D"/>
                  </a:solidFill>
                </a:rPr>
                <a:t>instagram.com/</a:t>
              </a:r>
              <a:r>
                <a:rPr lang="en-US" sz="2000" err="1">
                  <a:solidFill>
                    <a:srgbClr val="40403D"/>
                  </a:solidFill>
                </a:rPr>
                <a:t>waospi</a:t>
              </a:r>
              <a:endParaRPr lang="en-US" sz="2000">
                <a:solidFill>
                  <a:srgbClr val="40403D"/>
                </a:solidFill>
              </a:endParaRPr>
            </a:p>
          </p:txBody>
        </p:sp>
        <p:pic>
          <p:nvPicPr>
            <p:cNvPr id="41" name="Picture 40" descr="A black and white logo&#10;&#10;Description automatically generated">
              <a:extLst>
                <a:ext uri="{FF2B5EF4-FFF2-40B4-BE49-F238E27FC236}">
                  <a16:creationId xmlns:a16="http://schemas.microsoft.com/office/drawing/2014/main" id="{69AE100F-2CD9-28C6-FE26-2791260C000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3" t="32711" r="32712" b="32361"/>
            <a:stretch/>
          </p:blipFill>
          <p:spPr>
            <a:xfrm>
              <a:off x="1824646" y="4646357"/>
              <a:ext cx="534047" cy="53949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FC7BEFA-9B38-3C18-23A4-AE9A2B5FBFB0}"/>
              </a:ext>
            </a:extLst>
          </p:cNvPr>
          <p:cNvGrpSpPr/>
          <p:nvPr userDrawn="1"/>
        </p:nvGrpSpPr>
        <p:grpSpPr>
          <a:xfrm>
            <a:off x="1830996" y="5502749"/>
            <a:ext cx="3862393" cy="539496"/>
            <a:chOff x="1830996" y="5502749"/>
            <a:chExt cx="3862393" cy="5394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9DB80-F554-AA21-DC2C-14A9BCEF426D}"/>
                </a:ext>
              </a:extLst>
            </p:cNvPr>
            <p:cNvSpPr txBox="1"/>
            <p:nvPr userDrawn="1"/>
          </p:nvSpPr>
          <p:spPr>
            <a:xfrm>
              <a:off x="2514354" y="5614504"/>
              <a:ext cx="3179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403D"/>
                  </a:solidFill>
                </a:rPr>
                <a:t>facebook.com/</a:t>
              </a:r>
              <a:r>
                <a:rPr lang="en-US" sz="2000" err="1">
                  <a:solidFill>
                    <a:srgbClr val="40403D"/>
                  </a:solidFill>
                </a:rPr>
                <a:t>waospi</a:t>
              </a:r>
              <a:endParaRPr lang="en-US" sz="2000">
                <a:solidFill>
                  <a:srgbClr val="40403D"/>
                </a:solidFill>
              </a:endParaRPr>
            </a:p>
          </p:txBody>
        </p:sp>
        <p:pic>
          <p:nvPicPr>
            <p:cNvPr id="44" name="Picture 43" descr="A letter f in a circle&#10;&#10;Description automatically generated">
              <a:extLst>
                <a:ext uri="{FF2B5EF4-FFF2-40B4-BE49-F238E27FC236}">
                  <a16:creationId xmlns:a16="http://schemas.microsoft.com/office/drawing/2014/main" id="{BEF5A120-5331-9B19-8CE5-3AFB20B5A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0" t="33025" r="33567" b="33169"/>
            <a:stretch/>
          </p:blipFill>
          <p:spPr>
            <a:xfrm>
              <a:off x="1830996" y="5502749"/>
              <a:ext cx="531012" cy="53949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79436B-0D2F-0824-2F96-683B65317BFD}"/>
              </a:ext>
            </a:extLst>
          </p:cNvPr>
          <p:cNvGrpSpPr/>
          <p:nvPr userDrawn="1"/>
        </p:nvGrpSpPr>
        <p:grpSpPr>
          <a:xfrm>
            <a:off x="6461758" y="5504655"/>
            <a:ext cx="4365290" cy="539496"/>
            <a:chOff x="6461758" y="5504655"/>
            <a:chExt cx="4365290" cy="53949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F24949-C02E-B1FC-6A0B-0F6F6FE43152}"/>
                </a:ext>
              </a:extLst>
            </p:cNvPr>
            <p:cNvSpPr txBox="1"/>
            <p:nvPr userDrawn="1"/>
          </p:nvSpPr>
          <p:spPr>
            <a:xfrm>
              <a:off x="7149186" y="5614504"/>
              <a:ext cx="36778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40403D"/>
                  </a:solidFill>
                </a:rPr>
                <a:t>linkedin.com/company/</a:t>
              </a:r>
              <a:r>
                <a:rPr lang="en-US" sz="2000" err="1">
                  <a:solidFill>
                    <a:srgbClr val="40403D"/>
                  </a:solidFill>
                </a:rPr>
                <a:t>waospi</a:t>
              </a:r>
              <a:endParaRPr lang="en-US" sz="2000">
                <a:solidFill>
                  <a:srgbClr val="40403D"/>
                </a:solidFill>
              </a:endParaRPr>
            </a:p>
          </p:txBody>
        </p:sp>
        <p:pic>
          <p:nvPicPr>
            <p:cNvPr id="47" name="Picture 46" descr="A black background with a black circle with a blue letter in it&#10;&#10;Description automatically generated">
              <a:extLst>
                <a:ext uri="{FF2B5EF4-FFF2-40B4-BE49-F238E27FC236}">
                  <a16:creationId xmlns:a16="http://schemas.microsoft.com/office/drawing/2014/main" id="{09669F6A-2701-50C9-13FE-2818536550A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65" t="33065" r="33066" b="33131"/>
            <a:stretch/>
          </p:blipFill>
          <p:spPr>
            <a:xfrm>
              <a:off x="6461758" y="5504655"/>
              <a:ext cx="540552" cy="539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405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832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832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title="OSP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3" y="6188131"/>
            <a:ext cx="2737153" cy="457951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>
          <a:xfrm>
            <a:off x="9309783" y="6253532"/>
            <a:ext cx="1531571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| </a:t>
            </a:r>
            <a:fld id="{41982921-751A-4039-819B-4624610BA7C0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4/14/2026</a:t>
            </a:fld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|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253532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8FEF-978F-4B24-93F3-B987601DAD0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0403D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50596" y="6253532"/>
            <a:ext cx="581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Division Name</a:t>
            </a:r>
          </a:p>
        </p:txBody>
      </p:sp>
    </p:spTree>
    <p:extLst>
      <p:ext uri="{BB962C8B-B14F-4D97-AF65-F5344CB8AC3E}">
        <p14:creationId xmlns:p14="http://schemas.microsoft.com/office/powerpoint/2010/main" val="2133943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558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title="OSP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3" y="6188131"/>
            <a:ext cx="2737153" cy="457951"/>
          </a:xfrm>
          <a:prstGeom prst="rect">
            <a:avLst/>
          </a:prstGeom>
        </p:spPr>
      </p:pic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>
          <a:xfrm>
            <a:off x="9309783" y="6253532"/>
            <a:ext cx="1531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| </a:t>
            </a:r>
            <a:fld id="{6AD9C51A-A19C-426A-8FAE-2A3EAD0FB521}" type="datetime1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4/14/2026</a:t>
            </a:fld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|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253532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8FEF-978F-4B24-93F3-B987601DAD0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0403D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50596" y="6253532"/>
            <a:ext cx="581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Division Name</a:t>
            </a:r>
          </a:p>
        </p:txBody>
      </p:sp>
    </p:spTree>
    <p:extLst>
      <p:ext uri="{BB962C8B-B14F-4D97-AF65-F5344CB8AC3E}">
        <p14:creationId xmlns:p14="http://schemas.microsoft.com/office/powerpoint/2010/main" val="54202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Vision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young children raising their hands&#10;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724400" cy="6858000"/>
          </a:xfrm>
          <a:prstGeom prst="rect">
            <a:avLst/>
          </a:prstGeom>
        </p:spPr>
      </p:pic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431544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F9035A5F-3A94-4811-9FB1-09C2A5D9E0B2}" type="datetime1">
              <a:rPr lang="en-US" smtClean="0"/>
              <a:t>4/14/2026</a:t>
            </a:fld>
            <a:endParaRPr lang="en-US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431544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4315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</p:spTree>
    <p:extLst>
      <p:ext uri="{BB962C8B-B14F-4D97-AF65-F5344CB8AC3E}">
        <p14:creationId xmlns:p14="http://schemas.microsoft.com/office/powerpoint/2010/main" val="3290076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473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473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title="OSPI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3" y="6188131"/>
            <a:ext cx="2737153" cy="45795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2F0367-B061-15EB-952A-D81B11253D2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09783" y="6253532"/>
            <a:ext cx="1531571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3/10/26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5EF007C-88BC-3DA5-F761-0527245B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9328" y="6253532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40403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8FEF-978F-4B24-93F3-B987601DAD0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0403D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7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94A6237E-F900-4F68-897E-E63D6ABEA4B8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Middle school age students sit in circle and raise hands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3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94A6237E-F900-4F68-897E-E63D6ABEA4B8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The Washington State Capitol Buil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64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9B952A4C-B027-41E4-8092-38D4B0218F9E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high school age girl sits on a couch and talks to a counselor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31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C8B4E5E4-8263-4D22-9D53-4E2EF7C36878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woman walks a young child towards the school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49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9B952A4C-B027-41E4-8092-38D4B0218F9E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woman says goodbye to her young daughter as she prepares to board a school bus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58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C8B4E5E4-8263-4D22-9D53-4E2EF7C36878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group of high school graduates smile with their diplomas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64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9776298" y="6311900"/>
            <a:ext cx="1065056" cy="367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algn="ctr"/>
            <a:fld id="{BCC6656E-A113-4ECB-BBBF-9CCC089A7D27}" type="datetime1">
              <a:rPr lang="en-US" smtClean="0"/>
              <a:t>4/14/2026</a:t>
            </a:fld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709328" y="6311900"/>
            <a:ext cx="644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248FEF-978F-4B24-93F3-B987601DAD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750668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Communications &amp; Community Outreach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62341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teacher with a group of students learning in a garden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7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06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80" r:id="rId4"/>
    <p:sldLayoutId id="2147483667" r:id="rId5"/>
    <p:sldLayoutId id="2147483668" r:id="rId6"/>
    <p:sldLayoutId id="2147483681" r:id="rId7"/>
    <p:sldLayoutId id="2147483693" r:id="rId8"/>
    <p:sldLayoutId id="2147483669" r:id="rId9"/>
    <p:sldLayoutId id="2147483673" r:id="rId10"/>
    <p:sldLayoutId id="2147483679" r:id="rId11"/>
    <p:sldLayoutId id="2147483675" r:id="rId12"/>
    <p:sldLayoutId id="2147483674" r:id="rId13"/>
    <p:sldLayoutId id="2147483676" r:id="rId14"/>
    <p:sldLayoutId id="2147483677" r:id="rId15"/>
    <p:sldLayoutId id="2147483666" r:id="rId16"/>
    <p:sldLayoutId id="2147483671" r:id="rId17"/>
    <p:sldLayoutId id="2147483695" r:id="rId18"/>
    <p:sldLayoutId id="2147483696" r:id="rId19"/>
    <p:sldLayoutId id="2147483697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9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9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ctrTitle"/>
          </p:nvPr>
        </p:nvSpPr>
        <p:spPr>
          <a:xfrm>
            <a:off x="260196" y="1150241"/>
            <a:ext cx="11718072" cy="235972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Segoe UI"/>
                <a:cs typeface="Segoe UI"/>
              </a:rPr>
              <a:t>WA ELA 2026 Learning Standards </a:t>
            </a:r>
            <a:br>
              <a:rPr lang="en-US" dirty="0">
                <a:latin typeface="Segoe UI"/>
                <a:cs typeface="Segoe UI"/>
              </a:rPr>
            </a:br>
            <a:r>
              <a:rPr lang="en-US" sz="3600" b="1" dirty="0">
                <a:solidFill>
                  <a:schemeClr val="accent1"/>
                </a:solidFill>
                <a:latin typeface="Segoe UI"/>
                <a:cs typeface="Segoe UI"/>
              </a:rPr>
              <a:t>Office Hour Session #2 – </a:t>
            </a:r>
            <a:r>
              <a:rPr lang="en-US" sz="3600" b="1" i="1" dirty="0">
                <a:solidFill>
                  <a:schemeClr val="accent1"/>
                </a:solidFill>
                <a:latin typeface="Segoe UI"/>
                <a:cs typeface="Segoe UI"/>
              </a:rPr>
              <a:t>Reading Domain</a:t>
            </a:r>
            <a:br>
              <a:rPr lang="en-US" sz="3600" b="1" i="1" dirty="0">
                <a:solidFill>
                  <a:schemeClr val="accent1"/>
                </a:solidFill>
                <a:latin typeface="Segoe UI"/>
                <a:cs typeface="Segoe UI"/>
              </a:rPr>
            </a:br>
            <a:br>
              <a:rPr lang="en-US" sz="3600" b="1" i="1" dirty="0">
                <a:latin typeface="Segoe UI"/>
                <a:cs typeface="Segoe UI"/>
              </a:rPr>
            </a:br>
            <a:r>
              <a:rPr lang="en-US" sz="3100" dirty="0">
                <a:solidFill>
                  <a:srgbClr val="40403D"/>
                </a:solidFill>
                <a:latin typeface="Segoe UI"/>
                <a:cs typeface="Segoe UI"/>
              </a:rPr>
              <a:t>March 24, 2026</a:t>
            </a:r>
            <a:br>
              <a:rPr lang="en-US" sz="3100" dirty="0">
                <a:solidFill>
                  <a:srgbClr val="40403D"/>
                </a:solidFill>
                <a:latin typeface="Segoe UI"/>
                <a:cs typeface="Segoe UI"/>
              </a:rPr>
            </a:br>
            <a:r>
              <a:rPr lang="en-US" sz="3100" dirty="0">
                <a:solidFill>
                  <a:srgbClr val="40403D"/>
                </a:solidFill>
                <a:latin typeface="Segoe UI"/>
                <a:cs typeface="Segoe UI"/>
              </a:rPr>
              <a:t>9:00am- 10:00am</a:t>
            </a:r>
          </a:p>
        </p:txBody>
      </p:sp>
      <p:sp>
        <p:nvSpPr>
          <p:cNvPr id="23" name="Subtitle 22"/>
          <p:cNvSpPr>
            <a:spLocks noGrp="1"/>
          </p:cNvSpPr>
          <p:nvPr>
            <p:ph type="subTitle" idx="1"/>
          </p:nvPr>
        </p:nvSpPr>
        <p:spPr>
          <a:xfrm>
            <a:off x="459442" y="4139921"/>
            <a:ext cx="10835364" cy="1858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egoe UI"/>
                <a:cs typeface="Segoe UI"/>
              </a:rPr>
              <a:t>Carey Kirkwood</a:t>
            </a:r>
            <a:r>
              <a:rPr lang="en-US" dirty="0">
                <a:latin typeface="Segoe UI"/>
                <a:cs typeface="Segoe UI"/>
              </a:rPr>
              <a:t>, </a:t>
            </a:r>
            <a:r>
              <a:rPr lang="en-US" sz="2000" i="1" dirty="0">
                <a:latin typeface="Segoe UI"/>
                <a:cs typeface="Segoe UI"/>
              </a:rPr>
              <a:t>Associate Director of Elementary ELA &amp; Content Integration</a:t>
            </a:r>
          </a:p>
          <a:p>
            <a:r>
              <a:rPr lang="en-US" b="1" dirty="0">
                <a:latin typeface="Segoe UI"/>
                <a:cs typeface="Segoe UI"/>
              </a:rPr>
              <a:t>Praxia Apostle</a:t>
            </a:r>
            <a:r>
              <a:rPr lang="en-US" dirty="0">
                <a:latin typeface="Segoe UI"/>
                <a:cs typeface="Segoe UI"/>
              </a:rPr>
              <a:t>, </a:t>
            </a:r>
            <a:r>
              <a:rPr lang="en-US" sz="2000" i="1" dirty="0">
                <a:latin typeface="Segoe UI"/>
                <a:cs typeface="Segoe UI"/>
              </a:rPr>
              <a:t>Associate Director of Secondary ELA</a:t>
            </a:r>
          </a:p>
          <a:p>
            <a:r>
              <a:rPr lang="en-US" b="1" dirty="0">
                <a:latin typeface="Segoe UI"/>
                <a:cs typeface="Segoe UI"/>
              </a:rPr>
              <a:t>Lesley James</a:t>
            </a:r>
            <a:r>
              <a:rPr lang="en-US" dirty="0">
                <a:latin typeface="Segoe UI"/>
                <a:cs typeface="Segoe UI"/>
              </a:rPr>
              <a:t>, </a:t>
            </a:r>
            <a:r>
              <a:rPr lang="en-US" sz="2000" i="1" dirty="0">
                <a:latin typeface="Segoe UI"/>
                <a:cs typeface="Segoe UI"/>
              </a:rPr>
              <a:t>Media Literacy and Digital Citizenship Program Supervisor</a:t>
            </a:r>
          </a:p>
          <a:p>
            <a:endParaRPr lang="en-US" sz="1800" b="1" dirty="0">
              <a:solidFill>
                <a:schemeClr val="accent1"/>
              </a:solidFill>
              <a:latin typeface="Segoe UI"/>
              <a:cs typeface="Segoe UI"/>
            </a:endParaRPr>
          </a:p>
          <a:p>
            <a:endParaRPr lang="en-US" dirty="0">
              <a:latin typeface="Segoe UI"/>
              <a:cs typeface="Segoe UI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8EAF43-D690-374E-FDA9-9E9BDC1E9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5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077">
        <p:fade/>
      </p:transition>
    </mc:Choice>
    <mc:Fallback xmlns="">
      <p:transition spd="med" advTm="38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BED5-9DEF-5E3F-B3E1-E0CDF298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"/>
                <a:cs typeface="Segoe UI"/>
              </a:rPr>
              <a:t>What's New in Reading (WA ELA 2026)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5A9B6A5-37C6-6E18-738A-4FEAF34F0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90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84">
        <p:fade/>
      </p:transition>
    </mc:Choice>
    <mc:Fallback xmlns="">
      <p:transition spd="med" advTm="7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9860-8FF5-610B-00BA-B539BBC07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63" y="141889"/>
            <a:ext cx="10515600" cy="1325563"/>
          </a:xfrm>
        </p:spPr>
        <p:txBody>
          <a:bodyPr/>
          <a:lstStyle/>
          <a:p>
            <a:r>
              <a:rPr lang="en-US" sz="4400" b="1"/>
              <a:t>WA ELA 2026 </a:t>
            </a:r>
            <a:r>
              <a:rPr lang="en-US" sz="4400"/>
              <a:t>| </a:t>
            </a:r>
            <a:r>
              <a:rPr lang="en-US" sz="4400">
                <a:solidFill>
                  <a:srgbClr val="FFC000"/>
                </a:solidFill>
              </a:rPr>
              <a:t>Revisions to Strands – 2026 Domains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18557-5AED-CA1C-8DED-C1DBCECA3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47987"/>
          </a:xfrm>
        </p:spPr>
        <p:txBody>
          <a:bodyPr/>
          <a:lstStyle/>
          <a:p>
            <a:r>
              <a:rPr lang="en-US"/>
              <a:t>ELA CCSS (2011): Strands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C6FD8-A4BC-F4A7-3465-C4ADF0F44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211399"/>
            <a:ext cx="5157787" cy="354738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Reading</a:t>
            </a:r>
          </a:p>
          <a:p>
            <a:pPr marL="0" indent="0">
              <a:buNone/>
            </a:pPr>
            <a:r>
              <a:rPr lang="en-US"/>
              <a:t>	Literary Text</a:t>
            </a:r>
          </a:p>
          <a:p>
            <a:pPr marL="0" indent="0">
              <a:buNone/>
            </a:pPr>
            <a:r>
              <a:rPr lang="en-US"/>
              <a:t>	Informational Text</a:t>
            </a:r>
          </a:p>
          <a:p>
            <a:pPr marL="0" indent="0">
              <a:buNone/>
            </a:pPr>
            <a:r>
              <a:rPr lang="en-US"/>
              <a:t>	Foundational Skills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US"/>
              <a:t>Writing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B050"/>
                </a:solidFill>
              </a:rPr>
              <a:t>Speaking &amp; Listening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FF0000"/>
                </a:solidFill>
              </a:rPr>
              <a:t>Language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3218A-460A-43B8-BE58-6DB0D7C44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46353" y="1580625"/>
            <a:ext cx="5183188" cy="447987"/>
          </a:xfrm>
        </p:spPr>
        <p:txBody>
          <a:bodyPr/>
          <a:lstStyle/>
          <a:p>
            <a:r>
              <a:rPr lang="en-US"/>
              <a:t>WA Revision: Domains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65A980-9E92-94B3-26CD-446867977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46353" y="2129150"/>
            <a:ext cx="6961453" cy="392330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rgbClr val="0070C0"/>
                </a:solidFill>
              </a:rPr>
              <a:t>Reading</a:t>
            </a:r>
          </a:p>
          <a:p>
            <a:pPr marL="0" indent="0">
              <a:buNone/>
            </a:pPr>
            <a:endParaRPr lang="en-US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/>
              <a:t>Writing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00B050"/>
                </a:solidFill>
              </a:rPr>
              <a:t>Speaking, Listening, </a:t>
            </a:r>
            <a:r>
              <a:rPr lang="en-US" b="1" u="sng">
                <a:solidFill>
                  <a:srgbClr val="00B050"/>
                </a:solidFill>
              </a:rPr>
              <a:t>&amp; Digital Forums</a:t>
            </a:r>
          </a:p>
          <a:p>
            <a:pPr marL="514350" indent="-514350">
              <a:buAutoNum type="arabicPeriod" startAt="2"/>
            </a:pPr>
            <a:r>
              <a:rPr lang="en-US">
                <a:solidFill>
                  <a:srgbClr val="FF0000"/>
                </a:solidFill>
              </a:rPr>
              <a:t>Language</a:t>
            </a:r>
            <a:endParaRPr lang="en-US"/>
          </a:p>
          <a:p>
            <a:pPr marL="514350" indent="-514350">
              <a:buAutoNum type="arabicPeriod" startAt="2"/>
            </a:pPr>
            <a:r>
              <a:rPr lang="en-US" b="1" u="sng"/>
              <a:t>Research &amp; Media Literacy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91B4FE-D26A-9EB8-AFF7-2BDD39996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855609" y="2437744"/>
            <a:ext cx="1530674" cy="49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E55D69-2CD7-18B2-28EA-5BCB48079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732187" y="2467074"/>
            <a:ext cx="714166" cy="689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D7EC1D-46D8-D4F0-5130-9FC1D93FA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4798375" y="2519993"/>
            <a:ext cx="708048" cy="1143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ABE42C65-99D3-58FC-6513-7224C20DE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04823" y="4208925"/>
            <a:ext cx="2681460" cy="12846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816878B-DDCD-096E-27C9-1E04ECE02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8052" y="4646865"/>
            <a:ext cx="608302" cy="12846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F5F319BA-E96F-0DD7-CB2B-C10D8E531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92303" y="5144101"/>
            <a:ext cx="2354049" cy="1284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637E74E-FD47-C364-B308-45FA3B8E4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3/10/26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925B337-E187-217B-70D9-46AA4980A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25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864">
        <p:fade/>
      </p:transition>
    </mc:Choice>
    <mc:Fallback xmlns="">
      <p:transition spd="med" advTm="37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2D5C9-8AE6-15E9-3BA4-CAD8570B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2D14-070D-CD17-60EF-69300D48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WA ELA 2026 | </a:t>
            </a:r>
            <a:r>
              <a:rPr lang="en-US" dirty="0">
                <a:solidFill>
                  <a:srgbClr val="FFC000"/>
                </a:solidFill>
              </a:rPr>
              <a:t>Reading Domain</a:t>
            </a:r>
          </a:p>
        </p:txBody>
      </p:sp>
      <p:graphicFrame>
        <p:nvGraphicFramePr>
          <p:cNvPr id="5" name="Content Placeholder 2" descr="Here are some other changes in the Reading domain: &#10;&#10;Foundational skills and comprehension are designed and organized to develop at the same time, in alignment with the latest research on foundational skills&#10;&#10;Literary and informational texts are combined and reorganized around genre study, including emerging genre types.&#10;&#10;In grades six through 12, educators will see students learning to decode genre-specific visual elements, including text features.&#10;&#10;The revised learning standards include student selection of texts supporting student interest, experience, and prior knowledge&#10;&#10;And there’s an intentional emphasis on linking the reading domain to research, discussion, writing projects, and real-life applications">
            <a:extLst>
              <a:ext uri="{FF2B5EF4-FFF2-40B4-BE49-F238E27FC236}">
                <a16:creationId xmlns:a16="http://schemas.microsoft.com/office/drawing/2014/main" id="{F7A191D4-4B85-6452-AF7B-EDF4E234A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59746"/>
              </p:ext>
            </p:extLst>
          </p:nvPr>
        </p:nvGraphicFramePr>
        <p:xfrm>
          <a:off x="838200" y="1825625"/>
          <a:ext cx="10515600" cy="425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77168B-36E9-7D11-7335-711B5E875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08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425">
        <p:fade/>
      </p:transition>
    </mc:Choice>
    <mc:Fallback xmlns="">
      <p:transition spd="med" advTm="57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A3EDC-84F4-72D2-03F3-E0E9A895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22D58-EE17-E92F-81BE-88CD8A87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WA ELA 2026 | </a:t>
            </a:r>
            <a:r>
              <a:rPr lang="en-US">
                <a:solidFill>
                  <a:srgbClr val="FFC000"/>
                </a:solidFill>
                <a:latin typeface="Segoe UI"/>
                <a:cs typeface="Segoe UI"/>
              </a:rPr>
              <a:t>Domain Progression (K-6) </a:t>
            </a:r>
            <a:endParaRPr lang="en-US">
              <a:solidFill>
                <a:srgbClr val="FFC000"/>
              </a:solidFill>
            </a:endParaRPr>
          </a:p>
        </p:txBody>
      </p:sp>
      <p:graphicFrame>
        <p:nvGraphicFramePr>
          <p:cNvPr id="5" name="Content Placeholder 2" descr="For grades K through 6, the reading domain progresses in a structured way that tells a story within the domain &#10;&#10;Reading standards 1, 2, and 3 relate to foundational skills. &#10;Students begin with reading standard 1, print awareness, focusing on students’ understanding of how print is organized.&#10;&#10;Students move on to reading standard 2 with an emphasis on phonemic awareness, which is the ability to hear and manipulate sounds and words.&#10;In second and third grade,  there's an intentional focus on connecting phonemic awareness to support spelling and decoding. &#10;Reading Standard 2 is not included in grades 4, 5, or 6. &#10;&#10;Reading standard 3 focuses on decoding, using phonics to read words accurately, applying grade level phonics and word analysis skills. &#10;Fluency bridges between standard 3 –decoding; and standard 4 –comprehension. &#10;&#10;Reading standard 4 focuses on students using a variety of strategies that support comprehension and interpretation within the text, including literary and information texts.&#10;&#10;Reading standard 5 asks students to analyze texts by making connections between multiple texts and between a text and larger things outside of the text, such as themes. &#10;&#10;Reading standard 6 asks students to evaluate aspects of texts such as how effectively they engage readers. &#10;&#10;Reading standard 7 asks students to apply their learning from texts so they can explore questions, issues, and skills that are relevant to them. ">
            <a:extLst>
              <a:ext uri="{FF2B5EF4-FFF2-40B4-BE49-F238E27FC236}">
                <a16:creationId xmlns:a16="http://schemas.microsoft.com/office/drawing/2014/main" id="{5237F043-6E69-A23C-8A40-5F06BCF67A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529553"/>
              </p:ext>
            </p:extLst>
          </p:nvPr>
        </p:nvGraphicFramePr>
        <p:xfrm>
          <a:off x="831729" y="1546583"/>
          <a:ext cx="10515600" cy="4255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9B453D0-382D-76B5-95A1-778EA765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75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3053">
        <p:fade/>
      </p:transition>
    </mc:Choice>
    <mc:Fallback xmlns="">
      <p:transition spd="med" advTm="113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226BF-4F80-DF9F-5D19-C45BCBB03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CFE9-5E98-9CEA-83C7-13541F47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2" y="221020"/>
            <a:ext cx="10833099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WA ELA 2026 |</a:t>
            </a:r>
            <a:r>
              <a:rPr lang="en-US">
                <a:solidFill>
                  <a:srgbClr val="FFC000"/>
                </a:solidFill>
                <a:latin typeface="Segoe UI"/>
                <a:cs typeface="Segoe UI"/>
              </a:rPr>
              <a:t>Domain Progression (7– </a:t>
            </a:r>
            <a:r>
              <a:rPr lang="en-US" dirty="0">
                <a:solidFill>
                  <a:srgbClr val="FFC000"/>
                </a:solidFill>
                <a:latin typeface="Segoe UI"/>
                <a:cs typeface="Segoe UI"/>
              </a:rPr>
              <a:t>12)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5" name="Content Placeholder 2" descr="Grades 7-12 tell a similar story, but some standards do not appear in the older grades, specifically Reading standards 2 and 3. &#10;&#10;Reading standard 1 is different in the older grades: it focuses on print awareness in terms of students knowing and using text and visual features that provide necessary information or add meaning to the text.&#10;&#10;The other Reading standards are progressions of the standards in Grades K-6.&#10;&#10;Reading standard 4 still focuses on comprehension and interpretation as students make meaning from the text itself.&#10;Reading standard 5 still asks students to analyze the text by making connections to the world outside the text. &#10;In the older grades this includes attributing evidence from the text, when relevant. &#10;Reading standard 6 still asks students to evaluate the text by making informed opinions about its effectiveness. &#10;And Reading standard 7 still asks students to use texts to explore questions, issues, and skills that are relevant to them.">
            <a:extLst>
              <a:ext uri="{FF2B5EF4-FFF2-40B4-BE49-F238E27FC236}">
                <a16:creationId xmlns:a16="http://schemas.microsoft.com/office/drawing/2014/main" id="{9ED39B7C-0D58-6525-FD66-65AB8862D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9395219"/>
              </p:ext>
            </p:extLst>
          </p:nvPr>
        </p:nvGraphicFramePr>
        <p:xfrm>
          <a:off x="730876" y="1546583"/>
          <a:ext cx="10703742" cy="4503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780764-FF99-B5BD-3B67-DB00DE036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45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948">
        <p:fade/>
      </p:transition>
    </mc:Choice>
    <mc:Fallback xmlns="">
      <p:transition spd="med" advTm="74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AB5A1-6AE0-BAB0-3ECA-445D1802F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D37E-C7AB-4410-4541-3F0CD053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5" y="147411"/>
            <a:ext cx="11756570" cy="1358220"/>
          </a:xfrm>
        </p:spPr>
        <p:txBody>
          <a:bodyPr anchor="ctr">
            <a:normAutofit/>
          </a:bodyPr>
          <a:lstStyle/>
          <a:p>
            <a:r>
              <a:rPr lang="en-US" b="1">
                <a:latin typeface="Segoe UI"/>
                <a:cs typeface="Segoe UI"/>
              </a:rPr>
              <a:t>WA ELA 2026 </a:t>
            </a:r>
            <a:r>
              <a:rPr lang="en-US">
                <a:latin typeface="Segoe UI"/>
                <a:cs typeface="Segoe UI"/>
              </a:rPr>
              <a:t>| </a:t>
            </a:r>
            <a:r>
              <a:rPr lang="en-US" sz="3600">
                <a:solidFill>
                  <a:srgbClr val="FFC000"/>
                </a:solidFill>
                <a:latin typeface="Segoe UI"/>
                <a:cs typeface="Segoe UI"/>
              </a:rPr>
              <a:t>OSPI Learning Standards Webpage  </a:t>
            </a:r>
          </a:p>
        </p:txBody>
      </p:sp>
      <p:pic>
        <p:nvPicPr>
          <p:cNvPr id="10" name="Content Placeholder 9" descr="More information about the revised ELA standards can be found on the Learning Standards Review page of the OSPI website&#10;Find the part that focuses on the ELA standards by scrolling down to this section of the page&#10;You’ll find the standards themselves in three different formats, as well as documents that provide additional information&#10;You’ll also find link to a survey where you can share your feedback until May 3rd, 2026. ">
            <a:extLst>
              <a:ext uri="{FF2B5EF4-FFF2-40B4-BE49-F238E27FC236}">
                <a16:creationId xmlns:a16="http://schemas.microsoft.com/office/drawing/2014/main" id="{C849B3C5-F9CF-3C71-E437-E71AB36D56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545772" y="1342295"/>
            <a:ext cx="9329055" cy="4529465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7D8-114B-9247-D361-233FD691CAB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09783" y="6253532"/>
            <a:ext cx="1531571" cy="367123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040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3/10/26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CB8C47-F5D7-CCC0-6B24-F93E9FBB7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030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270">
        <p:fade/>
      </p:transition>
    </mc:Choice>
    <mc:Fallback xmlns="">
      <p:transition spd="med" advTm="33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0699-2165-B345-0456-997AB59C49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Connect with us!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1F29D2-A3E9-45F8-EF58-E4CEF53BD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66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0">
        <p:fade/>
      </p:transition>
    </mc:Choice>
    <mc:Fallback xmlns="">
      <p:transition spd="med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">
  <a:themeElements>
    <a:clrScheme name="OSPI New Palette">
      <a:dk1>
        <a:srgbClr val="40403D"/>
      </a:dk1>
      <a:lt1>
        <a:srgbClr val="F7F5EB"/>
      </a:lt1>
      <a:dk2>
        <a:srgbClr val="40403D"/>
      </a:dk2>
      <a:lt2>
        <a:srgbClr val="F7F5EB"/>
      </a:lt2>
      <a:accent1>
        <a:srgbClr val="0D5761"/>
      </a:accent1>
      <a:accent2>
        <a:srgbClr val="8CB5AB"/>
      </a:accent2>
      <a:accent3>
        <a:srgbClr val="68829E"/>
      </a:accent3>
      <a:accent4>
        <a:srgbClr val="6FB5BF"/>
      </a:accent4>
      <a:accent5>
        <a:srgbClr val="626D71"/>
      </a:accent5>
      <a:accent6>
        <a:srgbClr val="68829E"/>
      </a:accent6>
      <a:hlink>
        <a:srgbClr val="68829E"/>
      </a:hlink>
      <a:folHlink>
        <a:srgbClr val="C490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-Sage" id="{C3035920-1C88-48BA-8A5D-A1DC4F8C0FCF}" vid="{74ADBBC8-F5FA-45D4-91E1-E2C84BF225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AFAC20B572574095D31476FB39C606" ma:contentTypeVersion="10" ma:contentTypeDescription="Create a new document." ma:contentTypeScope="" ma:versionID="10a2efe7306f34acd1ac03fde39cf831">
  <xsd:schema xmlns:xsd="http://www.w3.org/2001/XMLSchema" xmlns:xs="http://www.w3.org/2001/XMLSchema" xmlns:p="http://schemas.microsoft.com/office/2006/metadata/properties" xmlns:ns2="25088e16-729c-404b-9015-7705e21f47a0" xmlns:ns3="2ba0bcd7-05d9-492a-a016-34b256b5fce3" targetNamespace="http://schemas.microsoft.com/office/2006/metadata/properties" ma:root="true" ma:fieldsID="3aed521931d69a42473effe7200913fb" ns2:_="" ns3:_="">
    <xsd:import namespace="25088e16-729c-404b-9015-7705e21f47a0"/>
    <xsd:import namespace="2ba0bcd7-05d9-492a-a016-34b256b5fc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88e16-729c-404b-9015-7705e21f47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a0bcd7-05d9-492a-a016-34b256b5fce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E8CD39-01C8-448B-93E4-657053375E90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25088e16-729c-404b-9015-7705e21f47a0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ba0bcd7-05d9-492a-a016-34b256b5fce3"/>
  </ds:schemaRefs>
</ds:datastoreItem>
</file>

<file path=customXml/itemProps2.xml><?xml version="1.0" encoding="utf-8"?>
<ds:datastoreItem xmlns:ds="http://schemas.openxmlformats.org/officeDocument/2006/customXml" ds:itemID="{E02E2506-6F46-474D-A8B5-41AA2BE82D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5FF21-75DC-4F94-9051-65608E1A76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88e16-729c-404b-9015-7705e21f47a0"/>
    <ds:schemaRef ds:uri="2ba0bcd7-05d9-492a-a016-34b256b5f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130</TotalTime>
  <Words>1156</Words>
  <Application>Microsoft Office PowerPoint</Application>
  <PresentationFormat>Widescreen</PresentationFormat>
  <Paragraphs>113</Paragraphs>
  <Slides>8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Segoe UI</vt:lpstr>
      <vt:lpstr>Title Slides</vt:lpstr>
      <vt:lpstr>WA ELA 2026 Learning Standards  Office Hour Session #2 – Reading Domain  March 24, 2026 9:00am- 10:00am</vt:lpstr>
      <vt:lpstr>What's New in Reading (WA ELA 2026)</vt:lpstr>
      <vt:lpstr>WA ELA 2026 | Revisions to Strands – 2026 Domains</vt:lpstr>
      <vt:lpstr>WA ELA 2026 | Reading Domain</vt:lpstr>
      <vt:lpstr>WA ELA 2026 | Domain Progression (K-6) </vt:lpstr>
      <vt:lpstr>WA ELA 2026 |Domain Progression (7– 12)</vt:lpstr>
      <vt:lpstr>WA ELA 2026 | OSPI Learning Standards Webpage  </vt:lpstr>
      <vt:lpstr>Connect with us!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Brand</dc:subject>
  <dc:creator>Maja Wilson</dc:creator>
  <cp:lastModifiedBy>Nathalia Izquierdo-Montero</cp:lastModifiedBy>
  <cp:revision>341</cp:revision>
  <dcterms:created xsi:type="dcterms:W3CDTF">2024-11-06T17:59:18Z</dcterms:created>
  <dcterms:modified xsi:type="dcterms:W3CDTF">2026-04-14T16:11:01Z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dience">
    <vt:lpwstr>;#General;#</vt:lpwstr>
  </property>
  <property fmtid="{D5CDD505-2E9C-101B-9397-08002B2CF9AE}" pid="3" name="FileCategory">
    <vt:lpwstr>Template</vt:lpwstr>
  </property>
  <property fmtid="{D5CDD505-2E9C-101B-9397-08002B2CF9AE}" pid="4" name="FileOwner">
    <vt:lpwstr>Communications</vt:lpwstr>
  </property>
  <property fmtid="{D5CDD505-2E9C-101B-9397-08002B2CF9AE}" pid="5" name="Audience0">
    <vt:lpwstr>;#New Employees;#</vt:lpwstr>
  </property>
  <property fmtid="{D5CDD505-2E9C-101B-9397-08002B2CF9AE}" pid="6" name="MediaServiceImageTags">
    <vt:lpwstr/>
  </property>
  <property fmtid="{D5CDD505-2E9C-101B-9397-08002B2CF9AE}" pid="7" name="MSIP_Label_9145f431-4c8c-42c6-a5a5-ba6d3bdea585_Enabled">
    <vt:lpwstr>true</vt:lpwstr>
  </property>
  <property fmtid="{D5CDD505-2E9C-101B-9397-08002B2CF9AE}" pid="8" name="MSIP_Label_9145f431-4c8c-42c6-a5a5-ba6d3bdea585_SetDate">
    <vt:lpwstr>2024-11-06T18:10:18Z</vt:lpwstr>
  </property>
  <property fmtid="{D5CDD505-2E9C-101B-9397-08002B2CF9AE}" pid="9" name="MSIP_Label_9145f431-4c8c-42c6-a5a5-ba6d3bdea585_Method">
    <vt:lpwstr>Standard</vt:lpwstr>
  </property>
  <property fmtid="{D5CDD505-2E9C-101B-9397-08002B2CF9AE}" pid="10" name="MSIP_Label_9145f431-4c8c-42c6-a5a5-ba6d3bdea585_Name">
    <vt:lpwstr>defa4170-0d19-0005-0004-bc88714345d2</vt:lpwstr>
  </property>
  <property fmtid="{D5CDD505-2E9C-101B-9397-08002B2CF9AE}" pid="11" name="MSIP_Label_9145f431-4c8c-42c6-a5a5-ba6d3bdea585_SiteId">
    <vt:lpwstr>b2fe5ccf-10a5-46fe-ae45-a0267412af7a</vt:lpwstr>
  </property>
  <property fmtid="{D5CDD505-2E9C-101B-9397-08002B2CF9AE}" pid="12" name="MSIP_Label_9145f431-4c8c-42c6-a5a5-ba6d3bdea585_ActionId">
    <vt:lpwstr>51baab87-2059-47ba-b38d-80d6272a1ee8</vt:lpwstr>
  </property>
  <property fmtid="{D5CDD505-2E9C-101B-9397-08002B2CF9AE}" pid="13" name="MSIP_Label_9145f431-4c8c-42c6-a5a5-ba6d3bdea585_ContentBits">
    <vt:lpwstr>0</vt:lpwstr>
  </property>
  <property fmtid="{D5CDD505-2E9C-101B-9397-08002B2CF9AE}" pid="14" name="ContentTypeId">
    <vt:lpwstr>0x0101002DAFAC20B572574095D31476FB39C606</vt:lpwstr>
  </property>
</Properties>
</file>