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Lst>
  <p:notesMasterIdLst>
    <p:notesMasterId r:id="rId24"/>
  </p:notesMasterIdLst>
  <p:handoutMasterIdLst>
    <p:handoutMasterId r:id="rId25"/>
  </p:handoutMasterIdLst>
  <p:sldIdLst>
    <p:sldId id="260" r:id="rId6"/>
    <p:sldId id="2147472539" r:id="rId7"/>
    <p:sldId id="2147472469" r:id="rId8"/>
    <p:sldId id="382" r:id="rId9"/>
    <p:sldId id="263" r:id="rId10"/>
    <p:sldId id="264" r:id="rId11"/>
    <p:sldId id="2147472470" r:id="rId12"/>
    <p:sldId id="2147472509" r:id="rId13"/>
    <p:sldId id="2147472518" r:id="rId14"/>
    <p:sldId id="2147472531" r:id="rId15"/>
    <p:sldId id="2147472538" r:id="rId16"/>
    <p:sldId id="2147472526" r:id="rId17"/>
    <p:sldId id="2147472532" r:id="rId18"/>
    <p:sldId id="2147472533" r:id="rId19"/>
    <p:sldId id="2147472535" r:id="rId20"/>
    <p:sldId id="2147472536" r:id="rId21"/>
    <p:sldId id="2147472537" r:id="rId22"/>
    <p:sldId id="4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244A41-0DF6-4EAA-3B47-F3344A78E2EF}" name="Kara Todd" initials="KT" userId="S::kara.todd@k12.wa.us::7733c5f3-cac4-4860-bb49-ef9b8685960e" providerId="AD"/>
  <p188:author id="{83EAD353-D029-00AE-2CD1-9C431567852E}" name="Praxia Apostle" initials="PA" userId="S::praxia.apostle@k12.wa.us::4a2f06a2-3276-4676-8b35-72a80f94feba" providerId="AD"/>
  <p188:author id="{45158C79-E38D-CF4F-71D6-DBD4433EF072}" name="Angela Allen" initials="AA" userId="S::angela.allen@k12.wa.us::9aceb486-9b6e-4109-ae67-e852fa23da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340"/>
    <a:srgbClr val="FBC639"/>
    <a:srgbClr val="40403D"/>
    <a:srgbClr val="FFFFFF"/>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72B19-5562-43AD-B2C0-F10A48408916}" v="1537" dt="2026-04-22T23:46:37.289"/>
    <p1510:client id="{59CF4F43-F41A-4F54-9F79-7F2697497222}" v="3" dt="2026-04-22T18:50:58.577"/>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_rels/data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diagrams/_rels/data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8.svg"/><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image" Target="../media/image32.svg"/><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8.svg"/><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81058-77B0-4B7D-AE8D-556B0AEE120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F59123-A17C-4452-B2AD-B2D71D75BF37}">
      <dgm:prSet/>
      <dgm:spPr/>
      <dgm:t>
        <a:bodyPr/>
        <a:lstStyle/>
        <a:p>
          <a:pPr>
            <a:lnSpc>
              <a:spcPct val="100000"/>
            </a:lnSpc>
          </a:pPr>
          <a:r>
            <a:rPr lang="en-US"/>
            <a:t>What’s New in the WA ELA 2026 Language Domain</a:t>
          </a:r>
        </a:p>
      </dgm:t>
    </dgm:pt>
    <dgm:pt modelId="{349B7D89-EA6D-4215-AC23-F8DA51D1CDF8}" type="parTrans" cxnId="{3C45BB38-0E0D-4160-A9D3-B99FC54C8139}">
      <dgm:prSet/>
      <dgm:spPr/>
      <dgm:t>
        <a:bodyPr/>
        <a:lstStyle/>
        <a:p>
          <a:endParaRPr lang="en-US"/>
        </a:p>
      </dgm:t>
    </dgm:pt>
    <dgm:pt modelId="{F7F2D878-2FA4-47F7-8E5C-0B1F0F86FAE9}" type="sibTrans" cxnId="{3C45BB38-0E0D-4160-A9D3-B99FC54C8139}">
      <dgm:prSet/>
      <dgm:spPr/>
      <dgm:t>
        <a:bodyPr/>
        <a:lstStyle/>
        <a:p>
          <a:endParaRPr lang="en-US"/>
        </a:p>
      </dgm:t>
    </dgm:pt>
    <dgm:pt modelId="{2613B37D-D291-4FDD-ABDB-7DB15BBFD174}">
      <dgm:prSet/>
      <dgm:spPr/>
      <dgm:t>
        <a:bodyPr/>
        <a:lstStyle/>
        <a:p>
          <a:pPr>
            <a:lnSpc>
              <a:spcPct val="100000"/>
            </a:lnSpc>
          </a:pPr>
          <a:r>
            <a:rPr lang="en-US">
              <a:latin typeface="Segoe UI"/>
            </a:rPr>
            <a:t>What These Changes Mean for Classrooms</a:t>
          </a:r>
          <a:endParaRPr lang="en-US"/>
        </a:p>
      </dgm:t>
    </dgm:pt>
    <dgm:pt modelId="{9852E1D8-7477-46E2-BF89-3E261648A638}" type="parTrans" cxnId="{995470D7-99B3-4BB4-B221-B1F483178F23}">
      <dgm:prSet/>
      <dgm:spPr/>
      <dgm:t>
        <a:bodyPr/>
        <a:lstStyle/>
        <a:p>
          <a:endParaRPr lang="en-US"/>
        </a:p>
      </dgm:t>
    </dgm:pt>
    <dgm:pt modelId="{2CF0A6E5-F049-45A9-B8B6-0B694655BB8C}" type="sibTrans" cxnId="{995470D7-99B3-4BB4-B221-B1F483178F23}">
      <dgm:prSet/>
      <dgm:spPr/>
      <dgm:t>
        <a:bodyPr/>
        <a:lstStyle/>
        <a:p>
          <a:endParaRPr lang="en-US"/>
        </a:p>
      </dgm:t>
    </dgm:pt>
    <dgm:pt modelId="{20046733-A502-437B-9991-F5AEF30B329F}">
      <dgm:prSet/>
      <dgm:spPr/>
      <dgm:t>
        <a:bodyPr/>
        <a:lstStyle/>
        <a:p>
          <a:pPr>
            <a:lnSpc>
              <a:spcPct val="100000"/>
            </a:lnSpc>
          </a:pPr>
          <a:r>
            <a:rPr lang="en-US" b="0" i="0">
              <a:solidFill>
                <a:srgbClr val="000000"/>
              </a:solidFill>
              <a:latin typeface="Segoe UI"/>
            </a:rPr>
            <a:t>What's New in the WA </a:t>
          </a:r>
          <a:r>
            <a:rPr lang="en-US" b="0" i="0">
              <a:solidFill>
                <a:srgbClr val="40403D"/>
              </a:solidFill>
              <a:latin typeface="Segoe UI"/>
            </a:rPr>
            <a:t>ELA 2026 Standards</a:t>
          </a:r>
          <a:endParaRPr lang="en-US" b="0" i="0">
            <a:solidFill>
              <a:srgbClr val="40403D"/>
            </a:solidFill>
          </a:endParaRPr>
        </a:p>
      </dgm:t>
    </dgm:pt>
    <dgm:pt modelId="{132A7DB9-673C-480A-8226-EBFCADC47A4C}" type="parTrans" cxnId="{87FAAB1E-8403-4B0A-A6EE-68CCAB1E201F}">
      <dgm:prSet/>
      <dgm:spPr/>
      <dgm:t>
        <a:bodyPr/>
        <a:lstStyle/>
        <a:p>
          <a:endParaRPr lang="en-US"/>
        </a:p>
      </dgm:t>
    </dgm:pt>
    <dgm:pt modelId="{8FF8D726-F5B0-4F5D-A290-BF9D323C2875}" type="sibTrans" cxnId="{87FAAB1E-8403-4B0A-A6EE-68CCAB1E201F}">
      <dgm:prSet/>
      <dgm:spPr/>
      <dgm:t>
        <a:bodyPr/>
        <a:lstStyle/>
        <a:p>
          <a:endParaRPr lang="en-US"/>
        </a:p>
      </dgm:t>
    </dgm:pt>
    <dgm:pt modelId="{D8CF7650-9FC9-4972-9CB7-1F6F22AC65F5}" type="pres">
      <dgm:prSet presAssocID="{FC381058-77B0-4B7D-AE8D-556B0AEE1207}" presName="root" presStyleCnt="0">
        <dgm:presLayoutVars>
          <dgm:dir/>
          <dgm:resizeHandles val="exact"/>
        </dgm:presLayoutVars>
      </dgm:prSet>
      <dgm:spPr/>
    </dgm:pt>
    <dgm:pt modelId="{86F2274C-0216-47A0-95E3-329FEC875F7F}" type="pres">
      <dgm:prSet presAssocID="{20046733-A502-437B-9991-F5AEF30B329F}" presName="compNode" presStyleCnt="0"/>
      <dgm:spPr/>
    </dgm:pt>
    <dgm:pt modelId="{3C2D71E2-CC33-4D1A-AB98-28D862C0702C}" type="pres">
      <dgm:prSet presAssocID="{20046733-A502-437B-9991-F5AEF30B329F}" presName="bgRect" presStyleLbl="bgShp" presStyleIdx="0" presStyleCnt="3"/>
      <dgm:spPr/>
      <dgm:extLst>
        <a:ext uri="{E40237B7-FDA0-4F09-8148-C483321AD2D9}">
          <dgm14:cNvPr xmlns:dgm14="http://schemas.microsoft.com/office/drawing/2010/diagram" id="0" name="" descr="Image showing What's New in the WA ELA 2026 Standards, What's New in the WA ELA 2026 Language Domain and What These Changes Mean for Classrooms"/>
        </a:ext>
      </dgm:extLst>
    </dgm:pt>
    <dgm:pt modelId="{20E60441-20B9-4D91-8D5D-D9F13AC3618C}" type="pres">
      <dgm:prSet presAssocID="{20046733-A502-437B-9991-F5AEF30B329F}"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New with solid fill"/>
        </a:ext>
      </dgm:extLst>
    </dgm:pt>
    <dgm:pt modelId="{89E1D7F3-82FF-4406-9345-281E5BB172AD}" type="pres">
      <dgm:prSet presAssocID="{20046733-A502-437B-9991-F5AEF30B329F}" presName="spaceRect" presStyleCnt="0"/>
      <dgm:spPr/>
    </dgm:pt>
    <dgm:pt modelId="{C11A4391-9D33-4450-A65A-ADD98537178E}" type="pres">
      <dgm:prSet presAssocID="{20046733-A502-437B-9991-F5AEF30B329F}" presName="parTx" presStyleLbl="revTx" presStyleIdx="0" presStyleCnt="3">
        <dgm:presLayoutVars>
          <dgm:chMax val="0"/>
          <dgm:chPref val="0"/>
        </dgm:presLayoutVars>
      </dgm:prSet>
      <dgm:spPr/>
    </dgm:pt>
    <dgm:pt modelId="{0AEFF008-AE49-4249-871E-CBEDA05F5DFB}" type="pres">
      <dgm:prSet presAssocID="{8FF8D726-F5B0-4F5D-A290-BF9D323C2875}" presName="sibTrans" presStyleCnt="0"/>
      <dgm:spPr/>
    </dgm:pt>
    <dgm:pt modelId="{D772BE37-7746-482D-8BE7-C58EB350BD32}" type="pres">
      <dgm:prSet presAssocID="{42F59123-A17C-4452-B2AD-B2D71D75BF37}" presName="compNode" presStyleCnt="0"/>
      <dgm:spPr/>
    </dgm:pt>
    <dgm:pt modelId="{8E68FD7C-90C7-412C-9A2F-9DA3C13EA20B}" type="pres">
      <dgm:prSet presAssocID="{42F59123-A17C-4452-B2AD-B2D71D75BF37}" presName="bgRect" presStyleLbl="bgShp" presStyleIdx="1" presStyleCnt="3"/>
      <dgm:spPr/>
    </dgm:pt>
    <dgm:pt modelId="{7A7CDB86-1250-4EBC-AE54-DE8C585BD7E9}" type="pres">
      <dgm:prSet presAssocID="{42F59123-A17C-4452-B2AD-B2D71D75BF37}"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pt>
    <dgm:pt modelId="{257571A0-732D-45D5-9A73-6530A53C002D}" type="pres">
      <dgm:prSet presAssocID="{42F59123-A17C-4452-B2AD-B2D71D75BF37}" presName="spaceRect" presStyleCnt="0"/>
      <dgm:spPr/>
    </dgm:pt>
    <dgm:pt modelId="{CED9706D-6D91-4BC3-AED6-7D3822E16581}" type="pres">
      <dgm:prSet presAssocID="{42F59123-A17C-4452-B2AD-B2D71D75BF37}" presName="parTx" presStyleLbl="revTx" presStyleIdx="1" presStyleCnt="3">
        <dgm:presLayoutVars>
          <dgm:chMax val="0"/>
          <dgm:chPref val="0"/>
        </dgm:presLayoutVars>
      </dgm:prSet>
      <dgm:spPr/>
    </dgm:pt>
    <dgm:pt modelId="{F6A25251-DB2B-4815-89E0-DB4A0384CD9D}" type="pres">
      <dgm:prSet presAssocID="{F7F2D878-2FA4-47F7-8E5C-0B1F0F86FAE9}" presName="sibTrans" presStyleCnt="0"/>
      <dgm:spPr/>
    </dgm:pt>
    <dgm:pt modelId="{714BA78F-78BF-4266-B182-5CD76B7AF36D}" type="pres">
      <dgm:prSet presAssocID="{2613B37D-D291-4FDD-ABDB-7DB15BBFD174}" presName="compNode" presStyleCnt="0"/>
      <dgm:spPr/>
    </dgm:pt>
    <dgm:pt modelId="{7626EE89-97E7-439D-9931-15C837691EB4}" type="pres">
      <dgm:prSet presAssocID="{2613B37D-D291-4FDD-ABDB-7DB15BBFD174}" presName="bgRect" presStyleLbl="bgShp" presStyleIdx="2" presStyleCnt="3"/>
      <dgm:spPr/>
    </dgm:pt>
    <dgm:pt modelId="{7A2CD48D-9C7E-403A-AC76-6CE50C8E4226}" type="pres">
      <dgm:prSet presAssocID="{2613B37D-D291-4FDD-ABDB-7DB15BBFD174}"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Shoe footprints with solid fill"/>
        </a:ext>
      </dgm:extLst>
    </dgm:pt>
    <dgm:pt modelId="{0FE871BD-BA51-4210-B182-8747DD681C03}" type="pres">
      <dgm:prSet presAssocID="{2613B37D-D291-4FDD-ABDB-7DB15BBFD174}" presName="spaceRect" presStyleCnt="0"/>
      <dgm:spPr/>
    </dgm:pt>
    <dgm:pt modelId="{A5FE934A-0684-41F6-93B1-F9576042733E}" type="pres">
      <dgm:prSet presAssocID="{2613B37D-D291-4FDD-ABDB-7DB15BBFD174}" presName="parTx" presStyleLbl="revTx" presStyleIdx="2" presStyleCnt="3">
        <dgm:presLayoutVars>
          <dgm:chMax val="0"/>
          <dgm:chPref val="0"/>
        </dgm:presLayoutVars>
      </dgm:prSet>
      <dgm:spPr/>
    </dgm:pt>
  </dgm:ptLst>
  <dgm:cxnLst>
    <dgm:cxn modelId="{773E940F-1744-4D06-9F1A-0A3A9B7152D1}" type="presOf" srcId="{42F59123-A17C-4452-B2AD-B2D71D75BF37}" destId="{CED9706D-6D91-4BC3-AED6-7D3822E16581}" srcOrd="0" destOrd="0" presId="urn:microsoft.com/office/officeart/2018/2/layout/IconVerticalSolidList"/>
    <dgm:cxn modelId="{87FAAB1E-8403-4B0A-A6EE-68CCAB1E201F}" srcId="{FC381058-77B0-4B7D-AE8D-556B0AEE1207}" destId="{20046733-A502-437B-9991-F5AEF30B329F}" srcOrd="0" destOrd="0" parTransId="{132A7DB9-673C-480A-8226-EBFCADC47A4C}" sibTransId="{8FF8D726-F5B0-4F5D-A290-BF9D323C2875}"/>
    <dgm:cxn modelId="{1A4FC62B-0AA7-4B9F-A734-8C643D7A8F62}" type="presOf" srcId="{FC381058-77B0-4B7D-AE8D-556B0AEE1207}" destId="{D8CF7650-9FC9-4972-9CB7-1F6F22AC65F5}" srcOrd="0" destOrd="0" presId="urn:microsoft.com/office/officeart/2018/2/layout/IconVerticalSolidList"/>
    <dgm:cxn modelId="{3C45BB38-0E0D-4160-A9D3-B99FC54C8139}" srcId="{FC381058-77B0-4B7D-AE8D-556B0AEE1207}" destId="{42F59123-A17C-4452-B2AD-B2D71D75BF37}" srcOrd="1" destOrd="0" parTransId="{349B7D89-EA6D-4215-AC23-F8DA51D1CDF8}" sibTransId="{F7F2D878-2FA4-47F7-8E5C-0B1F0F86FAE9}"/>
    <dgm:cxn modelId="{810F3B42-F8AA-4B7A-B55E-142F354E0996}" type="presOf" srcId="{20046733-A502-437B-9991-F5AEF30B329F}" destId="{C11A4391-9D33-4450-A65A-ADD98537178E}" srcOrd="0" destOrd="0" presId="urn:microsoft.com/office/officeart/2018/2/layout/IconVerticalSolidList"/>
    <dgm:cxn modelId="{995470D7-99B3-4BB4-B221-B1F483178F23}" srcId="{FC381058-77B0-4B7D-AE8D-556B0AEE1207}" destId="{2613B37D-D291-4FDD-ABDB-7DB15BBFD174}" srcOrd="2" destOrd="0" parTransId="{9852E1D8-7477-46E2-BF89-3E261648A638}" sibTransId="{2CF0A6E5-F049-45A9-B8B6-0B694655BB8C}"/>
    <dgm:cxn modelId="{C93487EE-0D67-46C6-ADC8-9EB3361168F1}" type="presOf" srcId="{2613B37D-D291-4FDD-ABDB-7DB15BBFD174}" destId="{A5FE934A-0684-41F6-93B1-F9576042733E}" srcOrd="0" destOrd="0" presId="urn:microsoft.com/office/officeart/2018/2/layout/IconVerticalSolidList"/>
    <dgm:cxn modelId="{1546DBD1-8949-4CF4-AB79-9AA8B7DD68CB}" type="presParOf" srcId="{D8CF7650-9FC9-4972-9CB7-1F6F22AC65F5}" destId="{86F2274C-0216-47A0-95E3-329FEC875F7F}" srcOrd="0" destOrd="0" presId="urn:microsoft.com/office/officeart/2018/2/layout/IconVerticalSolidList"/>
    <dgm:cxn modelId="{C3F89156-72D9-440E-A24C-B388734C83D0}" type="presParOf" srcId="{86F2274C-0216-47A0-95E3-329FEC875F7F}" destId="{3C2D71E2-CC33-4D1A-AB98-28D862C0702C}" srcOrd="0" destOrd="0" presId="urn:microsoft.com/office/officeart/2018/2/layout/IconVerticalSolidList"/>
    <dgm:cxn modelId="{C3018A02-DFC4-44CC-9972-F1F830AFC8DC}" type="presParOf" srcId="{86F2274C-0216-47A0-95E3-329FEC875F7F}" destId="{20E60441-20B9-4D91-8D5D-D9F13AC3618C}" srcOrd="1" destOrd="0" presId="urn:microsoft.com/office/officeart/2018/2/layout/IconVerticalSolidList"/>
    <dgm:cxn modelId="{2D2EB3F1-8D59-4067-90E8-B4D6081F571B}" type="presParOf" srcId="{86F2274C-0216-47A0-95E3-329FEC875F7F}" destId="{89E1D7F3-82FF-4406-9345-281E5BB172AD}" srcOrd="2" destOrd="0" presId="urn:microsoft.com/office/officeart/2018/2/layout/IconVerticalSolidList"/>
    <dgm:cxn modelId="{EACE446A-56D6-410E-92B8-950B553A2974}" type="presParOf" srcId="{86F2274C-0216-47A0-95E3-329FEC875F7F}" destId="{C11A4391-9D33-4450-A65A-ADD98537178E}" srcOrd="3" destOrd="0" presId="urn:microsoft.com/office/officeart/2018/2/layout/IconVerticalSolidList"/>
    <dgm:cxn modelId="{E7A19DF9-289F-4EAE-B9F2-DB2314C2AAD1}" type="presParOf" srcId="{D8CF7650-9FC9-4972-9CB7-1F6F22AC65F5}" destId="{0AEFF008-AE49-4249-871E-CBEDA05F5DFB}" srcOrd="1" destOrd="0" presId="urn:microsoft.com/office/officeart/2018/2/layout/IconVerticalSolidList"/>
    <dgm:cxn modelId="{3EC76434-8655-43F4-B4C6-FFC071820F42}" type="presParOf" srcId="{D8CF7650-9FC9-4972-9CB7-1F6F22AC65F5}" destId="{D772BE37-7746-482D-8BE7-C58EB350BD32}" srcOrd="2" destOrd="0" presId="urn:microsoft.com/office/officeart/2018/2/layout/IconVerticalSolidList"/>
    <dgm:cxn modelId="{9FD3EAA9-E04E-4563-A4F3-F477AD2B0FD2}" type="presParOf" srcId="{D772BE37-7746-482D-8BE7-C58EB350BD32}" destId="{8E68FD7C-90C7-412C-9A2F-9DA3C13EA20B}" srcOrd="0" destOrd="0" presId="urn:microsoft.com/office/officeart/2018/2/layout/IconVerticalSolidList"/>
    <dgm:cxn modelId="{DAB6BAB6-A000-44CB-A974-76ECF5B5D8FA}" type="presParOf" srcId="{D772BE37-7746-482D-8BE7-C58EB350BD32}" destId="{7A7CDB86-1250-4EBC-AE54-DE8C585BD7E9}" srcOrd="1" destOrd="0" presId="urn:microsoft.com/office/officeart/2018/2/layout/IconVerticalSolidList"/>
    <dgm:cxn modelId="{CF12BE5C-899B-4157-BA94-8EF7CD0557DA}" type="presParOf" srcId="{D772BE37-7746-482D-8BE7-C58EB350BD32}" destId="{257571A0-732D-45D5-9A73-6530A53C002D}" srcOrd="2" destOrd="0" presId="urn:microsoft.com/office/officeart/2018/2/layout/IconVerticalSolidList"/>
    <dgm:cxn modelId="{0D5698A7-CF59-4F0B-B793-FCD71021082F}" type="presParOf" srcId="{D772BE37-7746-482D-8BE7-C58EB350BD32}" destId="{CED9706D-6D91-4BC3-AED6-7D3822E16581}" srcOrd="3" destOrd="0" presId="urn:microsoft.com/office/officeart/2018/2/layout/IconVerticalSolidList"/>
    <dgm:cxn modelId="{6917D54D-079B-46E1-B7EC-B4B697327148}" type="presParOf" srcId="{D8CF7650-9FC9-4972-9CB7-1F6F22AC65F5}" destId="{F6A25251-DB2B-4815-89E0-DB4A0384CD9D}" srcOrd="3" destOrd="0" presId="urn:microsoft.com/office/officeart/2018/2/layout/IconVerticalSolidList"/>
    <dgm:cxn modelId="{96CD5B8F-8BE0-48EB-8044-0DE02C8CD0DB}" type="presParOf" srcId="{D8CF7650-9FC9-4972-9CB7-1F6F22AC65F5}" destId="{714BA78F-78BF-4266-B182-5CD76B7AF36D}" srcOrd="4" destOrd="0" presId="urn:microsoft.com/office/officeart/2018/2/layout/IconVerticalSolidList"/>
    <dgm:cxn modelId="{4F73FB2B-AF01-4837-A4E4-10EA6723A269}" type="presParOf" srcId="{714BA78F-78BF-4266-B182-5CD76B7AF36D}" destId="{7626EE89-97E7-439D-9931-15C837691EB4}" srcOrd="0" destOrd="0" presId="urn:microsoft.com/office/officeart/2018/2/layout/IconVerticalSolidList"/>
    <dgm:cxn modelId="{0A7B87F0-AA86-4E87-9B6A-A6E0F7CD4F63}" type="presParOf" srcId="{714BA78F-78BF-4266-B182-5CD76B7AF36D}" destId="{7A2CD48D-9C7E-403A-AC76-6CE50C8E4226}" srcOrd="1" destOrd="0" presId="urn:microsoft.com/office/officeart/2018/2/layout/IconVerticalSolidList"/>
    <dgm:cxn modelId="{8801E2B0-101E-46B6-A136-6B98C507A6AE}" type="presParOf" srcId="{714BA78F-78BF-4266-B182-5CD76B7AF36D}" destId="{0FE871BD-BA51-4210-B182-8747DD681C03}" srcOrd="2" destOrd="0" presId="urn:microsoft.com/office/officeart/2018/2/layout/IconVerticalSolidList"/>
    <dgm:cxn modelId="{05A0651C-02F0-4912-BEF0-F2D009A2A886}" type="presParOf" srcId="{714BA78F-78BF-4266-B182-5CD76B7AF36D}" destId="{A5FE934A-0684-41F6-93B1-F9576042733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59AA7-6E2F-44E7-AE54-B2D527195DA5}"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D3D3235A-5A87-49A7-95E4-B3ACD62EC163}">
      <dgm:prSet/>
      <dgm:spPr/>
      <dgm:t>
        <a:bodyPr/>
        <a:lstStyle/>
        <a:p>
          <a:r>
            <a:rPr lang="en-US"/>
            <a:t>Students’ experiences matter</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8E0EE8F-6BBB-4B12-8FC9-D692613DBBC4}" type="parTrans" cxnId="{3C89E4B3-BE75-4B9D-96EB-D1481B85B2B5}">
      <dgm:prSet/>
      <dgm:spPr/>
      <dgm:t>
        <a:bodyPr/>
        <a:lstStyle/>
        <a:p>
          <a:endParaRPr lang="en-US"/>
        </a:p>
      </dgm:t>
    </dgm:pt>
    <dgm:pt modelId="{A12A1D30-736C-4E63-973D-C460CCB24FCD}" type="sibTrans" cxnId="{3C89E4B3-BE75-4B9D-96EB-D1481B85B2B5}">
      <dgm:prSet/>
      <dgm:spPr/>
      <dgm:t>
        <a:bodyPr/>
        <a:lstStyle/>
        <a:p>
          <a:endParaRPr lang="en-US"/>
        </a:p>
      </dgm:t>
    </dgm:pt>
    <dgm:pt modelId="{482CE7E1-710A-4E4C-976D-31CC0425380B}">
      <dgm:prSet/>
      <dgm:spPr/>
      <dgm:t>
        <a:bodyPr/>
        <a:lstStyle/>
        <a:p>
          <a:r>
            <a:rPr lang="en-US"/>
            <a:t>Language is social</a:t>
          </a:r>
        </a:p>
      </dgm:t>
    </dgm:pt>
    <dgm:pt modelId="{A8AC955E-D795-4A64-90D2-C197A5FA4998}" type="parTrans" cxnId="{E79B86C2-E7F3-42EE-9ED5-9FBDBF1F82AD}">
      <dgm:prSet/>
      <dgm:spPr/>
      <dgm:t>
        <a:bodyPr/>
        <a:lstStyle/>
        <a:p>
          <a:endParaRPr lang="en-US"/>
        </a:p>
      </dgm:t>
    </dgm:pt>
    <dgm:pt modelId="{6A5BE7F7-A827-428A-9432-32F364203362}" type="sibTrans" cxnId="{E79B86C2-E7F3-42EE-9ED5-9FBDBF1F82AD}">
      <dgm:prSet/>
      <dgm:spPr/>
      <dgm:t>
        <a:bodyPr/>
        <a:lstStyle/>
        <a:p>
          <a:endParaRPr lang="en-US"/>
        </a:p>
      </dgm:t>
    </dgm:pt>
    <dgm:pt modelId="{6D9E9AD8-5543-4C9E-A54D-235AA543500E}">
      <dgm:prSet/>
      <dgm:spPr/>
      <dgm:t>
        <a:bodyPr/>
        <a:lstStyle/>
        <a:p>
          <a:r>
            <a:rPr lang="en-US"/>
            <a:t>Domains are interdependent and integrated</a:t>
          </a:r>
        </a:p>
      </dgm:t>
    </dgm:pt>
    <dgm:pt modelId="{9E411570-62A7-4065-990D-3231A8B9AC07}" type="parTrans" cxnId="{93DF01CA-6AC0-4944-80C1-A727BFD53AD4}">
      <dgm:prSet/>
      <dgm:spPr/>
      <dgm:t>
        <a:bodyPr/>
        <a:lstStyle/>
        <a:p>
          <a:endParaRPr lang="en-US"/>
        </a:p>
      </dgm:t>
    </dgm:pt>
    <dgm:pt modelId="{F5AFF5EF-C77E-4BF7-82BB-164788B38A53}" type="sibTrans" cxnId="{93DF01CA-6AC0-4944-80C1-A727BFD53AD4}">
      <dgm:prSet/>
      <dgm:spPr/>
      <dgm:t>
        <a:bodyPr/>
        <a:lstStyle/>
        <a:p>
          <a:endParaRPr lang="en-US"/>
        </a:p>
      </dgm:t>
    </dgm:pt>
    <dgm:pt modelId="{C5E8BEC9-717C-41B3-A43E-EF04CE05FB11}">
      <dgm:prSet/>
      <dgm:spPr/>
      <dgm:t>
        <a:bodyPr/>
        <a:lstStyle/>
        <a:p>
          <a:r>
            <a:rPr lang="en-US"/>
            <a:t>Literacy is more than isolated skills</a:t>
          </a:r>
        </a:p>
      </dgm:t>
    </dgm:pt>
    <dgm:pt modelId="{56BD26CB-CED3-44C4-B5A4-573859348F30}" type="parTrans" cxnId="{907B7C5A-A3CD-46AE-A883-B18919854C82}">
      <dgm:prSet/>
      <dgm:spPr/>
      <dgm:t>
        <a:bodyPr/>
        <a:lstStyle/>
        <a:p>
          <a:endParaRPr lang="en-US"/>
        </a:p>
      </dgm:t>
    </dgm:pt>
    <dgm:pt modelId="{AE9DF37A-6453-44B9-B55A-95A02712F72D}" type="sibTrans" cxnId="{907B7C5A-A3CD-46AE-A883-B18919854C82}">
      <dgm:prSet/>
      <dgm:spPr/>
      <dgm:t>
        <a:bodyPr/>
        <a:lstStyle/>
        <a:p>
          <a:endParaRPr lang="en-US"/>
        </a:p>
      </dgm:t>
    </dgm:pt>
    <dgm:pt modelId="{9214175A-67FC-4F21-B707-F8170E0AC4A2}">
      <dgm:prSet/>
      <dgm:spPr/>
      <dgm:t>
        <a:bodyPr/>
        <a:lstStyle/>
        <a:p>
          <a:r>
            <a:rPr lang="en-US"/>
            <a:t>All texts are multimodal</a:t>
          </a:r>
        </a:p>
      </dgm:t>
    </dgm:pt>
    <dgm:pt modelId="{1CC79F0B-F727-40F8-91EA-17C926E41A5A}" type="parTrans" cxnId="{AFDB8E54-EBC9-4E7A-BE54-07D0A6524153}">
      <dgm:prSet/>
      <dgm:spPr/>
      <dgm:t>
        <a:bodyPr/>
        <a:lstStyle/>
        <a:p>
          <a:endParaRPr lang="en-US"/>
        </a:p>
      </dgm:t>
    </dgm:pt>
    <dgm:pt modelId="{2542DC11-30E5-4086-98F5-FB8C91817093}" type="sibTrans" cxnId="{AFDB8E54-EBC9-4E7A-BE54-07D0A6524153}">
      <dgm:prSet/>
      <dgm:spPr/>
      <dgm:t>
        <a:bodyPr/>
        <a:lstStyle/>
        <a:p>
          <a:endParaRPr lang="en-US"/>
        </a:p>
      </dgm:t>
    </dgm:pt>
    <dgm:pt modelId="{91CD1F5F-2E26-44E1-AA87-04ABCD8F8B3B}">
      <dgm:prSet/>
      <dgm:spPr/>
      <dgm:t>
        <a:bodyPr/>
        <a:lstStyle/>
        <a:p>
          <a:r>
            <a:rPr lang="en-US"/>
            <a:t>Literacy connects to histories, identities, futures</a:t>
          </a:r>
        </a:p>
      </dgm:t>
    </dgm:pt>
    <dgm:pt modelId="{E4C083D4-A2EF-42F5-87BF-CAB2C2C1E02F}" type="parTrans" cxnId="{2F67D002-A8E3-467B-B890-94D1E23E4A50}">
      <dgm:prSet/>
      <dgm:spPr/>
      <dgm:t>
        <a:bodyPr/>
        <a:lstStyle/>
        <a:p>
          <a:endParaRPr lang="en-US"/>
        </a:p>
      </dgm:t>
    </dgm:pt>
    <dgm:pt modelId="{B2C76E4F-4EE9-4166-8E8A-FCBCFB333289}" type="sibTrans" cxnId="{2F67D002-A8E3-467B-B890-94D1E23E4A50}">
      <dgm:prSet/>
      <dgm:spPr/>
      <dgm:t>
        <a:bodyPr/>
        <a:lstStyle/>
        <a:p>
          <a:endParaRPr lang="en-US"/>
        </a:p>
      </dgm:t>
    </dgm:pt>
    <dgm:pt modelId="{FFBFEDA8-927E-4F43-9D06-A4ADD75E443B}" type="pres">
      <dgm:prSet presAssocID="{37759AA7-6E2F-44E7-AE54-B2D527195DA5}" presName="diagram" presStyleCnt="0">
        <dgm:presLayoutVars>
          <dgm:dir/>
          <dgm:resizeHandles val="exact"/>
        </dgm:presLayoutVars>
      </dgm:prSet>
      <dgm:spPr/>
    </dgm:pt>
    <dgm:pt modelId="{CD4C56E1-5811-4C70-859C-015756D761D3}" type="pres">
      <dgm:prSet presAssocID="{D3D3235A-5A87-49A7-95E4-B3ACD62EC163}" presName="node" presStyleLbl="node1" presStyleIdx="0" presStyleCnt="6">
        <dgm:presLayoutVars>
          <dgm:bulletEnabled val="1"/>
        </dgm:presLayoutVars>
      </dgm:prSet>
      <dgm:spPr/>
    </dgm:pt>
    <dgm:pt modelId="{66AE6B6F-217D-47FF-8696-606D5C36E456}" type="pres">
      <dgm:prSet presAssocID="{A12A1D30-736C-4E63-973D-C460CCB24FCD}" presName="sibTrans" presStyleCnt="0"/>
      <dgm:spPr/>
    </dgm:pt>
    <dgm:pt modelId="{A5E8BD43-EB5D-4526-B47D-5F751B143942}" type="pres">
      <dgm:prSet presAssocID="{482CE7E1-710A-4E4C-976D-31CC0425380B}" presName="node" presStyleLbl="node1" presStyleIdx="1" presStyleCnt="6">
        <dgm:presLayoutVars>
          <dgm:bulletEnabled val="1"/>
        </dgm:presLayoutVars>
      </dgm:prSet>
      <dgm:spPr/>
    </dgm:pt>
    <dgm:pt modelId="{BE3E2627-BB4D-44BB-A7D1-BA93BD64416E}" type="pres">
      <dgm:prSet presAssocID="{6A5BE7F7-A827-428A-9432-32F364203362}" presName="sibTrans" presStyleCnt="0"/>
      <dgm:spPr/>
    </dgm:pt>
    <dgm:pt modelId="{45606F4D-4A8A-4CD9-BC34-991D847C64C1}" type="pres">
      <dgm:prSet presAssocID="{6D9E9AD8-5543-4C9E-A54D-235AA543500E}" presName="node" presStyleLbl="node1" presStyleIdx="2" presStyleCnt="6">
        <dgm:presLayoutVars>
          <dgm:bulletEnabled val="1"/>
        </dgm:presLayoutVars>
      </dgm:prSet>
      <dgm:spPr/>
    </dgm:pt>
    <dgm:pt modelId="{18EFAED5-8CE7-4351-8497-3D9C2AE00734}" type="pres">
      <dgm:prSet presAssocID="{F5AFF5EF-C77E-4BF7-82BB-164788B38A53}" presName="sibTrans" presStyleCnt="0"/>
      <dgm:spPr/>
    </dgm:pt>
    <dgm:pt modelId="{F7156310-06B1-4E5B-B512-6607D9B18362}" type="pres">
      <dgm:prSet presAssocID="{C5E8BEC9-717C-41B3-A43E-EF04CE05FB11}" presName="node" presStyleLbl="node1" presStyleIdx="3" presStyleCnt="6">
        <dgm:presLayoutVars>
          <dgm:bulletEnabled val="1"/>
        </dgm:presLayoutVars>
      </dgm:prSet>
      <dgm:spPr/>
    </dgm:pt>
    <dgm:pt modelId="{29BB46A0-AB34-4B74-90E0-0BFD35B9514B}" type="pres">
      <dgm:prSet presAssocID="{AE9DF37A-6453-44B9-B55A-95A02712F72D}" presName="sibTrans" presStyleCnt="0"/>
      <dgm:spPr/>
    </dgm:pt>
    <dgm:pt modelId="{E4737FB7-759B-40E5-86C5-8BB50EDB526E}" type="pres">
      <dgm:prSet presAssocID="{9214175A-67FC-4F21-B707-F8170E0AC4A2}" presName="node" presStyleLbl="node1" presStyleIdx="4" presStyleCnt="6">
        <dgm:presLayoutVars>
          <dgm:bulletEnabled val="1"/>
        </dgm:presLayoutVars>
      </dgm:prSet>
      <dgm:spPr/>
    </dgm:pt>
    <dgm:pt modelId="{E3B8EA77-9160-401D-AD81-B2083500E994}" type="pres">
      <dgm:prSet presAssocID="{2542DC11-30E5-4086-98F5-FB8C91817093}" presName="sibTrans" presStyleCnt="0"/>
      <dgm:spPr/>
    </dgm:pt>
    <dgm:pt modelId="{6A163334-D72D-4ABD-93C1-4F27D41E2CBA}" type="pres">
      <dgm:prSet presAssocID="{91CD1F5F-2E26-44E1-AA87-04ABCD8F8B3B}" presName="node" presStyleLbl="node1" presStyleIdx="5" presStyleCnt="6">
        <dgm:presLayoutVars>
          <dgm:bulletEnabled val="1"/>
        </dgm:presLayoutVars>
      </dgm:prSet>
      <dgm:spPr/>
    </dgm:pt>
  </dgm:ptLst>
  <dgm:cxnLst>
    <dgm:cxn modelId="{2F67D002-A8E3-467B-B890-94D1E23E4A50}" srcId="{37759AA7-6E2F-44E7-AE54-B2D527195DA5}" destId="{91CD1F5F-2E26-44E1-AA87-04ABCD8F8B3B}" srcOrd="5" destOrd="0" parTransId="{E4C083D4-A2EF-42F5-87BF-CAB2C2C1E02F}" sibTransId="{B2C76E4F-4EE9-4166-8E8A-FCBCFB333289}"/>
    <dgm:cxn modelId="{EB5BCA07-F65B-4B00-88EC-22A67795D520}" type="presOf" srcId="{37759AA7-6E2F-44E7-AE54-B2D527195DA5}" destId="{FFBFEDA8-927E-4F43-9D06-A4ADD75E443B}" srcOrd="0" destOrd="0" presId="urn:microsoft.com/office/officeart/2005/8/layout/default"/>
    <dgm:cxn modelId="{C4D2BB3C-25A9-4C46-9FB9-4F27C9810F2E}" type="presOf" srcId="{9214175A-67FC-4F21-B707-F8170E0AC4A2}" destId="{E4737FB7-759B-40E5-86C5-8BB50EDB526E}" srcOrd="0" destOrd="0" presId="urn:microsoft.com/office/officeart/2005/8/layout/default"/>
    <dgm:cxn modelId="{E1CD4E60-6AF1-4698-A35D-0FAA67CCF850}" type="presOf" srcId="{91CD1F5F-2E26-44E1-AA87-04ABCD8F8B3B}" destId="{6A163334-D72D-4ABD-93C1-4F27D41E2CBA}" srcOrd="0" destOrd="0" presId="urn:microsoft.com/office/officeart/2005/8/layout/default"/>
    <dgm:cxn modelId="{4801786F-F47A-40A9-8233-881F7915635F}" type="presOf" srcId="{C5E8BEC9-717C-41B3-A43E-EF04CE05FB11}" destId="{F7156310-06B1-4E5B-B512-6607D9B18362}" srcOrd="0" destOrd="0" presId="urn:microsoft.com/office/officeart/2005/8/layout/default"/>
    <dgm:cxn modelId="{AFDB8E54-EBC9-4E7A-BE54-07D0A6524153}" srcId="{37759AA7-6E2F-44E7-AE54-B2D527195DA5}" destId="{9214175A-67FC-4F21-B707-F8170E0AC4A2}" srcOrd="4" destOrd="0" parTransId="{1CC79F0B-F727-40F8-91EA-17C926E41A5A}" sibTransId="{2542DC11-30E5-4086-98F5-FB8C91817093}"/>
    <dgm:cxn modelId="{907B7C5A-A3CD-46AE-A883-B18919854C82}" srcId="{37759AA7-6E2F-44E7-AE54-B2D527195DA5}" destId="{C5E8BEC9-717C-41B3-A43E-EF04CE05FB11}" srcOrd="3" destOrd="0" parTransId="{56BD26CB-CED3-44C4-B5A4-573859348F30}" sibTransId="{AE9DF37A-6453-44B9-B55A-95A02712F72D}"/>
    <dgm:cxn modelId="{AAD71C7C-128E-401C-8847-13FD738F405E}" type="presOf" srcId="{482CE7E1-710A-4E4C-976D-31CC0425380B}" destId="{A5E8BD43-EB5D-4526-B47D-5F751B143942}" srcOrd="0" destOrd="0" presId="urn:microsoft.com/office/officeart/2005/8/layout/default"/>
    <dgm:cxn modelId="{3C89E4B3-BE75-4B9D-96EB-D1481B85B2B5}" srcId="{37759AA7-6E2F-44E7-AE54-B2D527195DA5}" destId="{D3D3235A-5A87-49A7-95E4-B3ACD62EC163}" srcOrd="0" destOrd="0" parTransId="{C8E0EE8F-6BBB-4B12-8FC9-D692613DBBC4}" sibTransId="{A12A1D30-736C-4E63-973D-C460CCB24FCD}"/>
    <dgm:cxn modelId="{E79B86C2-E7F3-42EE-9ED5-9FBDBF1F82AD}" srcId="{37759AA7-6E2F-44E7-AE54-B2D527195DA5}" destId="{482CE7E1-710A-4E4C-976D-31CC0425380B}" srcOrd="1" destOrd="0" parTransId="{A8AC955E-D795-4A64-90D2-C197A5FA4998}" sibTransId="{6A5BE7F7-A827-428A-9432-32F364203362}"/>
    <dgm:cxn modelId="{B43BE7C9-F256-4E83-AD74-8A1C8D5023AD}" type="presOf" srcId="{6D9E9AD8-5543-4C9E-A54D-235AA543500E}" destId="{45606F4D-4A8A-4CD9-BC34-991D847C64C1}" srcOrd="0" destOrd="0" presId="urn:microsoft.com/office/officeart/2005/8/layout/default"/>
    <dgm:cxn modelId="{93DF01CA-6AC0-4944-80C1-A727BFD53AD4}" srcId="{37759AA7-6E2F-44E7-AE54-B2D527195DA5}" destId="{6D9E9AD8-5543-4C9E-A54D-235AA543500E}" srcOrd="2" destOrd="0" parTransId="{9E411570-62A7-4065-990D-3231A8B9AC07}" sibTransId="{F5AFF5EF-C77E-4BF7-82BB-164788B38A53}"/>
    <dgm:cxn modelId="{A9EBF8F9-B358-4988-AC15-A9C865C12529}" type="presOf" srcId="{D3D3235A-5A87-49A7-95E4-B3ACD62EC163}" destId="{CD4C56E1-5811-4C70-859C-015756D761D3}" srcOrd="0" destOrd="0" presId="urn:microsoft.com/office/officeart/2005/8/layout/default"/>
    <dgm:cxn modelId="{6C9B1AB8-FC09-4BC7-9E7F-FE88EC541D1A}" type="presParOf" srcId="{FFBFEDA8-927E-4F43-9D06-A4ADD75E443B}" destId="{CD4C56E1-5811-4C70-859C-015756D761D3}" srcOrd="0" destOrd="0" presId="urn:microsoft.com/office/officeart/2005/8/layout/default"/>
    <dgm:cxn modelId="{5305AE41-7A25-4AC9-BBB8-E5681260FCE0}" type="presParOf" srcId="{FFBFEDA8-927E-4F43-9D06-A4ADD75E443B}" destId="{66AE6B6F-217D-47FF-8696-606D5C36E456}" srcOrd="1" destOrd="0" presId="urn:microsoft.com/office/officeart/2005/8/layout/default"/>
    <dgm:cxn modelId="{BC1ED560-AA3D-417B-BBE0-CF08286326AA}" type="presParOf" srcId="{FFBFEDA8-927E-4F43-9D06-A4ADD75E443B}" destId="{A5E8BD43-EB5D-4526-B47D-5F751B143942}" srcOrd="2" destOrd="0" presId="urn:microsoft.com/office/officeart/2005/8/layout/default"/>
    <dgm:cxn modelId="{FA3024F1-6632-4161-BF6E-B633340B4EAB}" type="presParOf" srcId="{FFBFEDA8-927E-4F43-9D06-A4ADD75E443B}" destId="{BE3E2627-BB4D-44BB-A7D1-BA93BD64416E}" srcOrd="3" destOrd="0" presId="urn:microsoft.com/office/officeart/2005/8/layout/default"/>
    <dgm:cxn modelId="{387FE603-625D-47C6-820B-88F3AC390BA1}" type="presParOf" srcId="{FFBFEDA8-927E-4F43-9D06-A4ADD75E443B}" destId="{45606F4D-4A8A-4CD9-BC34-991D847C64C1}" srcOrd="4" destOrd="0" presId="urn:microsoft.com/office/officeart/2005/8/layout/default"/>
    <dgm:cxn modelId="{9B9D7F5F-07CE-4961-9ACA-5D6741C8D391}" type="presParOf" srcId="{FFBFEDA8-927E-4F43-9D06-A4ADD75E443B}" destId="{18EFAED5-8CE7-4351-8497-3D9C2AE00734}" srcOrd="5" destOrd="0" presId="urn:microsoft.com/office/officeart/2005/8/layout/default"/>
    <dgm:cxn modelId="{F7F17193-899C-47F8-8203-21C08AE3CBAE}" type="presParOf" srcId="{FFBFEDA8-927E-4F43-9D06-A4ADD75E443B}" destId="{F7156310-06B1-4E5B-B512-6607D9B18362}" srcOrd="6" destOrd="0" presId="urn:microsoft.com/office/officeart/2005/8/layout/default"/>
    <dgm:cxn modelId="{B8179814-8C9F-4C7A-9620-B0D447C485F5}" type="presParOf" srcId="{FFBFEDA8-927E-4F43-9D06-A4ADD75E443B}" destId="{29BB46A0-AB34-4B74-90E0-0BFD35B9514B}" srcOrd="7" destOrd="0" presId="urn:microsoft.com/office/officeart/2005/8/layout/default"/>
    <dgm:cxn modelId="{E93885BA-4ECC-46E0-B513-2FC2B7AF973C}" type="presParOf" srcId="{FFBFEDA8-927E-4F43-9D06-A4ADD75E443B}" destId="{E4737FB7-759B-40E5-86C5-8BB50EDB526E}" srcOrd="8" destOrd="0" presId="urn:microsoft.com/office/officeart/2005/8/layout/default"/>
    <dgm:cxn modelId="{0919B4C6-75D3-4DEE-B454-EB3051B17120}" type="presParOf" srcId="{FFBFEDA8-927E-4F43-9D06-A4ADD75E443B}" destId="{E3B8EA77-9160-401D-AD81-B2083500E994}" srcOrd="9" destOrd="0" presId="urn:microsoft.com/office/officeart/2005/8/layout/default"/>
    <dgm:cxn modelId="{FA4A5C7F-834B-41E9-BA39-8E3305576FF7}" type="presParOf" srcId="{FFBFEDA8-927E-4F43-9D06-A4ADD75E443B}" destId="{6A163334-D72D-4ABD-93C1-4F27D41E2CBA}"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4E27FC-7CE3-4BC0-ABA8-A6E6A736B0E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631A65-EDD6-4F50-9C27-27488AA850C2}">
      <dgm:prSet/>
      <dgm:spPr/>
      <dgm:t>
        <a:bodyPr/>
        <a:lstStyle/>
        <a:p>
          <a:r>
            <a:rPr lang="en-US"/>
            <a:t>Use literacy for their own purposes</a:t>
          </a:r>
        </a:p>
      </dgm:t>
    </dgm:pt>
    <dgm:pt modelId="{01888F4C-4767-4F80-BAFE-F9D071839F85}" type="parTrans" cxnId="{F4C4011D-5CE9-4E66-9322-1A28241DB842}">
      <dgm:prSet/>
      <dgm:spPr/>
      <dgm:t>
        <a:bodyPr/>
        <a:lstStyle/>
        <a:p>
          <a:endParaRPr lang="en-US"/>
        </a:p>
      </dgm:t>
    </dgm:pt>
    <dgm:pt modelId="{CCD8D421-4F9E-4230-A46C-90C69BA04C43}" type="sibTrans" cxnId="{F4C4011D-5CE9-4E66-9322-1A28241DB842}">
      <dgm:prSet/>
      <dgm:spPr/>
      <dgm:t>
        <a:bodyPr/>
        <a:lstStyle/>
        <a:p>
          <a:endParaRPr lang="en-US"/>
        </a:p>
      </dgm:t>
    </dgm:pt>
    <dgm:pt modelId="{6F03F5DE-E4C2-4761-8AD5-07BB0AA08B6A}">
      <dgm:prSet/>
      <dgm:spPr/>
      <dgm:t>
        <a:bodyPr/>
        <a:lstStyle/>
        <a:p>
          <a:r>
            <a:rPr lang="en-US"/>
            <a:t>Think about the communicative situation</a:t>
          </a:r>
        </a:p>
      </dgm:t>
    </dgm:pt>
    <dgm:pt modelId="{45D6274A-A2F3-4B92-A014-7FB4F2BABBF9}" type="parTrans" cxnId="{1F9D3C44-505A-45A7-ACF4-71738D3693D9}">
      <dgm:prSet/>
      <dgm:spPr/>
      <dgm:t>
        <a:bodyPr/>
        <a:lstStyle/>
        <a:p>
          <a:endParaRPr lang="en-US"/>
        </a:p>
      </dgm:t>
    </dgm:pt>
    <dgm:pt modelId="{650A3B1F-DB13-4E25-BC42-652456225BE9}" type="sibTrans" cxnId="{1F9D3C44-505A-45A7-ACF4-71738D3693D9}">
      <dgm:prSet/>
      <dgm:spPr/>
      <dgm:t>
        <a:bodyPr/>
        <a:lstStyle/>
        <a:p>
          <a:endParaRPr lang="en-US"/>
        </a:p>
      </dgm:t>
    </dgm:pt>
    <dgm:pt modelId="{F5AF716F-CBE7-457F-ADC7-D283C91F4081}">
      <dgm:prSet/>
      <dgm:spPr/>
      <dgm:t>
        <a:bodyPr/>
        <a:lstStyle/>
        <a:p>
          <a:r>
            <a:rPr lang="en-US"/>
            <a:t>Use and adapt genres to create multimodal texts</a:t>
          </a:r>
        </a:p>
      </dgm:t>
    </dgm:pt>
    <dgm:pt modelId="{3EE59B25-3F43-4708-BAC8-955FC6E8EBB4}" type="parTrans" cxnId="{9B42F495-F675-4531-8584-777359707596}">
      <dgm:prSet/>
      <dgm:spPr/>
      <dgm:t>
        <a:bodyPr/>
        <a:lstStyle/>
        <a:p>
          <a:endParaRPr lang="en-US"/>
        </a:p>
      </dgm:t>
    </dgm:pt>
    <dgm:pt modelId="{F04DF97D-603B-4346-A90F-D1E013F59FEB}" type="sibTrans" cxnId="{9B42F495-F675-4531-8584-777359707596}">
      <dgm:prSet/>
      <dgm:spPr/>
      <dgm:t>
        <a:bodyPr/>
        <a:lstStyle/>
        <a:p>
          <a:endParaRPr lang="en-US"/>
        </a:p>
      </dgm:t>
    </dgm:pt>
    <dgm:pt modelId="{9C6901DA-8AFA-483B-A874-4BDD790497CA}">
      <dgm:prSet/>
      <dgm:spPr/>
      <dgm:t>
        <a:bodyPr/>
        <a:lstStyle/>
        <a:p>
          <a:r>
            <a:rPr lang="en-US"/>
            <a:t>Use flexible, recursive processes</a:t>
          </a:r>
        </a:p>
      </dgm:t>
    </dgm:pt>
    <dgm:pt modelId="{3FEAD3ED-EAAB-4BAD-9741-B630FC90C385}" type="parTrans" cxnId="{F96BEAFB-3719-49A7-99CF-25468E2CEA23}">
      <dgm:prSet/>
      <dgm:spPr/>
      <dgm:t>
        <a:bodyPr/>
        <a:lstStyle/>
        <a:p>
          <a:endParaRPr lang="en-US"/>
        </a:p>
      </dgm:t>
    </dgm:pt>
    <dgm:pt modelId="{A5F23D1D-31F4-47B2-B272-2876B1F69FFB}" type="sibTrans" cxnId="{F96BEAFB-3719-49A7-99CF-25468E2CEA23}">
      <dgm:prSet/>
      <dgm:spPr/>
      <dgm:t>
        <a:bodyPr/>
        <a:lstStyle/>
        <a:p>
          <a:endParaRPr lang="en-US"/>
        </a:p>
      </dgm:t>
    </dgm:pt>
    <dgm:pt modelId="{908CD282-60EA-41AF-B112-62A5E2E24C35}">
      <dgm:prSet/>
      <dgm:spPr/>
      <dgm:t>
        <a:bodyPr/>
        <a:lstStyle/>
        <a:p>
          <a:r>
            <a:rPr lang="en-US"/>
            <a:t>Make meaning through experiences and perspectives</a:t>
          </a:r>
        </a:p>
      </dgm:t>
    </dgm:pt>
    <dgm:pt modelId="{4197C94D-189B-480F-8C03-60921BFD0324}" type="parTrans" cxnId="{B52E66B0-A537-4877-97C7-C063DB96F00C}">
      <dgm:prSet/>
      <dgm:spPr/>
      <dgm:t>
        <a:bodyPr/>
        <a:lstStyle/>
        <a:p>
          <a:endParaRPr lang="en-US"/>
        </a:p>
      </dgm:t>
    </dgm:pt>
    <dgm:pt modelId="{52206409-093F-47E3-BF41-10A52EDC8A91}" type="sibTrans" cxnId="{B52E66B0-A537-4877-97C7-C063DB96F00C}">
      <dgm:prSet/>
      <dgm:spPr/>
      <dgm:t>
        <a:bodyPr/>
        <a:lstStyle/>
        <a:p>
          <a:endParaRPr lang="en-US"/>
        </a:p>
      </dgm:t>
    </dgm:pt>
    <dgm:pt modelId="{C81BC780-91EA-416F-84C6-EC672B07A1C2}">
      <dgm:prSet/>
      <dgm:spPr/>
      <dgm:t>
        <a:bodyPr/>
        <a:lstStyle/>
        <a:p>
          <a:r>
            <a:rPr lang="en-US"/>
            <a:t>Critically examine texts through various lenses</a:t>
          </a:r>
        </a:p>
      </dgm:t>
    </dgm:pt>
    <dgm:pt modelId="{64B49CF7-31FF-4CFB-94EC-2C5BF1637930}" type="parTrans" cxnId="{68796747-868F-4D5A-925A-546D23FEFB1D}">
      <dgm:prSet/>
      <dgm:spPr/>
      <dgm:t>
        <a:bodyPr/>
        <a:lstStyle/>
        <a:p>
          <a:endParaRPr lang="en-US"/>
        </a:p>
      </dgm:t>
    </dgm:pt>
    <dgm:pt modelId="{7B94D68D-720C-451F-9342-627A52A0EB20}" type="sibTrans" cxnId="{68796747-868F-4D5A-925A-546D23FEFB1D}">
      <dgm:prSet/>
      <dgm:spPr/>
      <dgm:t>
        <a:bodyPr/>
        <a:lstStyle/>
        <a:p>
          <a:endParaRPr lang="en-US"/>
        </a:p>
      </dgm:t>
    </dgm:pt>
    <dgm:pt modelId="{6B58F85D-CFE9-47B1-8D0B-19941A591798}" type="pres">
      <dgm:prSet presAssocID="{D84E27FC-7CE3-4BC0-ABA8-A6E6A736B0E4}" presName="root" presStyleCnt="0">
        <dgm:presLayoutVars>
          <dgm:dir/>
          <dgm:resizeHandles val="exact"/>
        </dgm:presLayoutVars>
      </dgm:prSet>
      <dgm:spPr/>
    </dgm:pt>
    <dgm:pt modelId="{B686B501-12D3-4CC9-BD26-E5BB339CBE30}" type="pres">
      <dgm:prSet presAssocID="{54631A65-EDD6-4F50-9C27-27488AA850C2}" presName="compNode" presStyleCnt="0"/>
      <dgm:spPr/>
    </dgm:pt>
    <dgm:pt modelId="{6C6679E9-AAE5-4259-AFE7-BC6443419E88}" type="pres">
      <dgm:prSet presAssocID="{54631A65-EDD6-4F50-9C27-27488AA850C2}" presName="bgRect" presStyleLbl="bgShp" presStyleIdx="0" presStyleCnt="6"/>
      <dgm:spPr/>
    </dgm:pt>
    <dgm:pt modelId="{0962678B-1DE7-4610-AD7D-1DCC05B641B1}" type="pres">
      <dgm:prSet presAssocID="{54631A65-EDD6-4F50-9C27-27488AA850C2}"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9C982C43-230A-4923-A44B-10A1C2B5125C}" type="pres">
      <dgm:prSet presAssocID="{54631A65-EDD6-4F50-9C27-27488AA850C2}" presName="spaceRect" presStyleCnt="0"/>
      <dgm:spPr/>
    </dgm:pt>
    <dgm:pt modelId="{652A52F3-9B3E-4C99-BE5A-FC2F427A12AE}" type="pres">
      <dgm:prSet presAssocID="{54631A65-EDD6-4F50-9C27-27488AA850C2}" presName="parTx" presStyleLbl="revTx" presStyleIdx="0" presStyleCnt="6">
        <dgm:presLayoutVars>
          <dgm:chMax val="0"/>
          <dgm:chPref val="0"/>
        </dgm:presLayoutVars>
      </dgm:prSet>
      <dgm:spPr/>
    </dgm:pt>
    <dgm:pt modelId="{FDCCF936-1919-4CDF-89CC-A27C02AD4C4C}" type="pres">
      <dgm:prSet presAssocID="{CCD8D421-4F9E-4230-A46C-90C69BA04C43}" presName="sibTrans" presStyleCnt="0"/>
      <dgm:spPr/>
    </dgm:pt>
    <dgm:pt modelId="{3D241AE1-A0DF-4D4C-A9B8-1AFF7AB859CD}" type="pres">
      <dgm:prSet presAssocID="{6F03F5DE-E4C2-4761-8AD5-07BB0AA08B6A}" presName="compNode" presStyleCnt="0"/>
      <dgm:spPr/>
    </dgm:pt>
    <dgm:pt modelId="{BB840487-042B-449A-B28C-38B53BD7B518}" type="pres">
      <dgm:prSet presAssocID="{6F03F5DE-E4C2-4761-8AD5-07BB0AA08B6A}" presName="bgRect" presStyleLbl="bgShp" presStyleIdx="1" presStyleCnt="6"/>
      <dgm:spPr/>
    </dgm:pt>
    <dgm:pt modelId="{13434CBA-2558-4F21-8516-2021472F7479}" type="pres">
      <dgm:prSet presAssocID="{6F03F5DE-E4C2-4761-8AD5-07BB0AA08B6A}"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D7091CAE-CDB3-4BB6-B8C3-E13CD25E37BF}" type="pres">
      <dgm:prSet presAssocID="{6F03F5DE-E4C2-4761-8AD5-07BB0AA08B6A}" presName="spaceRect" presStyleCnt="0"/>
      <dgm:spPr/>
    </dgm:pt>
    <dgm:pt modelId="{8AB324A2-7C3B-40EB-AB54-7CCA6E64A345}" type="pres">
      <dgm:prSet presAssocID="{6F03F5DE-E4C2-4761-8AD5-07BB0AA08B6A}" presName="parTx" presStyleLbl="revTx" presStyleIdx="1" presStyleCnt="6">
        <dgm:presLayoutVars>
          <dgm:chMax val="0"/>
          <dgm:chPref val="0"/>
        </dgm:presLayoutVars>
      </dgm:prSet>
      <dgm:spPr/>
    </dgm:pt>
    <dgm:pt modelId="{80FC91B9-53E3-43A4-AF99-42C44FB590E4}" type="pres">
      <dgm:prSet presAssocID="{650A3B1F-DB13-4E25-BC42-652456225BE9}" presName="sibTrans" presStyleCnt="0"/>
      <dgm:spPr/>
    </dgm:pt>
    <dgm:pt modelId="{9670BD79-0876-4F41-95C1-E768C5A5A05A}" type="pres">
      <dgm:prSet presAssocID="{F5AF716F-CBE7-457F-ADC7-D283C91F4081}" presName="compNode" presStyleCnt="0"/>
      <dgm:spPr/>
    </dgm:pt>
    <dgm:pt modelId="{58BE43FF-3EBD-4CD2-8E7E-30038EB681A8}" type="pres">
      <dgm:prSet presAssocID="{F5AF716F-CBE7-457F-ADC7-D283C91F4081}" presName="bgRect" presStyleLbl="bgShp" presStyleIdx="2" presStyleCnt="6"/>
      <dgm:spPr/>
    </dgm:pt>
    <dgm:pt modelId="{26ED4F3B-6A44-4E70-9D17-81099089B801}" type="pres">
      <dgm:prSet presAssocID="{F5AF716F-CBE7-457F-ADC7-D283C91F4081}"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ncil"/>
        </a:ext>
      </dgm:extLst>
    </dgm:pt>
    <dgm:pt modelId="{337DECDA-0742-4818-8154-6ADCE4601A96}" type="pres">
      <dgm:prSet presAssocID="{F5AF716F-CBE7-457F-ADC7-D283C91F4081}" presName="spaceRect" presStyleCnt="0"/>
      <dgm:spPr/>
    </dgm:pt>
    <dgm:pt modelId="{69F0852C-6E91-4008-8AF6-1BE6DA879F80}" type="pres">
      <dgm:prSet presAssocID="{F5AF716F-CBE7-457F-ADC7-D283C91F4081}" presName="parTx" presStyleLbl="revTx" presStyleIdx="2" presStyleCnt="6">
        <dgm:presLayoutVars>
          <dgm:chMax val="0"/>
          <dgm:chPref val="0"/>
        </dgm:presLayoutVars>
      </dgm:prSet>
      <dgm:spPr/>
    </dgm:pt>
    <dgm:pt modelId="{749CDC65-CB82-4AFB-BF7A-D352A10A089A}" type="pres">
      <dgm:prSet presAssocID="{F04DF97D-603B-4346-A90F-D1E013F59FEB}" presName="sibTrans" presStyleCnt="0"/>
      <dgm:spPr/>
    </dgm:pt>
    <dgm:pt modelId="{B8D87BAD-D48B-4C42-90F5-EE283DD224B3}" type="pres">
      <dgm:prSet presAssocID="{9C6901DA-8AFA-483B-A874-4BDD790497CA}" presName="compNode" presStyleCnt="0"/>
      <dgm:spPr/>
    </dgm:pt>
    <dgm:pt modelId="{92F013DF-962E-4377-BDBA-FC8AF6C74070}" type="pres">
      <dgm:prSet presAssocID="{9C6901DA-8AFA-483B-A874-4BDD790497CA}" presName="bgRect" presStyleLbl="bgShp" presStyleIdx="3" presStyleCnt="6"/>
      <dgm:spPr/>
    </dgm:pt>
    <dgm:pt modelId="{796C2263-83D5-49A8-B02B-3B0EFF4E2658}" type="pres">
      <dgm:prSet presAssocID="{9C6901DA-8AFA-483B-A874-4BDD790497CA}"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CBFADE28-57A2-4DE8-BD5F-79B11A8DBF42}" type="pres">
      <dgm:prSet presAssocID="{9C6901DA-8AFA-483B-A874-4BDD790497CA}" presName="spaceRect" presStyleCnt="0"/>
      <dgm:spPr/>
    </dgm:pt>
    <dgm:pt modelId="{2450C44D-6839-4798-AD6C-AE6EC9318919}" type="pres">
      <dgm:prSet presAssocID="{9C6901DA-8AFA-483B-A874-4BDD790497CA}" presName="parTx" presStyleLbl="revTx" presStyleIdx="3" presStyleCnt="6">
        <dgm:presLayoutVars>
          <dgm:chMax val="0"/>
          <dgm:chPref val="0"/>
        </dgm:presLayoutVars>
      </dgm:prSet>
      <dgm:spPr/>
    </dgm:pt>
    <dgm:pt modelId="{013E5FE7-DA72-4BF5-B38A-BE07283260BA}" type="pres">
      <dgm:prSet presAssocID="{A5F23D1D-31F4-47B2-B272-2876B1F69FFB}" presName="sibTrans" presStyleCnt="0"/>
      <dgm:spPr/>
    </dgm:pt>
    <dgm:pt modelId="{32664462-5F0D-46BE-AB88-72177C8BD352}" type="pres">
      <dgm:prSet presAssocID="{908CD282-60EA-41AF-B112-62A5E2E24C35}" presName="compNode" presStyleCnt="0"/>
      <dgm:spPr/>
    </dgm:pt>
    <dgm:pt modelId="{40B48E8F-E1E4-4FAB-B95A-98DAB98E3359}" type="pres">
      <dgm:prSet presAssocID="{908CD282-60EA-41AF-B112-62A5E2E24C35}" presName="bgRect" presStyleLbl="bgShp" presStyleIdx="4" presStyleCnt="6"/>
      <dgm:spPr/>
    </dgm:pt>
    <dgm:pt modelId="{3EE75187-B066-4CAB-8054-E8C0528FFFD8}" type="pres">
      <dgm:prSet presAssocID="{908CD282-60EA-41AF-B112-62A5E2E24C35}"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8B491F59-FE6D-4506-BC7D-CA989489C06B}" type="pres">
      <dgm:prSet presAssocID="{908CD282-60EA-41AF-B112-62A5E2E24C35}" presName="spaceRect" presStyleCnt="0"/>
      <dgm:spPr/>
    </dgm:pt>
    <dgm:pt modelId="{1ED48BBC-B135-4197-BBB2-0BB685192A3A}" type="pres">
      <dgm:prSet presAssocID="{908CD282-60EA-41AF-B112-62A5E2E24C35}" presName="parTx" presStyleLbl="revTx" presStyleIdx="4" presStyleCnt="6">
        <dgm:presLayoutVars>
          <dgm:chMax val="0"/>
          <dgm:chPref val="0"/>
        </dgm:presLayoutVars>
      </dgm:prSet>
      <dgm:spPr/>
    </dgm:pt>
    <dgm:pt modelId="{35C5586C-4473-4A35-89E6-F1BFBC39ADA8}" type="pres">
      <dgm:prSet presAssocID="{52206409-093F-47E3-BF41-10A52EDC8A91}" presName="sibTrans" presStyleCnt="0"/>
      <dgm:spPr/>
    </dgm:pt>
    <dgm:pt modelId="{48CCABE8-C421-4FE6-9BEE-574650D522AC}" type="pres">
      <dgm:prSet presAssocID="{C81BC780-91EA-416F-84C6-EC672B07A1C2}" presName="compNode" presStyleCnt="0"/>
      <dgm:spPr/>
    </dgm:pt>
    <dgm:pt modelId="{CCEA1A7C-FB61-436B-AC8F-E715957899D9}" type="pres">
      <dgm:prSet presAssocID="{C81BC780-91EA-416F-84C6-EC672B07A1C2}" presName="bgRect" presStyleLbl="bgShp" presStyleIdx="5" presStyleCnt="6"/>
      <dgm:spPr/>
    </dgm:pt>
    <dgm:pt modelId="{83CB93A5-8549-44F0-AA50-F967C1D0F687}" type="pres">
      <dgm:prSet presAssocID="{C81BC780-91EA-416F-84C6-EC672B07A1C2}"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B1C8354-3971-431C-A67C-47ADCEC3B392}" type="pres">
      <dgm:prSet presAssocID="{C81BC780-91EA-416F-84C6-EC672B07A1C2}" presName="spaceRect" presStyleCnt="0"/>
      <dgm:spPr/>
    </dgm:pt>
    <dgm:pt modelId="{6CF1AB73-E135-44B4-838F-F0CAFD64DC0A}" type="pres">
      <dgm:prSet presAssocID="{C81BC780-91EA-416F-84C6-EC672B07A1C2}" presName="parTx" presStyleLbl="revTx" presStyleIdx="5" presStyleCnt="6">
        <dgm:presLayoutVars>
          <dgm:chMax val="0"/>
          <dgm:chPref val="0"/>
        </dgm:presLayoutVars>
      </dgm:prSet>
      <dgm:spPr/>
    </dgm:pt>
  </dgm:ptLst>
  <dgm:cxnLst>
    <dgm:cxn modelId="{70CACE09-82AB-490E-90AE-98F07797ED6D}" type="presOf" srcId="{D84E27FC-7CE3-4BC0-ABA8-A6E6A736B0E4}" destId="{6B58F85D-CFE9-47B1-8D0B-19941A591798}" srcOrd="0" destOrd="0" presId="urn:microsoft.com/office/officeart/2018/2/layout/IconVerticalSolidList"/>
    <dgm:cxn modelId="{F4C4011D-5CE9-4E66-9322-1A28241DB842}" srcId="{D84E27FC-7CE3-4BC0-ABA8-A6E6A736B0E4}" destId="{54631A65-EDD6-4F50-9C27-27488AA850C2}" srcOrd="0" destOrd="0" parTransId="{01888F4C-4767-4F80-BAFE-F9D071839F85}" sibTransId="{CCD8D421-4F9E-4230-A46C-90C69BA04C43}"/>
    <dgm:cxn modelId="{9A92D221-21CF-430F-8F0B-CC340C1FA0D8}" type="presOf" srcId="{C81BC780-91EA-416F-84C6-EC672B07A1C2}" destId="{6CF1AB73-E135-44B4-838F-F0CAFD64DC0A}" srcOrd="0" destOrd="0" presId="urn:microsoft.com/office/officeart/2018/2/layout/IconVerticalSolidList"/>
    <dgm:cxn modelId="{1F9D3C44-505A-45A7-ACF4-71738D3693D9}" srcId="{D84E27FC-7CE3-4BC0-ABA8-A6E6A736B0E4}" destId="{6F03F5DE-E4C2-4761-8AD5-07BB0AA08B6A}" srcOrd="1" destOrd="0" parTransId="{45D6274A-A2F3-4B92-A014-7FB4F2BABBF9}" sibTransId="{650A3B1F-DB13-4E25-BC42-652456225BE9}"/>
    <dgm:cxn modelId="{68796747-868F-4D5A-925A-546D23FEFB1D}" srcId="{D84E27FC-7CE3-4BC0-ABA8-A6E6A736B0E4}" destId="{C81BC780-91EA-416F-84C6-EC672B07A1C2}" srcOrd="5" destOrd="0" parTransId="{64B49CF7-31FF-4CFB-94EC-2C5BF1637930}" sibTransId="{7B94D68D-720C-451F-9342-627A52A0EB20}"/>
    <dgm:cxn modelId="{4FF37A54-6B37-41EC-984F-A66C7B0B3CBC}" type="presOf" srcId="{9C6901DA-8AFA-483B-A874-4BDD790497CA}" destId="{2450C44D-6839-4798-AD6C-AE6EC9318919}" srcOrd="0" destOrd="0" presId="urn:microsoft.com/office/officeart/2018/2/layout/IconVerticalSolidList"/>
    <dgm:cxn modelId="{5D89408F-9279-47F4-B2A9-927FA052F134}" type="presOf" srcId="{6F03F5DE-E4C2-4761-8AD5-07BB0AA08B6A}" destId="{8AB324A2-7C3B-40EB-AB54-7CCA6E64A345}" srcOrd="0" destOrd="0" presId="urn:microsoft.com/office/officeart/2018/2/layout/IconVerticalSolidList"/>
    <dgm:cxn modelId="{9B42F495-F675-4531-8584-777359707596}" srcId="{D84E27FC-7CE3-4BC0-ABA8-A6E6A736B0E4}" destId="{F5AF716F-CBE7-457F-ADC7-D283C91F4081}" srcOrd="2" destOrd="0" parTransId="{3EE59B25-3F43-4708-BAC8-955FC6E8EBB4}" sibTransId="{F04DF97D-603B-4346-A90F-D1E013F59FEB}"/>
    <dgm:cxn modelId="{B52E66B0-A537-4877-97C7-C063DB96F00C}" srcId="{D84E27FC-7CE3-4BC0-ABA8-A6E6A736B0E4}" destId="{908CD282-60EA-41AF-B112-62A5E2E24C35}" srcOrd="4" destOrd="0" parTransId="{4197C94D-189B-480F-8C03-60921BFD0324}" sibTransId="{52206409-093F-47E3-BF41-10A52EDC8A91}"/>
    <dgm:cxn modelId="{25561CB5-B4F2-43E5-8850-0E6CCF737010}" type="presOf" srcId="{908CD282-60EA-41AF-B112-62A5E2E24C35}" destId="{1ED48BBC-B135-4197-BBB2-0BB685192A3A}" srcOrd="0" destOrd="0" presId="urn:microsoft.com/office/officeart/2018/2/layout/IconVerticalSolidList"/>
    <dgm:cxn modelId="{6AC717C9-AB7C-47B8-AFD3-5E7E89173A7B}" type="presOf" srcId="{F5AF716F-CBE7-457F-ADC7-D283C91F4081}" destId="{69F0852C-6E91-4008-8AF6-1BE6DA879F80}" srcOrd="0" destOrd="0" presId="urn:microsoft.com/office/officeart/2018/2/layout/IconVerticalSolidList"/>
    <dgm:cxn modelId="{C0D401DF-0F5E-40A3-AC38-19416CEB40C0}" type="presOf" srcId="{54631A65-EDD6-4F50-9C27-27488AA850C2}" destId="{652A52F3-9B3E-4C99-BE5A-FC2F427A12AE}" srcOrd="0" destOrd="0" presId="urn:microsoft.com/office/officeart/2018/2/layout/IconVerticalSolidList"/>
    <dgm:cxn modelId="{F96BEAFB-3719-49A7-99CF-25468E2CEA23}" srcId="{D84E27FC-7CE3-4BC0-ABA8-A6E6A736B0E4}" destId="{9C6901DA-8AFA-483B-A874-4BDD790497CA}" srcOrd="3" destOrd="0" parTransId="{3FEAD3ED-EAAB-4BAD-9741-B630FC90C385}" sibTransId="{A5F23D1D-31F4-47B2-B272-2876B1F69FFB}"/>
    <dgm:cxn modelId="{4B9E3347-B848-4361-AE8F-D6F5D4A9A240}" type="presParOf" srcId="{6B58F85D-CFE9-47B1-8D0B-19941A591798}" destId="{B686B501-12D3-4CC9-BD26-E5BB339CBE30}" srcOrd="0" destOrd="0" presId="urn:microsoft.com/office/officeart/2018/2/layout/IconVerticalSolidList"/>
    <dgm:cxn modelId="{D691A6C4-DEC0-4E09-AE80-0F86C3ECF2F6}" type="presParOf" srcId="{B686B501-12D3-4CC9-BD26-E5BB339CBE30}" destId="{6C6679E9-AAE5-4259-AFE7-BC6443419E88}" srcOrd="0" destOrd="0" presId="urn:microsoft.com/office/officeart/2018/2/layout/IconVerticalSolidList"/>
    <dgm:cxn modelId="{649C631A-8BE4-4709-8D63-B0AAEF037CCA}" type="presParOf" srcId="{B686B501-12D3-4CC9-BD26-E5BB339CBE30}" destId="{0962678B-1DE7-4610-AD7D-1DCC05B641B1}" srcOrd="1" destOrd="0" presId="urn:microsoft.com/office/officeart/2018/2/layout/IconVerticalSolidList"/>
    <dgm:cxn modelId="{5BFBB082-6C45-43E6-BF17-7FE0B9A5344C}" type="presParOf" srcId="{B686B501-12D3-4CC9-BD26-E5BB339CBE30}" destId="{9C982C43-230A-4923-A44B-10A1C2B5125C}" srcOrd="2" destOrd="0" presId="urn:microsoft.com/office/officeart/2018/2/layout/IconVerticalSolidList"/>
    <dgm:cxn modelId="{0C49B08A-0B5A-435D-93AF-27BE6096CB26}" type="presParOf" srcId="{B686B501-12D3-4CC9-BD26-E5BB339CBE30}" destId="{652A52F3-9B3E-4C99-BE5A-FC2F427A12AE}" srcOrd="3" destOrd="0" presId="urn:microsoft.com/office/officeart/2018/2/layout/IconVerticalSolidList"/>
    <dgm:cxn modelId="{448BA6FC-FDDF-4650-B72A-6FAA2CA1F31B}" type="presParOf" srcId="{6B58F85D-CFE9-47B1-8D0B-19941A591798}" destId="{FDCCF936-1919-4CDF-89CC-A27C02AD4C4C}" srcOrd="1" destOrd="0" presId="urn:microsoft.com/office/officeart/2018/2/layout/IconVerticalSolidList"/>
    <dgm:cxn modelId="{DBCD50D6-C7F8-4263-BFFA-3DBCC51EE24D}" type="presParOf" srcId="{6B58F85D-CFE9-47B1-8D0B-19941A591798}" destId="{3D241AE1-A0DF-4D4C-A9B8-1AFF7AB859CD}" srcOrd="2" destOrd="0" presId="urn:microsoft.com/office/officeart/2018/2/layout/IconVerticalSolidList"/>
    <dgm:cxn modelId="{61C85F2F-7031-45AE-906F-74CF41F41A43}" type="presParOf" srcId="{3D241AE1-A0DF-4D4C-A9B8-1AFF7AB859CD}" destId="{BB840487-042B-449A-B28C-38B53BD7B518}" srcOrd="0" destOrd="0" presId="urn:microsoft.com/office/officeart/2018/2/layout/IconVerticalSolidList"/>
    <dgm:cxn modelId="{ECF25B86-6620-42BB-942E-6A6887862102}" type="presParOf" srcId="{3D241AE1-A0DF-4D4C-A9B8-1AFF7AB859CD}" destId="{13434CBA-2558-4F21-8516-2021472F7479}" srcOrd="1" destOrd="0" presId="urn:microsoft.com/office/officeart/2018/2/layout/IconVerticalSolidList"/>
    <dgm:cxn modelId="{50329AEE-2D34-4E43-A4A2-7874AEE86693}" type="presParOf" srcId="{3D241AE1-A0DF-4D4C-A9B8-1AFF7AB859CD}" destId="{D7091CAE-CDB3-4BB6-B8C3-E13CD25E37BF}" srcOrd="2" destOrd="0" presId="urn:microsoft.com/office/officeart/2018/2/layout/IconVerticalSolidList"/>
    <dgm:cxn modelId="{7F147B62-49E2-4C0C-909D-CE5EC18183BE}" type="presParOf" srcId="{3D241AE1-A0DF-4D4C-A9B8-1AFF7AB859CD}" destId="{8AB324A2-7C3B-40EB-AB54-7CCA6E64A345}" srcOrd="3" destOrd="0" presId="urn:microsoft.com/office/officeart/2018/2/layout/IconVerticalSolidList"/>
    <dgm:cxn modelId="{F82D9394-C7A2-4DAF-A5A7-DBB8FD4378E6}" type="presParOf" srcId="{6B58F85D-CFE9-47B1-8D0B-19941A591798}" destId="{80FC91B9-53E3-43A4-AF99-42C44FB590E4}" srcOrd="3" destOrd="0" presId="urn:microsoft.com/office/officeart/2018/2/layout/IconVerticalSolidList"/>
    <dgm:cxn modelId="{2BB75ED6-CAA5-44C2-9AF5-5D4C4ABB8D70}" type="presParOf" srcId="{6B58F85D-CFE9-47B1-8D0B-19941A591798}" destId="{9670BD79-0876-4F41-95C1-E768C5A5A05A}" srcOrd="4" destOrd="0" presId="urn:microsoft.com/office/officeart/2018/2/layout/IconVerticalSolidList"/>
    <dgm:cxn modelId="{CA5B6E83-6B8A-4FFA-A368-CF23B7BC3112}" type="presParOf" srcId="{9670BD79-0876-4F41-95C1-E768C5A5A05A}" destId="{58BE43FF-3EBD-4CD2-8E7E-30038EB681A8}" srcOrd="0" destOrd="0" presId="urn:microsoft.com/office/officeart/2018/2/layout/IconVerticalSolidList"/>
    <dgm:cxn modelId="{2977C672-626B-4653-9575-A66C41D7D3BF}" type="presParOf" srcId="{9670BD79-0876-4F41-95C1-E768C5A5A05A}" destId="{26ED4F3B-6A44-4E70-9D17-81099089B801}" srcOrd="1" destOrd="0" presId="urn:microsoft.com/office/officeart/2018/2/layout/IconVerticalSolidList"/>
    <dgm:cxn modelId="{DB0CC805-8408-46D9-A91C-A4AD2BE74CB7}" type="presParOf" srcId="{9670BD79-0876-4F41-95C1-E768C5A5A05A}" destId="{337DECDA-0742-4818-8154-6ADCE4601A96}" srcOrd="2" destOrd="0" presId="urn:microsoft.com/office/officeart/2018/2/layout/IconVerticalSolidList"/>
    <dgm:cxn modelId="{544C5E5F-F541-466D-B220-23F2AFCD6302}" type="presParOf" srcId="{9670BD79-0876-4F41-95C1-E768C5A5A05A}" destId="{69F0852C-6E91-4008-8AF6-1BE6DA879F80}" srcOrd="3" destOrd="0" presId="urn:microsoft.com/office/officeart/2018/2/layout/IconVerticalSolidList"/>
    <dgm:cxn modelId="{66176FDF-0853-438A-BA21-ECB25F45F1C0}" type="presParOf" srcId="{6B58F85D-CFE9-47B1-8D0B-19941A591798}" destId="{749CDC65-CB82-4AFB-BF7A-D352A10A089A}" srcOrd="5" destOrd="0" presId="urn:microsoft.com/office/officeart/2018/2/layout/IconVerticalSolidList"/>
    <dgm:cxn modelId="{06C55A95-736E-4E29-B60F-8471BDAF0EFD}" type="presParOf" srcId="{6B58F85D-CFE9-47B1-8D0B-19941A591798}" destId="{B8D87BAD-D48B-4C42-90F5-EE283DD224B3}" srcOrd="6" destOrd="0" presId="urn:microsoft.com/office/officeart/2018/2/layout/IconVerticalSolidList"/>
    <dgm:cxn modelId="{0FC0F63D-35D7-409F-A14A-DBF8ACCA283D}" type="presParOf" srcId="{B8D87BAD-D48B-4C42-90F5-EE283DD224B3}" destId="{92F013DF-962E-4377-BDBA-FC8AF6C74070}" srcOrd="0" destOrd="0" presId="urn:microsoft.com/office/officeart/2018/2/layout/IconVerticalSolidList"/>
    <dgm:cxn modelId="{DD103C31-F879-4F79-A529-EDEFEC3B2CCD}" type="presParOf" srcId="{B8D87BAD-D48B-4C42-90F5-EE283DD224B3}" destId="{796C2263-83D5-49A8-B02B-3B0EFF4E2658}" srcOrd="1" destOrd="0" presId="urn:microsoft.com/office/officeart/2018/2/layout/IconVerticalSolidList"/>
    <dgm:cxn modelId="{CEDBEE8F-A650-459D-B8D5-A054575DB3B3}" type="presParOf" srcId="{B8D87BAD-D48B-4C42-90F5-EE283DD224B3}" destId="{CBFADE28-57A2-4DE8-BD5F-79B11A8DBF42}" srcOrd="2" destOrd="0" presId="urn:microsoft.com/office/officeart/2018/2/layout/IconVerticalSolidList"/>
    <dgm:cxn modelId="{8C3F653A-6A9F-4A94-A1D5-245836AD1713}" type="presParOf" srcId="{B8D87BAD-D48B-4C42-90F5-EE283DD224B3}" destId="{2450C44D-6839-4798-AD6C-AE6EC9318919}" srcOrd="3" destOrd="0" presId="urn:microsoft.com/office/officeart/2018/2/layout/IconVerticalSolidList"/>
    <dgm:cxn modelId="{75623C54-6C5D-463D-B24F-DECDFE52D475}" type="presParOf" srcId="{6B58F85D-CFE9-47B1-8D0B-19941A591798}" destId="{013E5FE7-DA72-4BF5-B38A-BE07283260BA}" srcOrd="7" destOrd="0" presId="urn:microsoft.com/office/officeart/2018/2/layout/IconVerticalSolidList"/>
    <dgm:cxn modelId="{2FE66BD2-AB22-4217-8258-0B9BABF21E40}" type="presParOf" srcId="{6B58F85D-CFE9-47B1-8D0B-19941A591798}" destId="{32664462-5F0D-46BE-AB88-72177C8BD352}" srcOrd="8" destOrd="0" presId="urn:microsoft.com/office/officeart/2018/2/layout/IconVerticalSolidList"/>
    <dgm:cxn modelId="{3B8F311E-2255-4424-9B80-21B9C6009EC2}" type="presParOf" srcId="{32664462-5F0D-46BE-AB88-72177C8BD352}" destId="{40B48E8F-E1E4-4FAB-B95A-98DAB98E3359}" srcOrd="0" destOrd="0" presId="urn:microsoft.com/office/officeart/2018/2/layout/IconVerticalSolidList"/>
    <dgm:cxn modelId="{35716317-2564-41CD-98A9-3DD569AE0813}" type="presParOf" srcId="{32664462-5F0D-46BE-AB88-72177C8BD352}" destId="{3EE75187-B066-4CAB-8054-E8C0528FFFD8}" srcOrd="1" destOrd="0" presId="urn:microsoft.com/office/officeart/2018/2/layout/IconVerticalSolidList"/>
    <dgm:cxn modelId="{AAEA60CE-BA4E-4365-9216-036A4E7EEDE3}" type="presParOf" srcId="{32664462-5F0D-46BE-AB88-72177C8BD352}" destId="{8B491F59-FE6D-4506-BC7D-CA989489C06B}" srcOrd="2" destOrd="0" presId="urn:microsoft.com/office/officeart/2018/2/layout/IconVerticalSolidList"/>
    <dgm:cxn modelId="{7F059737-718C-440C-B5C2-6D699E830E07}" type="presParOf" srcId="{32664462-5F0D-46BE-AB88-72177C8BD352}" destId="{1ED48BBC-B135-4197-BBB2-0BB685192A3A}" srcOrd="3" destOrd="0" presId="urn:microsoft.com/office/officeart/2018/2/layout/IconVerticalSolidList"/>
    <dgm:cxn modelId="{8C773797-85F8-4C9B-AACB-F0D0362A2B93}" type="presParOf" srcId="{6B58F85D-CFE9-47B1-8D0B-19941A591798}" destId="{35C5586C-4473-4A35-89E6-F1BFBC39ADA8}" srcOrd="9" destOrd="0" presId="urn:microsoft.com/office/officeart/2018/2/layout/IconVerticalSolidList"/>
    <dgm:cxn modelId="{782E4D48-0D0B-42EA-8CD7-543D12F2FB7A}" type="presParOf" srcId="{6B58F85D-CFE9-47B1-8D0B-19941A591798}" destId="{48CCABE8-C421-4FE6-9BEE-574650D522AC}" srcOrd="10" destOrd="0" presId="urn:microsoft.com/office/officeart/2018/2/layout/IconVerticalSolidList"/>
    <dgm:cxn modelId="{0356F753-37E3-49E0-AF40-67A0B390462B}" type="presParOf" srcId="{48CCABE8-C421-4FE6-9BEE-574650D522AC}" destId="{CCEA1A7C-FB61-436B-AC8F-E715957899D9}" srcOrd="0" destOrd="0" presId="urn:microsoft.com/office/officeart/2018/2/layout/IconVerticalSolidList"/>
    <dgm:cxn modelId="{F47B001A-AFE9-41C9-8F5E-CA1A5B75CFF0}" type="presParOf" srcId="{48CCABE8-C421-4FE6-9BEE-574650D522AC}" destId="{83CB93A5-8549-44F0-AA50-F967C1D0F687}" srcOrd="1" destOrd="0" presId="urn:microsoft.com/office/officeart/2018/2/layout/IconVerticalSolidList"/>
    <dgm:cxn modelId="{E7EE1E19-7322-45D3-B241-24399871253D}" type="presParOf" srcId="{48CCABE8-C421-4FE6-9BEE-574650D522AC}" destId="{7B1C8354-3971-431C-A67C-47ADCEC3B392}" srcOrd="2" destOrd="0" presId="urn:microsoft.com/office/officeart/2018/2/layout/IconVerticalSolidList"/>
    <dgm:cxn modelId="{A6328BCE-CCF3-4FF8-92DC-3A46D181BD36}" type="presParOf" srcId="{48CCABE8-C421-4FE6-9BEE-574650D522AC}" destId="{6CF1AB73-E135-44B4-838F-F0CAFD64DC0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4E27FC-7CE3-4BC0-ABA8-A6E6A736B0E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631A65-EDD6-4F50-9C27-27488AA850C2}">
      <dgm:prSet custT="1"/>
      <dgm:spPr/>
      <dgm:t>
        <a:bodyPr/>
        <a:lstStyle/>
        <a:p>
          <a:pPr>
            <a:lnSpc>
              <a:spcPct val="100000"/>
            </a:lnSpc>
          </a:pPr>
          <a:r>
            <a:rPr lang="en-US" sz="1600" b="1">
              <a:latin typeface="Segoe UI" panose="020B0502040204020203" pitchFamily="34" charset="0"/>
              <a:cs typeface="Segoe UI" panose="020B0502040204020203" pitchFamily="34" charset="0"/>
            </a:rPr>
            <a:t>L</a:t>
          </a:r>
          <a:r>
            <a:rPr lang="en-US" sz="1600" b="1" i="0">
              <a:latin typeface="Segoe UI" panose="020B0502040204020203" pitchFamily="34" charset="0"/>
              <a:cs typeface="Segoe UI" panose="020B0502040204020203" pitchFamily="34" charset="0"/>
            </a:rPr>
            <a:t>.1 </a:t>
          </a:r>
          <a:r>
            <a:rPr lang="en-US" sz="1600" b="0" i="0">
              <a:latin typeface="Segoe UI" panose="020B0502040204020203" pitchFamily="34" charset="0"/>
              <a:cs typeface="Segoe UI" panose="020B0502040204020203" pitchFamily="34" charset="0"/>
            </a:rPr>
            <a:t>Know and analyze how language varies across contexts</a:t>
          </a:r>
        </a:p>
      </dgm:t>
    </dgm:pt>
    <dgm:pt modelId="{01888F4C-4767-4F80-BAFE-F9D071839F85}" type="parTrans" cxnId="{F4C4011D-5CE9-4E66-9322-1A28241DB842}">
      <dgm:prSet/>
      <dgm:spPr/>
      <dgm:t>
        <a:bodyPr/>
        <a:lstStyle/>
        <a:p>
          <a:endParaRPr lang="en-US"/>
        </a:p>
      </dgm:t>
    </dgm:pt>
    <dgm:pt modelId="{CCD8D421-4F9E-4230-A46C-90C69BA04C43}" type="sibTrans" cxnId="{F4C4011D-5CE9-4E66-9322-1A28241DB842}">
      <dgm:prSet/>
      <dgm:spPr/>
      <dgm:t>
        <a:bodyPr/>
        <a:lstStyle/>
        <a:p>
          <a:endParaRPr lang="en-US"/>
        </a:p>
      </dgm:t>
    </dgm:pt>
    <dgm:pt modelId="{6F03F5DE-E4C2-4761-8AD5-07BB0AA08B6A}">
      <dgm:prSet custT="1"/>
      <dgm:spPr/>
      <dgm:t>
        <a:bodyPr/>
        <a:lstStyle/>
        <a:p>
          <a:pPr>
            <a:lnSpc>
              <a:spcPct val="100000"/>
            </a:lnSpc>
          </a:pPr>
          <a:r>
            <a:rPr lang="en-US" sz="1600" b="1">
              <a:latin typeface="Segoe UI" panose="020B0502040204020203" pitchFamily="34" charset="0"/>
              <a:cs typeface="Segoe UI" panose="020B0502040204020203" pitchFamily="34" charset="0"/>
            </a:rPr>
            <a:t>L.2</a:t>
          </a:r>
          <a:r>
            <a:rPr lang="en-US" sz="1600" b="1" i="0">
              <a:latin typeface="Segoe UI" panose="020B0502040204020203" pitchFamily="34" charset="0"/>
              <a:cs typeface="Segoe UI" panose="020B0502040204020203" pitchFamily="34" charset="0"/>
            </a:rPr>
            <a:t> </a:t>
          </a:r>
          <a:r>
            <a:rPr lang="en-US" sz="1600" b="0" i="0">
              <a:latin typeface="Segoe UI" panose="020B0502040204020203" pitchFamily="34" charset="0"/>
              <a:cs typeface="Segoe UI" panose="020B0502040204020203" pitchFamily="34" charset="0"/>
            </a:rPr>
            <a:t>Read aloud with accuracy and fluency</a:t>
          </a:r>
          <a:endParaRPr lang="en-US" sz="1600" b="0" i="1">
            <a:latin typeface="Segoe UI" panose="020B0502040204020203" pitchFamily="34" charset="0"/>
            <a:cs typeface="Segoe UI" panose="020B0502040204020203" pitchFamily="34" charset="0"/>
          </a:endParaRPr>
        </a:p>
      </dgm:t>
    </dgm:pt>
    <dgm:pt modelId="{45D6274A-A2F3-4B92-A014-7FB4F2BABBF9}" type="parTrans" cxnId="{1F9D3C44-505A-45A7-ACF4-71738D3693D9}">
      <dgm:prSet/>
      <dgm:spPr/>
      <dgm:t>
        <a:bodyPr/>
        <a:lstStyle/>
        <a:p>
          <a:endParaRPr lang="en-US"/>
        </a:p>
      </dgm:t>
    </dgm:pt>
    <dgm:pt modelId="{650A3B1F-DB13-4E25-BC42-652456225BE9}" type="sibTrans" cxnId="{1F9D3C44-505A-45A7-ACF4-71738D3693D9}">
      <dgm:prSet/>
      <dgm:spPr/>
      <dgm:t>
        <a:bodyPr/>
        <a:lstStyle/>
        <a:p>
          <a:endParaRPr lang="en-US"/>
        </a:p>
      </dgm:t>
    </dgm:pt>
    <dgm:pt modelId="{F5AF716F-CBE7-457F-ADC7-D283C91F4081}">
      <dgm:prSet custT="1"/>
      <dgm:spPr/>
      <dgm:t>
        <a:bodyPr/>
        <a:lstStyle/>
        <a:p>
          <a:pPr>
            <a:lnSpc>
              <a:spcPct val="100000"/>
            </a:lnSpc>
          </a:pPr>
          <a:r>
            <a:rPr lang="en-US" sz="1600" b="1">
              <a:latin typeface="Segoe UI" panose="020B0502040204020203" pitchFamily="34" charset="0"/>
              <a:cs typeface="Segoe UI" panose="020B0502040204020203" pitchFamily="34" charset="0"/>
            </a:rPr>
            <a:t>L.3</a:t>
          </a:r>
          <a:r>
            <a:rPr lang="en-US" sz="1600" b="1" i="0">
              <a:latin typeface="Segoe UI" panose="020B0502040204020203" pitchFamily="34" charset="0"/>
              <a:cs typeface="Segoe UI" panose="020B0502040204020203" pitchFamily="34" charset="0"/>
            </a:rPr>
            <a:t> </a:t>
          </a:r>
          <a:r>
            <a:rPr lang="en-US" sz="1600" b="0" i="0">
              <a:latin typeface="Segoe UI" panose="020B0502040204020203" pitchFamily="34" charset="0"/>
              <a:cs typeface="Segoe UI" panose="020B0502040204020203" pitchFamily="34" charset="0"/>
            </a:rPr>
            <a:t>Apply conventions, sentence structure and tenses to communication clearly</a:t>
          </a:r>
          <a:endParaRPr lang="en-US" sz="1600" b="0" i="1">
            <a:latin typeface="Segoe UI" panose="020B0502040204020203" pitchFamily="34" charset="0"/>
            <a:cs typeface="Segoe UI" panose="020B0502040204020203" pitchFamily="34" charset="0"/>
          </a:endParaRPr>
        </a:p>
      </dgm:t>
    </dgm:pt>
    <dgm:pt modelId="{3EE59B25-3F43-4708-BAC8-955FC6E8EBB4}" type="parTrans" cxnId="{9B42F495-F675-4531-8584-777359707596}">
      <dgm:prSet/>
      <dgm:spPr/>
      <dgm:t>
        <a:bodyPr/>
        <a:lstStyle/>
        <a:p>
          <a:endParaRPr lang="en-US"/>
        </a:p>
      </dgm:t>
    </dgm:pt>
    <dgm:pt modelId="{F04DF97D-603B-4346-A90F-D1E013F59FEB}" type="sibTrans" cxnId="{9B42F495-F675-4531-8584-777359707596}">
      <dgm:prSet/>
      <dgm:spPr/>
      <dgm:t>
        <a:bodyPr/>
        <a:lstStyle/>
        <a:p>
          <a:endParaRPr lang="en-US"/>
        </a:p>
      </dgm:t>
    </dgm:pt>
    <dgm:pt modelId="{9C6901DA-8AFA-483B-A874-4BDD790497CA}">
      <dgm:prSet custT="1"/>
      <dgm:spPr/>
      <dgm:t>
        <a:bodyPr/>
        <a:lstStyle/>
        <a:p>
          <a:pPr>
            <a:lnSpc>
              <a:spcPct val="100000"/>
            </a:lnSpc>
          </a:pPr>
          <a:r>
            <a:rPr lang="en-US" sz="1600" b="1">
              <a:latin typeface="Segoe UI" panose="020B0502040204020203" pitchFamily="34" charset="0"/>
              <a:cs typeface="Segoe UI" panose="020B0502040204020203" pitchFamily="34" charset="0"/>
            </a:rPr>
            <a:t>L.4</a:t>
          </a:r>
          <a:r>
            <a:rPr lang="en-US" sz="1600" b="1" i="0">
              <a:latin typeface="Segoe UI" panose="020B0502040204020203" pitchFamily="34" charset="0"/>
              <a:cs typeface="Segoe UI" panose="020B0502040204020203" pitchFamily="34" charset="0"/>
            </a:rPr>
            <a:t> </a:t>
          </a:r>
          <a:r>
            <a:rPr lang="en-US" sz="1600" b="0" i="0">
              <a:latin typeface="Segoe UI" panose="020B0502040204020203" pitchFamily="34" charset="0"/>
              <a:cs typeface="Segoe UI" panose="020B0502040204020203" pitchFamily="34" charset="0"/>
            </a:rPr>
            <a:t>Use and spell words to build vocabulary</a:t>
          </a:r>
          <a:endParaRPr lang="en-US" sz="1600" b="0" i="1">
            <a:latin typeface="Segoe UI" panose="020B0502040204020203" pitchFamily="34" charset="0"/>
            <a:cs typeface="Segoe UI" panose="020B0502040204020203" pitchFamily="34" charset="0"/>
          </a:endParaRPr>
        </a:p>
      </dgm:t>
    </dgm:pt>
    <dgm:pt modelId="{3FEAD3ED-EAAB-4BAD-9741-B630FC90C385}" type="parTrans" cxnId="{F96BEAFB-3719-49A7-99CF-25468E2CEA23}">
      <dgm:prSet/>
      <dgm:spPr/>
      <dgm:t>
        <a:bodyPr/>
        <a:lstStyle/>
        <a:p>
          <a:endParaRPr lang="en-US"/>
        </a:p>
      </dgm:t>
    </dgm:pt>
    <dgm:pt modelId="{A5F23D1D-31F4-47B2-B272-2876B1F69FFB}" type="sibTrans" cxnId="{F96BEAFB-3719-49A7-99CF-25468E2CEA23}">
      <dgm:prSet/>
      <dgm:spPr/>
      <dgm:t>
        <a:bodyPr/>
        <a:lstStyle/>
        <a:p>
          <a:endParaRPr lang="en-US"/>
        </a:p>
      </dgm:t>
    </dgm:pt>
    <dgm:pt modelId="{908CD282-60EA-41AF-B112-62A5E2E24C35}">
      <dgm:prSet custT="1"/>
      <dgm:spPr/>
      <dgm:t>
        <a:bodyPr/>
        <a:lstStyle/>
        <a:p>
          <a:pPr>
            <a:lnSpc>
              <a:spcPct val="100000"/>
            </a:lnSpc>
          </a:pPr>
          <a:r>
            <a:rPr lang="en-US" sz="1600" b="1">
              <a:latin typeface="Segoe UI" panose="020B0502040204020203" pitchFamily="34" charset="0"/>
              <a:cs typeface="Segoe UI" panose="020B0502040204020203" pitchFamily="34" charset="0"/>
            </a:rPr>
            <a:t>L.5</a:t>
          </a:r>
          <a:r>
            <a:rPr lang="en-US" sz="1600" b="1" i="0">
              <a:latin typeface="Segoe UI" panose="020B0502040204020203" pitchFamily="34" charset="0"/>
              <a:cs typeface="Segoe UI" panose="020B0502040204020203" pitchFamily="34" charset="0"/>
            </a:rPr>
            <a:t> </a:t>
          </a:r>
          <a:r>
            <a:rPr lang="en-US" sz="1600" b="0" i="0">
              <a:latin typeface="Segoe UI" panose="020B0502040204020203" pitchFamily="34" charset="0"/>
              <a:cs typeface="Segoe UI" panose="020B0502040204020203" pitchFamily="34" charset="0"/>
            </a:rPr>
            <a:t>Interpret language and word relationships for meaning </a:t>
          </a:r>
        </a:p>
      </dgm:t>
      <dgm:extLst>
        <a:ext uri="{E40237B7-FDA0-4F09-8148-C483321AD2D9}">
          <dgm14:cNvPr xmlns:dgm14="http://schemas.microsoft.com/office/drawing/2010/diagram" id="0" name="" descr="Image showing Domain descriptor: Students demonstrate command of the English language to speak and write clearly, and to comprehend more fully when reading, listening, or viewing. L.1 Know and analyze how language varies across contexts, L.2 Read aloud with accuracy and fluency, L.3 Apply conventions, sentence structure and tenses to communication clearly, L.4 Use and spell words to build vocabulary, L.5 Interpret language and word relationships for meaning "/>
        </a:ext>
      </dgm:extLst>
    </dgm:pt>
    <dgm:pt modelId="{4197C94D-189B-480F-8C03-60921BFD0324}" type="parTrans" cxnId="{B52E66B0-A537-4877-97C7-C063DB96F00C}">
      <dgm:prSet/>
      <dgm:spPr/>
      <dgm:t>
        <a:bodyPr/>
        <a:lstStyle/>
        <a:p>
          <a:endParaRPr lang="en-US"/>
        </a:p>
      </dgm:t>
    </dgm:pt>
    <dgm:pt modelId="{52206409-093F-47E3-BF41-10A52EDC8A91}" type="sibTrans" cxnId="{B52E66B0-A537-4877-97C7-C063DB96F00C}">
      <dgm:prSet/>
      <dgm:spPr/>
      <dgm:t>
        <a:bodyPr/>
        <a:lstStyle/>
        <a:p>
          <a:endParaRPr lang="en-US"/>
        </a:p>
      </dgm:t>
    </dgm:pt>
    <dgm:pt modelId="{7AE8805B-F20D-48F6-A289-E48A028BCF39}">
      <dgm:prSet custT="1"/>
      <dgm:spPr/>
      <dgm:t>
        <a:bodyPr/>
        <a:lstStyle/>
        <a:p>
          <a:pPr>
            <a:lnSpc>
              <a:spcPct val="100000"/>
            </a:lnSpc>
          </a:pPr>
          <a:r>
            <a:rPr lang="en-US" sz="1400" b="1">
              <a:latin typeface="Segoe UI" panose="020B0502040204020203" pitchFamily="34" charset="0"/>
              <a:cs typeface="Segoe UI" panose="020B0502040204020203" pitchFamily="34" charset="0"/>
            </a:rPr>
            <a:t>Domain descriptor: </a:t>
          </a:r>
          <a:r>
            <a:rPr lang="en-US" sz="1400" b="0">
              <a:latin typeface="Segoe UI" panose="020B0502040204020203" pitchFamily="34" charset="0"/>
              <a:cs typeface="Segoe UI" panose="020B0502040204020203" pitchFamily="34" charset="0"/>
            </a:rPr>
            <a:t>Students demonstrate command of the English language to speak and write clearly, and to comprehend more fully when reading, listening, or viewing.</a:t>
          </a:r>
        </a:p>
      </dgm:t>
    </dgm:pt>
    <dgm:pt modelId="{DA4A0AC9-FAF6-4862-AD4E-B63419C18FA3}" type="parTrans" cxnId="{7DDCA735-846E-4E24-93F2-319D2ABAF448}">
      <dgm:prSet/>
      <dgm:spPr/>
      <dgm:t>
        <a:bodyPr/>
        <a:lstStyle/>
        <a:p>
          <a:endParaRPr lang="en-US"/>
        </a:p>
      </dgm:t>
    </dgm:pt>
    <dgm:pt modelId="{4818E625-6D28-488D-BF43-E46B504B76E5}" type="sibTrans" cxnId="{7DDCA735-846E-4E24-93F2-319D2ABAF448}">
      <dgm:prSet/>
      <dgm:spPr/>
      <dgm:t>
        <a:bodyPr/>
        <a:lstStyle/>
        <a:p>
          <a:endParaRPr lang="en-US"/>
        </a:p>
      </dgm:t>
    </dgm:pt>
    <dgm:pt modelId="{6B58F85D-CFE9-47B1-8D0B-19941A591798}" type="pres">
      <dgm:prSet presAssocID="{D84E27FC-7CE3-4BC0-ABA8-A6E6A736B0E4}" presName="root" presStyleCnt="0">
        <dgm:presLayoutVars>
          <dgm:dir/>
          <dgm:resizeHandles val="exact"/>
        </dgm:presLayoutVars>
      </dgm:prSet>
      <dgm:spPr/>
    </dgm:pt>
    <dgm:pt modelId="{BE0EA79D-DEA2-419D-8C2B-DC335FBB850D}" type="pres">
      <dgm:prSet presAssocID="{7AE8805B-F20D-48F6-A289-E48A028BCF39}" presName="compNode" presStyleCnt="0"/>
      <dgm:spPr/>
    </dgm:pt>
    <dgm:pt modelId="{23ABDB09-F5FF-4759-BEF6-55DDC416FBC4}" type="pres">
      <dgm:prSet presAssocID="{7AE8805B-F20D-48F6-A289-E48A028BCF39}" presName="bgRect" presStyleLbl="bgShp" presStyleIdx="0" presStyleCnt="6"/>
      <dgm:spPr/>
    </dgm:pt>
    <dgm:pt modelId="{46780ECA-FABF-42A8-B71A-26EB75E7298A}" type="pres">
      <dgm:prSet presAssocID="{7AE8805B-F20D-48F6-A289-E48A028BCF39}" presName="iconRect" presStyleLbl="node1" presStyleIdx="0" presStyleCnt="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7E5FEF06-4BF1-4EDA-905F-1F3F7763C2D9}" type="pres">
      <dgm:prSet presAssocID="{7AE8805B-F20D-48F6-A289-E48A028BCF39}" presName="spaceRect" presStyleCnt="0"/>
      <dgm:spPr/>
    </dgm:pt>
    <dgm:pt modelId="{A6685E4E-197F-4023-A5CD-B50C9A0393CB}" type="pres">
      <dgm:prSet presAssocID="{7AE8805B-F20D-48F6-A289-E48A028BCF39}" presName="parTx" presStyleLbl="revTx" presStyleIdx="0" presStyleCnt="6" custLinFactNeighborX="0" custLinFactNeighborY="-235">
        <dgm:presLayoutVars>
          <dgm:chMax val="0"/>
          <dgm:chPref val="0"/>
        </dgm:presLayoutVars>
      </dgm:prSet>
      <dgm:spPr/>
    </dgm:pt>
    <dgm:pt modelId="{95E3D3A9-CB3E-4C35-8605-89B6661DE5F0}" type="pres">
      <dgm:prSet presAssocID="{4818E625-6D28-488D-BF43-E46B504B76E5}" presName="sibTrans" presStyleCnt="0"/>
      <dgm:spPr/>
    </dgm:pt>
    <dgm:pt modelId="{B686B501-12D3-4CC9-BD26-E5BB339CBE30}" type="pres">
      <dgm:prSet presAssocID="{54631A65-EDD6-4F50-9C27-27488AA850C2}" presName="compNode" presStyleCnt="0"/>
      <dgm:spPr/>
    </dgm:pt>
    <dgm:pt modelId="{6C6679E9-AAE5-4259-AFE7-BC6443419E88}" type="pres">
      <dgm:prSet presAssocID="{54631A65-EDD6-4F50-9C27-27488AA850C2}" presName="bgRect" presStyleLbl="bgShp" presStyleIdx="1" presStyleCnt="6" custLinFactNeighborX="708" custLinFactNeighborY="-4853"/>
      <dgm:spPr/>
    </dgm:pt>
    <dgm:pt modelId="{0962678B-1DE7-4610-AD7D-1DCC05B641B1}" type="pres">
      <dgm:prSet presAssocID="{54631A65-EDD6-4F50-9C27-27488AA850C2}"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C982C43-230A-4923-A44B-10A1C2B5125C}" type="pres">
      <dgm:prSet presAssocID="{54631A65-EDD6-4F50-9C27-27488AA850C2}" presName="spaceRect" presStyleCnt="0"/>
      <dgm:spPr/>
    </dgm:pt>
    <dgm:pt modelId="{652A52F3-9B3E-4C99-BE5A-FC2F427A12AE}" type="pres">
      <dgm:prSet presAssocID="{54631A65-EDD6-4F50-9C27-27488AA850C2}" presName="parTx" presStyleLbl="revTx" presStyleIdx="1" presStyleCnt="6">
        <dgm:presLayoutVars>
          <dgm:chMax val="0"/>
          <dgm:chPref val="0"/>
        </dgm:presLayoutVars>
      </dgm:prSet>
      <dgm:spPr/>
    </dgm:pt>
    <dgm:pt modelId="{FDCCF936-1919-4CDF-89CC-A27C02AD4C4C}" type="pres">
      <dgm:prSet presAssocID="{CCD8D421-4F9E-4230-A46C-90C69BA04C43}" presName="sibTrans" presStyleCnt="0"/>
      <dgm:spPr/>
    </dgm:pt>
    <dgm:pt modelId="{3D241AE1-A0DF-4D4C-A9B8-1AFF7AB859CD}" type="pres">
      <dgm:prSet presAssocID="{6F03F5DE-E4C2-4761-8AD5-07BB0AA08B6A}" presName="compNode" presStyleCnt="0"/>
      <dgm:spPr/>
    </dgm:pt>
    <dgm:pt modelId="{BB840487-042B-449A-B28C-38B53BD7B518}" type="pres">
      <dgm:prSet presAssocID="{6F03F5DE-E4C2-4761-8AD5-07BB0AA08B6A}" presName="bgRect" presStyleLbl="bgShp" presStyleIdx="2" presStyleCnt="6"/>
      <dgm:spPr/>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13434CBA-2558-4F21-8516-2021472F7479}" type="pres">
      <dgm:prSet presAssocID="{6F03F5DE-E4C2-4761-8AD5-07BB0AA08B6A}"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D7091CAE-CDB3-4BB6-B8C3-E13CD25E37BF}" type="pres">
      <dgm:prSet presAssocID="{6F03F5DE-E4C2-4761-8AD5-07BB0AA08B6A}" presName="spaceRect" presStyleCnt="0"/>
      <dgm:spPr/>
    </dgm:pt>
    <dgm:pt modelId="{8AB324A2-7C3B-40EB-AB54-7CCA6E64A345}" type="pres">
      <dgm:prSet presAssocID="{6F03F5DE-E4C2-4761-8AD5-07BB0AA08B6A}" presName="parTx" presStyleLbl="revTx" presStyleIdx="2" presStyleCnt="6">
        <dgm:presLayoutVars>
          <dgm:chMax val="0"/>
          <dgm:chPref val="0"/>
        </dgm:presLayoutVars>
      </dgm:prSet>
      <dgm:spPr/>
    </dgm:pt>
    <dgm:pt modelId="{80FC91B9-53E3-43A4-AF99-42C44FB590E4}" type="pres">
      <dgm:prSet presAssocID="{650A3B1F-DB13-4E25-BC42-652456225BE9}" presName="sibTrans" presStyleCnt="0"/>
      <dgm:spPr/>
    </dgm:pt>
    <dgm:pt modelId="{9670BD79-0876-4F41-95C1-E768C5A5A05A}" type="pres">
      <dgm:prSet presAssocID="{F5AF716F-CBE7-457F-ADC7-D283C91F4081}" presName="compNode" presStyleCnt="0"/>
      <dgm:spPr/>
    </dgm:pt>
    <dgm:pt modelId="{58BE43FF-3EBD-4CD2-8E7E-30038EB681A8}" type="pres">
      <dgm:prSet presAssocID="{F5AF716F-CBE7-457F-ADC7-D283C91F4081}" presName="bgRect" presStyleLbl="bgShp" presStyleIdx="3" presStyleCnt="6"/>
      <dgm:spPr/>
    </dgm:pt>
    <dgm:pt modelId="{26ED4F3B-6A44-4E70-9D17-81099089B801}" type="pres">
      <dgm:prSet presAssocID="{F5AF716F-CBE7-457F-ADC7-D283C91F4081}"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337DECDA-0742-4818-8154-6ADCE4601A96}" type="pres">
      <dgm:prSet presAssocID="{F5AF716F-CBE7-457F-ADC7-D283C91F4081}" presName="spaceRect" presStyleCnt="0"/>
      <dgm:spPr/>
    </dgm:pt>
    <dgm:pt modelId="{69F0852C-6E91-4008-8AF6-1BE6DA879F80}" type="pres">
      <dgm:prSet presAssocID="{F5AF716F-CBE7-457F-ADC7-D283C91F4081}" presName="parTx" presStyleLbl="revTx" presStyleIdx="3" presStyleCnt="6">
        <dgm:presLayoutVars>
          <dgm:chMax val="0"/>
          <dgm:chPref val="0"/>
        </dgm:presLayoutVars>
      </dgm:prSet>
      <dgm:spPr/>
    </dgm:pt>
    <dgm:pt modelId="{749CDC65-CB82-4AFB-BF7A-D352A10A089A}" type="pres">
      <dgm:prSet presAssocID="{F04DF97D-603B-4346-A90F-D1E013F59FEB}" presName="sibTrans" presStyleCnt="0"/>
      <dgm:spPr/>
    </dgm:pt>
    <dgm:pt modelId="{B8D87BAD-D48B-4C42-90F5-EE283DD224B3}" type="pres">
      <dgm:prSet presAssocID="{9C6901DA-8AFA-483B-A874-4BDD790497CA}" presName="compNode" presStyleCnt="0"/>
      <dgm:spPr/>
    </dgm:pt>
    <dgm:pt modelId="{92F013DF-962E-4377-BDBA-FC8AF6C74070}" type="pres">
      <dgm:prSet presAssocID="{9C6901DA-8AFA-483B-A874-4BDD790497CA}" presName="bgRect" presStyleLbl="bgShp" presStyleIdx="4" presStyleCnt="6" custLinFactNeighborY="4678"/>
      <dgm:spPr/>
    </dgm:pt>
    <dgm:pt modelId="{796C2263-83D5-49A8-B02B-3B0EFF4E2658}" type="pres">
      <dgm:prSet presAssocID="{9C6901DA-8AFA-483B-A874-4BDD790497CA}"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Arrow Circle"/>
        </a:ext>
      </dgm:extLst>
    </dgm:pt>
    <dgm:pt modelId="{CBFADE28-57A2-4DE8-BD5F-79B11A8DBF42}" type="pres">
      <dgm:prSet presAssocID="{9C6901DA-8AFA-483B-A874-4BDD790497CA}" presName="spaceRect" presStyleCnt="0"/>
      <dgm:spPr/>
    </dgm:pt>
    <dgm:pt modelId="{2450C44D-6839-4798-AD6C-AE6EC9318919}" type="pres">
      <dgm:prSet presAssocID="{9C6901DA-8AFA-483B-A874-4BDD790497CA}" presName="parTx" presStyleLbl="revTx" presStyleIdx="4" presStyleCnt="6">
        <dgm:presLayoutVars>
          <dgm:chMax val="0"/>
          <dgm:chPref val="0"/>
        </dgm:presLayoutVars>
      </dgm:prSet>
      <dgm:spPr/>
    </dgm:pt>
    <dgm:pt modelId="{013E5FE7-DA72-4BF5-B38A-BE07283260BA}" type="pres">
      <dgm:prSet presAssocID="{A5F23D1D-31F4-47B2-B272-2876B1F69FFB}" presName="sibTrans" presStyleCnt="0"/>
      <dgm:spPr/>
    </dgm:pt>
    <dgm:pt modelId="{32664462-5F0D-46BE-AB88-72177C8BD352}" type="pres">
      <dgm:prSet presAssocID="{908CD282-60EA-41AF-B112-62A5E2E24C35}" presName="compNode" presStyleCnt="0"/>
      <dgm:spPr/>
    </dgm:pt>
    <dgm:pt modelId="{40B48E8F-E1E4-4FAB-B95A-98DAB98E3359}" type="pres">
      <dgm:prSet presAssocID="{908CD282-60EA-41AF-B112-62A5E2E24C35}" presName="bgRect" presStyleLbl="bgShp" presStyleIdx="5" presStyleCnt="6"/>
      <dgm:spPr/>
    </dgm:pt>
    <dgm:pt modelId="{3EE75187-B066-4CAB-8054-E8C0528FFFD8}" type="pres">
      <dgm:prSet presAssocID="{908CD282-60EA-41AF-B112-62A5E2E24C35}"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8B491F59-FE6D-4506-BC7D-CA989489C06B}" type="pres">
      <dgm:prSet presAssocID="{908CD282-60EA-41AF-B112-62A5E2E24C35}" presName="spaceRect" presStyleCnt="0"/>
      <dgm:spPr/>
    </dgm:pt>
    <dgm:pt modelId="{1ED48BBC-B135-4197-BBB2-0BB685192A3A}" type="pres">
      <dgm:prSet presAssocID="{908CD282-60EA-41AF-B112-62A5E2E24C35}" presName="parTx" presStyleLbl="revTx" presStyleIdx="5" presStyleCnt="6">
        <dgm:presLayoutVars>
          <dgm:chMax val="0"/>
          <dgm:chPref val="0"/>
        </dgm:presLayoutVars>
      </dgm:prSet>
      <dgm:spPr/>
    </dgm:pt>
  </dgm:ptLst>
  <dgm:cxnLst>
    <dgm:cxn modelId="{F4C4011D-5CE9-4E66-9322-1A28241DB842}" srcId="{D84E27FC-7CE3-4BC0-ABA8-A6E6A736B0E4}" destId="{54631A65-EDD6-4F50-9C27-27488AA850C2}" srcOrd="1" destOrd="0" parTransId="{01888F4C-4767-4F80-BAFE-F9D071839F85}" sibTransId="{CCD8D421-4F9E-4230-A46C-90C69BA04C43}"/>
    <dgm:cxn modelId="{F2059B21-0088-4D28-A63A-14AF47245AE3}" type="presOf" srcId="{54631A65-EDD6-4F50-9C27-27488AA850C2}" destId="{652A52F3-9B3E-4C99-BE5A-FC2F427A12AE}" srcOrd="0" destOrd="0" presId="urn:microsoft.com/office/officeart/2018/2/layout/IconVerticalSolidList"/>
    <dgm:cxn modelId="{7DDCA735-846E-4E24-93F2-319D2ABAF448}" srcId="{D84E27FC-7CE3-4BC0-ABA8-A6E6A736B0E4}" destId="{7AE8805B-F20D-48F6-A289-E48A028BCF39}" srcOrd="0" destOrd="0" parTransId="{DA4A0AC9-FAF6-4862-AD4E-B63419C18FA3}" sibTransId="{4818E625-6D28-488D-BF43-E46B504B76E5}"/>
    <dgm:cxn modelId="{1005D95C-F6FF-40C0-A61B-947B7105028C}" type="presOf" srcId="{D84E27FC-7CE3-4BC0-ABA8-A6E6A736B0E4}" destId="{6B58F85D-CFE9-47B1-8D0B-19941A591798}" srcOrd="0" destOrd="0" presId="urn:microsoft.com/office/officeart/2018/2/layout/IconVerticalSolidList"/>
    <dgm:cxn modelId="{20A32464-AE40-442D-BF00-873E5360AC0E}" type="presOf" srcId="{9C6901DA-8AFA-483B-A874-4BDD790497CA}" destId="{2450C44D-6839-4798-AD6C-AE6EC9318919}" srcOrd="0" destOrd="0" presId="urn:microsoft.com/office/officeart/2018/2/layout/IconVerticalSolidList"/>
    <dgm:cxn modelId="{1F9D3C44-505A-45A7-ACF4-71738D3693D9}" srcId="{D84E27FC-7CE3-4BC0-ABA8-A6E6A736B0E4}" destId="{6F03F5DE-E4C2-4761-8AD5-07BB0AA08B6A}" srcOrd="2" destOrd="0" parTransId="{45D6274A-A2F3-4B92-A014-7FB4F2BABBF9}" sibTransId="{650A3B1F-DB13-4E25-BC42-652456225BE9}"/>
    <dgm:cxn modelId="{AF771184-7392-4D04-AAB8-616E37043823}" type="presOf" srcId="{F5AF716F-CBE7-457F-ADC7-D283C91F4081}" destId="{69F0852C-6E91-4008-8AF6-1BE6DA879F80}" srcOrd="0" destOrd="0" presId="urn:microsoft.com/office/officeart/2018/2/layout/IconVerticalSolidList"/>
    <dgm:cxn modelId="{9B42F495-F675-4531-8584-777359707596}" srcId="{D84E27FC-7CE3-4BC0-ABA8-A6E6A736B0E4}" destId="{F5AF716F-CBE7-457F-ADC7-D283C91F4081}" srcOrd="3" destOrd="0" parTransId="{3EE59B25-3F43-4708-BAC8-955FC6E8EBB4}" sibTransId="{F04DF97D-603B-4346-A90F-D1E013F59FEB}"/>
    <dgm:cxn modelId="{F1EE9CA3-4427-4D93-AB1D-FEA73D999CB6}" type="presOf" srcId="{908CD282-60EA-41AF-B112-62A5E2E24C35}" destId="{1ED48BBC-B135-4197-BBB2-0BB685192A3A}" srcOrd="0" destOrd="0" presId="urn:microsoft.com/office/officeart/2018/2/layout/IconVerticalSolidList"/>
    <dgm:cxn modelId="{B52E66B0-A537-4877-97C7-C063DB96F00C}" srcId="{D84E27FC-7CE3-4BC0-ABA8-A6E6A736B0E4}" destId="{908CD282-60EA-41AF-B112-62A5E2E24C35}" srcOrd="5" destOrd="0" parTransId="{4197C94D-189B-480F-8C03-60921BFD0324}" sibTransId="{52206409-093F-47E3-BF41-10A52EDC8A91}"/>
    <dgm:cxn modelId="{854C18C3-F486-4C59-97B4-FDDB5B61DD38}" type="presOf" srcId="{6F03F5DE-E4C2-4761-8AD5-07BB0AA08B6A}" destId="{8AB324A2-7C3B-40EB-AB54-7CCA6E64A345}" srcOrd="0" destOrd="0" presId="urn:microsoft.com/office/officeart/2018/2/layout/IconVerticalSolidList"/>
    <dgm:cxn modelId="{BCC2BBEA-1211-4F77-BD64-FFD7A3FC9681}" type="presOf" srcId="{7AE8805B-F20D-48F6-A289-E48A028BCF39}" destId="{A6685E4E-197F-4023-A5CD-B50C9A0393CB}" srcOrd="0" destOrd="0" presId="urn:microsoft.com/office/officeart/2018/2/layout/IconVerticalSolidList"/>
    <dgm:cxn modelId="{F96BEAFB-3719-49A7-99CF-25468E2CEA23}" srcId="{D84E27FC-7CE3-4BC0-ABA8-A6E6A736B0E4}" destId="{9C6901DA-8AFA-483B-A874-4BDD790497CA}" srcOrd="4" destOrd="0" parTransId="{3FEAD3ED-EAAB-4BAD-9741-B630FC90C385}" sibTransId="{A5F23D1D-31F4-47B2-B272-2876B1F69FFB}"/>
    <dgm:cxn modelId="{5DD30533-C317-4503-A537-2C7C0AEA77C5}" type="presParOf" srcId="{6B58F85D-CFE9-47B1-8D0B-19941A591798}" destId="{BE0EA79D-DEA2-419D-8C2B-DC335FBB850D}" srcOrd="0" destOrd="0" presId="urn:microsoft.com/office/officeart/2018/2/layout/IconVerticalSolidList"/>
    <dgm:cxn modelId="{86F50597-38C2-45DF-9E55-B36FA32676A8}" type="presParOf" srcId="{BE0EA79D-DEA2-419D-8C2B-DC335FBB850D}" destId="{23ABDB09-F5FF-4759-BEF6-55DDC416FBC4}" srcOrd="0" destOrd="0" presId="urn:microsoft.com/office/officeart/2018/2/layout/IconVerticalSolidList"/>
    <dgm:cxn modelId="{B30AC92A-C4DF-4822-818B-25031F69F420}" type="presParOf" srcId="{BE0EA79D-DEA2-419D-8C2B-DC335FBB850D}" destId="{46780ECA-FABF-42A8-B71A-26EB75E7298A}" srcOrd="1" destOrd="0" presId="urn:microsoft.com/office/officeart/2018/2/layout/IconVerticalSolidList"/>
    <dgm:cxn modelId="{2A38E956-E629-475C-9C8E-F4C10F2D0B7B}" type="presParOf" srcId="{BE0EA79D-DEA2-419D-8C2B-DC335FBB850D}" destId="{7E5FEF06-4BF1-4EDA-905F-1F3F7763C2D9}" srcOrd="2" destOrd="0" presId="urn:microsoft.com/office/officeart/2018/2/layout/IconVerticalSolidList"/>
    <dgm:cxn modelId="{8E42708F-EF9D-49DC-A723-CB431218869D}" type="presParOf" srcId="{BE0EA79D-DEA2-419D-8C2B-DC335FBB850D}" destId="{A6685E4E-197F-4023-A5CD-B50C9A0393CB}" srcOrd="3" destOrd="0" presId="urn:microsoft.com/office/officeart/2018/2/layout/IconVerticalSolidList"/>
    <dgm:cxn modelId="{58F3A694-7482-4262-97BA-28D5CBEB58EC}" type="presParOf" srcId="{6B58F85D-CFE9-47B1-8D0B-19941A591798}" destId="{95E3D3A9-CB3E-4C35-8605-89B6661DE5F0}" srcOrd="1" destOrd="0" presId="urn:microsoft.com/office/officeart/2018/2/layout/IconVerticalSolidList"/>
    <dgm:cxn modelId="{D9769B53-EBB2-43D2-84F1-71D0FEC1E566}" type="presParOf" srcId="{6B58F85D-CFE9-47B1-8D0B-19941A591798}" destId="{B686B501-12D3-4CC9-BD26-E5BB339CBE30}" srcOrd="2" destOrd="0" presId="urn:microsoft.com/office/officeart/2018/2/layout/IconVerticalSolidList"/>
    <dgm:cxn modelId="{C1315B4D-F6D2-4833-93AE-8F672D75BED8}" type="presParOf" srcId="{B686B501-12D3-4CC9-BD26-E5BB339CBE30}" destId="{6C6679E9-AAE5-4259-AFE7-BC6443419E88}" srcOrd="0" destOrd="0" presId="urn:microsoft.com/office/officeart/2018/2/layout/IconVerticalSolidList"/>
    <dgm:cxn modelId="{11AEDBE7-DF9A-40CC-A9C8-C4D489307225}" type="presParOf" srcId="{B686B501-12D3-4CC9-BD26-E5BB339CBE30}" destId="{0962678B-1DE7-4610-AD7D-1DCC05B641B1}" srcOrd="1" destOrd="0" presId="urn:microsoft.com/office/officeart/2018/2/layout/IconVerticalSolidList"/>
    <dgm:cxn modelId="{C9D26AC1-F770-4511-A702-A2E627D06597}" type="presParOf" srcId="{B686B501-12D3-4CC9-BD26-E5BB339CBE30}" destId="{9C982C43-230A-4923-A44B-10A1C2B5125C}" srcOrd="2" destOrd="0" presId="urn:microsoft.com/office/officeart/2018/2/layout/IconVerticalSolidList"/>
    <dgm:cxn modelId="{BB830EBE-56FE-4EB6-876F-2A53E44197E1}" type="presParOf" srcId="{B686B501-12D3-4CC9-BD26-E5BB339CBE30}" destId="{652A52F3-9B3E-4C99-BE5A-FC2F427A12AE}" srcOrd="3" destOrd="0" presId="urn:microsoft.com/office/officeart/2018/2/layout/IconVerticalSolidList"/>
    <dgm:cxn modelId="{FA85724C-3710-4E88-B156-45001CD9E7CF}" type="presParOf" srcId="{6B58F85D-CFE9-47B1-8D0B-19941A591798}" destId="{FDCCF936-1919-4CDF-89CC-A27C02AD4C4C}" srcOrd="3" destOrd="0" presId="urn:microsoft.com/office/officeart/2018/2/layout/IconVerticalSolidList"/>
    <dgm:cxn modelId="{BCF9FF8D-E9F2-41CF-BE29-5E3AD1ADA015}" type="presParOf" srcId="{6B58F85D-CFE9-47B1-8D0B-19941A591798}" destId="{3D241AE1-A0DF-4D4C-A9B8-1AFF7AB859CD}" srcOrd="4" destOrd="0" presId="urn:microsoft.com/office/officeart/2018/2/layout/IconVerticalSolidList"/>
    <dgm:cxn modelId="{9DD21D45-277C-4C59-A243-684D4DF5F4E9}" type="presParOf" srcId="{3D241AE1-A0DF-4D4C-A9B8-1AFF7AB859CD}" destId="{BB840487-042B-449A-B28C-38B53BD7B518}" srcOrd="0" destOrd="0" presId="urn:microsoft.com/office/officeart/2018/2/layout/IconVerticalSolidList"/>
    <dgm:cxn modelId="{52B372EC-6C54-4A66-95AB-F4E8E35589B2}" type="presParOf" srcId="{3D241AE1-A0DF-4D4C-A9B8-1AFF7AB859CD}" destId="{13434CBA-2558-4F21-8516-2021472F7479}" srcOrd="1" destOrd="0" presId="urn:microsoft.com/office/officeart/2018/2/layout/IconVerticalSolidList"/>
    <dgm:cxn modelId="{53ABD726-CE48-4CAF-83E7-39DB24CAC895}" type="presParOf" srcId="{3D241AE1-A0DF-4D4C-A9B8-1AFF7AB859CD}" destId="{D7091CAE-CDB3-4BB6-B8C3-E13CD25E37BF}" srcOrd="2" destOrd="0" presId="urn:microsoft.com/office/officeart/2018/2/layout/IconVerticalSolidList"/>
    <dgm:cxn modelId="{EA35CEB8-F85F-4FCF-B72C-296426D499C4}" type="presParOf" srcId="{3D241AE1-A0DF-4D4C-A9B8-1AFF7AB859CD}" destId="{8AB324A2-7C3B-40EB-AB54-7CCA6E64A345}" srcOrd="3" destOrd="0" presId="urn:microsoft.com/office/officeart/2018/2/layout/IconVerticalSolidList"/>
    <dgm:cxn modelId="{B025742F-157D-4D39-81B3-625C07DC87E4}" type="presParOf" srcId="{6B58F85D-CFE9-47B1-8D0B-19941A591798}" destId="{80FC91B9-53E3-43A4-AF99-42C44FB590E4}" srcOrd="5" destOrd="0" presId="urn:microsoft.com/office/officeart/2018/2/layout/IconVerticalSolidList"/>
    <dgm:cxn modelId="{0E019033-33A7-485F-85AC-C97A3FAE7753}" type="presParOf" srcId="{6B58F85D-CFE9-47B1-8D0B-19941A591798}" destId="{9670BD79-0876-4F41-95C1-E768C5A5A05A}" srcOrd="6" destOrd="0" presId="urn:microsoft.com/office/officeart/2018/2/layout/IconVerticalSolidList"/>
    <dgm:cxn modelId="{62A25BC1-D334-4C48-A982-9B3E66F5AF68}" type="presParOf" srcId="{9670BD79-0876-4F41-95C1-E768C5A5A05A}" destId="{58BE43FF-3EBD-4CD2-8E7E-30038EB681A8}" srcOrd="0" destOrd="0" presId="urn:microsoft.com/office/officeart/2018/2/layout/IconVerticalSolidList"/>
    <dgm:cxn modelId="{DD213E89-5749-4AD2-95CB-AF4BDB8EC6A0}" type="presParOf" srcId="{9670BD79-0876-4F41-95C1-E768C5A5A05A}" destId="{26ED4F3B-6A44-4E70-9D17-81099089B801}" srcOrd="1" destOrd="0" presId="urn:microsoft.com/office/officeart/2018/2/layout/IconVerticalSolidList"/>
    <dgm:cxn modelId="{BA000591-B093-4C6B-BB62-D06CF720239A}" type="presParOf" srcId="{9670BD79-0876-4F41-95C1-E768C5A5A05A}" destId="{337DECDA-0742-4818-8154-6ADCE4601A96}" srcOrd="2" destOrd="0" presId="urn:microsoft.com/office/officeart/2018/2/layout/IconVerticalSolidList"/>
    <dgm:cxn modelId="{C61F315F-FA54-45D5-B100-1F9F788BDA8D}" type="presParOf" srcId="{9670BD79-0876-4F41-95C1-E768C5A5A05A}" destId="{69F0852C-6E91-4008-8AF6-1BE6DA879F80}" srcOrd="3" destOrd="0" presId="urn:microsoft.com/office/officeart/2018/2/layout/IconVerticalSolidList"/>
    <dgm:cxn modelId="{0B33A196-EA7D-4733-8D2A-65F53DFC0E5E}" type="presParOf" srcId="{6B58F85D-CFE9-47B1-8D0B-19941A591798}" destId="{749CDC65-CB82-4AFB-BF7A-D352A10A089A}" srcOrd="7" destOrd="0" presId="urn:microsoft.com/office/officeart/2018/2/layout/IconVerticalSolidList"/>
    <dgm:cxn modelId="{606113A3-3453-4C57-B428-8143A2596E23}" type="presParOf" srcId="{6B58F85D-CFE9-47B1-8D0B-19941A591798}" destId="{B8D87BAD-D48B-4C42-90F5-EE283DD224B3}" srcOrd="8" destOrd="0" presId="urn:microsoft.com/office/officeart/2018/2/layout/IconVerticalSolidList"/>
    <dgm:cxn modelId="{F0851C10-6C49-41D4-BAB8-E8B5598DDE0C}" type="presParOf" srcId="{B8D87BAD-D48B-4C42-90F5-EE283DD224B3}" destId="{92F013DF-962E-4377-BDBA-FC8AF6C74070}" srcOrd="0" destOrd="0" presId="urn:microsoft.com/office/officeart/2018/2/layout/IconVerticalSolidList"/>
    <dgm:cxn modelId="{0B594E4D-4E59-4236-89CD-06C7B2CD9EF8}" type="presParOf" srcId="{B8D87BAD-D48B-4C42-90F5-EE283DD224B3}" destId="{796C2263-83D5-49A8-B02B-3B0EFF4E2658}" srcOrd="1" destOrd="0" presId="urn:microsoft.com/office/officeart/2018/2/layout/IconVerticalSolidList"/>
    <dgm:cxn modelId="{441D3EC7-CF51-43EB-A54F-124E46A402F0}" type="presParOf" srcId="{B8D87BAD-D48B-4C42-90F5-EE283DD224B3}" destId="{CBFADE28-57A2-4DE8-BD5F-79B11A8DBF42}" srcOrd="2" destOrd="0" presId="urn:microsoft.com/office/officeart/2018/2/layout/IconVerticalSolidList"/>
    <dgm:cxn modelId="{618EADCF-5FB9-41EA-8FB2-23760FF7E455}" type="presParOf" srcId="{B8D87BAD-D48B-4C42-90F5-EE283DD224B3}" destId="{2450C44D-6839-4798-AD6C-AE6EC9318919}" srcOrd="3" destOrd="0" presId="urn:microsoft.com/office/officeart/2018/2/layout/IconVerticalSolidList"/>
    <dgm:cxn modelId="{A10AE562-46DF-432D-BE6A-2F321D4822BD}" type="presParOf" srcId="{6B58F85D-CFE9-47B1-8D0B-19941A591798}" destId="{013E5FE7-DA72-4BF5-B38A-BE07283260BA}" srcOrd="9" destOrd="0" presId="urn:microsoft.com/office/officeart/2018/2/layout/IconVerticalSolidList"/>
    <dgm:cxn modelId="{DA62FF27-B6D7-4BEB-B86F-14F8E24D62D6}" type="presParOf" srcId="{6B58F85D-CFE9-47B1-8D0B-19941A591798}" destId="{32664462-5F0D-46BE-AB88-72177C8BD352}" srcOrd="10" destOrd="0" presId="urn:microsoft.com/office/officeart/2018/2/layout/IconVerticalSolidList"/>
    <dgm:cxn modelId="{ED805F02-9C1E-4130-B362-F577C49950D0}" type="presParOf" srcId="{32664462-5F0D-46BE-AB88-72177C8BD352}" destId="{40B48E8F-E1E4-4FAB-B95A-98DAB98E3359}" srcOrd="0" destOrd="0" presId="urn:microsoft.com/office/officeart/2018/2/layout/IconVerticalSolidList"/>
    <dgm:cxn modelId="{54D99ABB-501A-4A02-93E3-8E83ABB4D357}" type="presParOf" srcId="{32664462-5F0D-46BE-AB88-72177C8BD352}" destId="{3EE75187-B066-4CAB-8054-E8C0528FFFD8}" srcOrd="1" destOrd="0" presId="urn:microsoft.com/office/officeart/2018/2/layout/IconVerticalSolidList"/>
    <dgm:cxn modelId="{FAB56B78-C958-4C5E-9D56-88876F924731}" type="presParOf" srcId="{32664462-5F0D-46BE-AB88-72177C8BD352}" destId="{8B491F59-FE6D-4506-BC7D-CA989489C06B}" srcOrd="2" destOrd="0" presId="urn:microsoft.com/office/officeart/2018/2/layout/IconVerticalSolidList"/>
    <dgm:cxn modelId="{8983E2DA-7FCC-450D-B7F9-1CFC820DCD8A}" type="presParOf" srcId="{32664462-5F0D-46BE-AB88-72177C8BD352}" destId="{1ED48BBC-B135-4197-BBB2-0BB685192A3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206738-3235-4DCA-AEB1-EC21F38396E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84CC0A4-5188-4560-A729-80FC9049B8A0}">
      <dgm:prSet/>
      <dgm:spPr/>
      <dgm:t>
        <a:bodyPr/>
        <a:lstStyle/>
        <a:p>
          <a:pPr>
            <a:buNone/>
          </a:pPr>
          <a:r>
            <a:rPr lang="en-US">
              <a:latin typeface="Segoe UI" panose="020B0502040204020203" pitchFamily="34" charset="0"/>
              <a:cs typeface="Segoe UI" panose="020B0502040204020203" pitchFamily="34" charset="0"/>
            </a:rPr>
            <a:t>1. Language is integrated across literacy.</a:t>
          </a:r>
        </a:p>
      </dgm:t>
    </dgm:pt>
    <dgm:pt modelId="{8F1DFC94-3DD8-46D6-AC6D-7BD4478D9DEB}" type="parTrans" cxnId="{98F23BE6-C25F-401B-B358-5F9B3CE2341F}">
      <dgm:prSet/>
      <dgm:spPr/>
      <dgm:t>
        <a:bodyPr/>
        <a:lstStyle/>
        <a:p>
          <a:endParaRPr lang="en-US"/>
        </a:p>
      </dgm:t>
    </dgm:pt>
    <dgm:pt modelId="{5D0D45A2-D792-45CB-A4F9-2E82AA78F9DC}" type="sibTrans" cxnId="{98F23BE6-C25F-401B-B358-5F9B3CE2341F}">
      <dgm:prSet/>
      <dgm:spPr/>
      <dgm:t>
        <a:bodyPr/>
        <a:lstStyle/>
        <a:p>
          <a:endParaRPr lang="en-US"/>
        </a:p>
      </dgm:t>
    </dgm:pt>
    <dgm:pt modelId="{2C5A957C-E096-47E0-A816-9C8A04FE44EE}">
      <dgm:prSet/>
      <dgm:spPr/>
      <dgm:t>
        <a:bodyPr/>
        <a:lstStyle/>
        <a:p>
          <a:pPr>
            <a:buNone/>
          </a:pPr>
          <a:r>
            <a:rPr lang="en-US">
              <a:latin typeface="Segoe UI" panose="020B0502040204020203" pitchFamily="34" charset="0"/>
              <a:cs typeface="Segoe UI" panose="020B0502040204020203" pitchFamily="34" charset="0"/>
            </a:rPr>
            <a:t>2. Useful in multilingual dual language settings. </a:t>
          </a:r>
        </a:p>
      </dgm:t>
    </dgm:pt>
    <dgm:pt modelId="{D6D946D1-CF96-4234-A3A5-7CC0DD50C9C7}" type="parTrans" cxnId="{42BA5A1D-1201-490C-938A-883F6E5A5FD4}">
      <dgm:prSet/>
      <dgm:spPr/>
      <dgm:t>
        <a:bodyPr/>
        <a:lstStyle/>
        <a:p>
          <a:endParaRPr lang="en-US"/>
        </a:p>
      </dgm:t>
    </dgm:pt>
    <dgm:pt modelId="{C5C432C5-048F-4855-B77A-3F49FD663C59}" type="sibTrans" cxnId="{42BA5A1D-1201-490C-938A-883F6E5A5FD4}">
      <dgm:prSet/>
      <dgm:spPr/>
      <dgm:t>
        <a:bodyPr/>
        <a:lstStyle/>
        <a:p>
          <a:endParaRPr lang="en-US"/>
        </a:p>
      </dgm:t>
    </dgm:pt>
    <dgm:pt modelId="{E6AE7891-6116-4BD1-B412-FB879C8FA4C7}">
      <dgm:prSet/>
      <dgm:spPr/>
      <dgm:t>
        <a:bodyPr/>
        <a:lstStyle/>
        <a:p>
          <a:pPr>
            <a:buNone/>
          </a:pPr>
          <a:r>
            <a:rPr lang="en-US">
              <a:latin typeface="Segoe UI" panose="020B0502040204020203" pitchFamily="34" charset="0"/>
              <a:cs typeface="Segoe UI" panose="020B0502040204020203" pitchFamily="34" charset="0"/>
            </a:rPr>
            <a:t>3. Emphasizes language in the service of meaning and communication.</a:t>
          </a:r>
        </a:p>
      </dgm:t>
    </dgm:pt>
    <dgm:pt modelId="{DE8C53FE-1DAF-4A49-BBDF-FFF1B1317842}" type="sibTrans" cxnId="{FF20996D-2751-400C-B812-C543983EB50F}">
      <dgm:prSet/>
      <dgm:spPr/>
      <dgm:t>
        <a:bodyPr/>
        <a:lstStyle/>
        <a:p>
          <a:endParaRPr lang="en-US"/>
        </a:p>
      </dgm:t>
    </dgm:pt>
    <dgm:pt modelId="{4F7D7E91-9175-476F-ADDC-4D2CC8E5C7DD}" type="parTrans" cxnId="{FF20996D-2751-400C-B812-C543983EB50F}">
      <dgm:prSet/>
      <dgm:spPr/>
      <dgm:t>
        <a:bodyPr/>
        <a:lstStyle/>
        <a:p>
          <a:endParaRPr lang="en-US"/>
        </a:p>
      </dgm:t>
    </dgm:pt>
    <dgm:pt modelId="{22BB2F9D-D9DD-4314-B320-FBBCEA3599D6}">
      <dgm:prSet/>
      <dgm:spPr/>
      <dgm:t>
        <a:bodyPr/>
        <a:lstStyle/>
        <a:p>
          <a:r>
            <a:rPr lang="en-US">
              <a:latin typeface="Segoe UI" panose="020B0502040204020203" pitchFamily="34" charset="0"/>
              <a:cs typeface="Segoe UI" panose="020B0502040204020203" pitchFamily="34" charset="0"/>
            </a:rPr>
            <a:t>4. Language skills and processes are recursive and cumulative in the domain.</a:t>
          </a:r>
        </a:p>
      </dgm:t>
    </dgm:pt>
    <dgm:pt modelId="{97C6AE1E-7678-461E-A040-6286F529F6AE}" type="parTrans" cxnId="{2DE54BE9-0ACA-449D-8867-097A86ED3DD2}">
      <dgm:prSet/>
      <dgm:spPr/>
      <dgm:t>
        <a:bodyPr/>
        <a:lstStyle/>
        <a:p>
          <a:endParaRPr lang="en-US"/>
        </a:p>
      </dgm:t>
    </dgm:pt>
    <dgm:pt modelId="{9DFF2C2C-188F-4EE5-9C98-123BDFFBFDD1}" type="sibTrans" cxnId="{2DE54BE9-0ACA-449D-8867-097A86ED3DD2}">
      <dgm:prSet/>
      <dgm:spPr/>
      <dgm:t>
        <a:bodyPr/>
        <a:lstStyle/>
        <a:p>
          <a:endParaRPr lang="en-US"/>
        </a:p>
      </dgm:t>
    </dgm:pt>
    <dgm:pt modelId="{426280E1-CFF5-42FE-9CE6-94D03137C635}" type="pres">
      <dgm:prSet presAssocID="{1C206738-3235-4DCA-AEB1-EC21F38396E0}" presName="vert0" presStyleCnt="0">
        <dgm:presLayoutVars>
          <dgm:dir/>
          <dgm:animOne val="branch"/>
          <dgm:animLvl val="lvl"/>
        </dgm:presLayoutVars>
      </dgm:prSet>
      <dgm:spPr/>
    </dgm:pt>
    <dgm:pt modelId="{5CAA0676-1CD4-4530-845A-55F7A782D6A5}" type="pres">
      <dgm:prSet presAssocID="{384CC0A4-5188-4560-A729-80FC9049B8A0}" presName="thickLine" presStyleLbl="alignNode1" presStyleIdx="0" presStyleCnt="4"/>
      <dgm:spPr/>
    </dgm:pt>
    <dgm:pt modelId="{DD7B9438-F4D5-42AA-8D7F-69B34D3670DD}" type="pres">
      <dgm:prSet presAssocID="{384CC0A4-5188-4560-A729-80FC9049B8A0}" presName="horz1" presStyleCnt="0"/>
      <dgm:spPr/>
    </dgm:pt>
    <dgm:pt modelId="{8372A477-0936-435B-B69E-4459512C46C9}" type="pres">
      <dgm:prSet presAssocID="{384CC0A4-5188-4560-A729-80FC9049B8A0}" presName="tx1" presStyleLbl="revTx" presStyleIdx="0" presStyleCnt="4"/>
      <dgm:spPr/>
    </dgm:pt>
    <dgm:pt modelId="{116BFB75-65DC-403C-9B02-EFE15EE0F628}" type="pres">
      <dgm:prSet presAssocID="{384CC0A4-5188-4560-A729-80FC9049B8A0}" presName="vert1" presStyleCnt="0"/>
      <dgm:spPr/>
    </dgm:pt>
    <dgm:pt modelId="{01D96F29-8D5E-4D78-8ECD-40843F620013}" type="pres">
      <dgm:prSet presAssocID="{2C5A957C-E096-47E0-A816-9C8A04FE44EE}" presName="thickLine" presStyleLbl="alignNode1" presStyleIdx="1" presStyleCnt="4"/>
      <dgm:spPr/>
    </dgm:pt>
    <dgm:pt modelId="{17C5C69B-A70B-492B-8DBC-9BDB6C246796}" type="pres">
      <dgm:prSet presAssocID="{2C5A957C-E096-47E0-A816-9C8A04FE44EE}" presName="horz1" presStyleCnt="0"/>
      <dgm:spPr/>
    </dgm:pt>
    <dgm:pt modelId="{2FAF00C7-609C-40AC-A9E0-020BC4E6131F}" type="pres">
      <dgm:prSet presAssocID="{2C5A957C-E096-47E0-A816-9C8A04FE44EE}" presName="tx1" presStyleLbl="revTx" presStyleIdx="1" presStyleCnt="4"/>
      <dgm:spPr/>
    </dgm:pt>
    <dgm:pt modelId="{35824AA8-5E80-41AD-9247-B5C2B89FDB8C}" type="pres">
      <dgm:prSet presAssocID="{2C5A957C-E096-47E0-A816-9C8A04FE44EE}" presName="vert1" presStyleCnt="0"/>
      <dgm:spPr/>
    </dgm:pt>
    <dgm:pt modelId="{7FA79106-688E-4032-B584-F942DBBBB945}" type="pres">
      <dgm:prSet presAssocID="{E6AE7891-6116-4BD1-B412-FB879C8FA4C7}" presName="thickLine" presStyleLbl="alignNode1" presStyleIdx="2" presStyleCnt="4"/>
      <dgm:spPr/>
    </dgm:pt>
    <dgm:pt modelId="{047AB47A-FEEC-4923-BE9B-1488A3EEDEE2}" type="pres">
      <dgm:prSet presAssocID="{E6AE7891-6116-4BD1-B412-FB879C8FA4C7}" presName="horz1" presStyleCnt="0"/>
      <dgm:spPr/>
    </dgm:pt>
    <dgm:pt modelId="{9800518E-FD18-42C7-88EA-8B031760504A}" type="pres">
      <dgm:prSet presAssocID="{E6AE7891-6116-4BD1-B412-FB879C8FA4C7}" presName="tx1" presStyleLbl="revTx" presStyleIdx="2" presStyleCnt="4"/>
      <dgm:spPr/>
    </dgm:pt>
    <dgm:pt modelId="{001E66B9-462E-466C-AC8C-9BAA46ED6EF6}" type="pres">
      <dgm:prSet presAssocID="{E6AE7891-6116-4BD1-B412-FB879C8FA4C7}" presName="vert1" presStyleCnt="0"/>
      <dgm:spPr/>
    </dgm:pt>
    <dgm:pt modelId="{B48556E6-808A-42A1-9145-AF4318EBE8BE}" type="pres">
      <dgm:prSet presAssocID="{22BB2F9D-D9DD-4314-B320-FBBCEA3599D6}" presName="thickLine" presStyleLbl="alignNode1" presStyleIdx="3" presStyleCnt="4"/>
      <dgm:spPr/>
    </dgm:pt>
    <dgm:pt modelId="{BC060554-E533-46BA-A3B0-78EABA6CC73F}" type="pres">
      <dgm:prSet presAssocID="{22BB2F9D-D9DD-4314-B320-FBBCEA3599D6}" presName="horz1" presStyleCnt="0"/>
      <dgm:spPr/>
    </dgm:pt>
    <dgm:pt modelId="{F8C8C26A-F889-4DEA-9368-0668A28C5235}" type="pres">
      <dgm:prSet presAssocID="{22BB2F9D-D9DD-4314-B320-FBBCEA3599D6}" presName="tx1" presStyleLbl="revTx" presStyleIdx="3" presStyleCnt="4"/>
      <dgm:spPr/>
    </dgm:pt>
    <dgm:pt modelId="{2D5EDE3B-1CEC-477B-BAE6-8AC8C8F7DAEC}" type="pres">
      <dgm:prSet presAssocID="{22BB2F9D-D9DD-4314-B320-FBBCEA3599D6}" presName="vert1" presStyleCnt="0"/>
      <dgm:spPr/>
    </dgm:pt>
  </dgm:ptLst>
  <dgm:cxnLst>
    <dgm:cxn modelId="{42BA5A1D-1201-490C-938A-883F6E5A5FD4}" srcId="{1C206738-3235-4DCA-AEB1-EC21F38396E0}" destId="{2C5A957C-E096-47E0-A816-9C8A04FE44EE}" srcOrd="1" destOrd="0" parTransId="{D6D946D1-CF96-4234-A3A5-7CC0DD50C9C7}" sibTransId="{C5C432C5-048F-4855-B77A-3F49FD663C59}"/>
    <dgm:cxn modelId="{1DD6E533-9988-493A-99AC-E961A4A59168}" type="presOf" srcId="{22BB2F9D-D9DD-4314-B320-FBBCEA3599D6}" destId="{F8C8C26A-F889-4DEA-9368-0668A28C5235}" srcOrd="0" destOrd="0" presId="urn:microsoft.com/office/officeart/2008/layout/LinedList"/>
    <dgm:cxn modelId="{31F2925F-2AE2-4327-B4C0-C9D04A69C73F}" type="presOf" srcId="{384CC0A4-5188-4560-A729-80FC9049B8A0}" destId="{8372A477-0936-435B-B69E-4459512C46C9}" srcOrd="0" destOrd="0" presId="urn:microsoft.com/office/officeart/2008/layout/LinedList"/>
    <dgm:cxn modelId="{FF20996D-2751-400C-B812-C543983EB50F}" srcId="{1C206738-3235-4DCA-AEB1-EC21F38396E0}" destId="{E6AE7891-6116-4BD1-B412-FB879C8FA4C7}" srcOrd="2" destOrd="0" parTransId="{4F7D7E91-9175-476F-ADDC-4D2CC8E5C7DD}" sibTransId="{DE8C53FE-1DAF-4A49-BBDF-FFF1B1317842}"/>
    <dgm:cxn modelId="{1EA1DC6E-4E01-4C01-B259-3D46826AA5A3}" type="presOf" srcId="{E6AE7891-6116-4BD1-B412-FB879C8FA4C7}" destId="{9800518E-FD18-42C7-88EA-8B031760504A}" srcOrd="0" destOrd="0" presId="urn:microsoft.com/office/officeart/2008/layout/LinedList"/>
    <dgm:cxn modelId="{07DF92CE-0C56-4534-A943-661FEA103318}" type="presOf" srcId="{2C5A957C-E096-47E0-A816-9C8A04FE44EE}" destId="{2FAF00C7-609C-40AC-A9E0-020BC4E6131F}" srcOrd="0" destOrd="0" presId="urn:microsoft.com/office/officeart/2008/layout/LinedList"/>
    <dgm:cxn modelId="{98F23BE6-C25F-401B-B358-5F9B3CE2341F}" srcId="{1C206738-3235-4DCA-AEB1-EC21F38396E0}" destId="{384CC0A4-5188-4560-A729-80FC9049B8A0}" srcOrd="0" destOrd="0" parTransId="{8F1DFC94-3DD8-46D6-AC6D-7BD4478D9DEB}" sibTransId="{5D0D45A2-D792-45CB-A4F9-2E82AA78F9DC}"/>
    <dgm:cxn modelId="{B90636E8-E18A-4AD8-A791-0123323D9CB7}" type="presOf" srcId="{1C206738-3235-4DCA-AEB1-EC21F38396E0}" destId="{426280E1-CFF5-42FE-9CE6-94D03137C635}" srcOrd="0" destOrd="0" presId="urn:microsoft.com/office/officeart/2008/layout/LinedList"/>
    <dgm:cxn modelId="{2DE54BE9-0ACA-449D-8867-097A86ED3DD2}" srcId="{1C206738-3235-4DCA-AEB1-EC21F38396E0}" destId="{22BB2F9D-D9DD-4314-B320-FBBCEA3599D6}" srcOrd="3" destOrd="0" parTransId="{97C6AE1E-7678-461E-A040-6286F529F6AE}" sibTransId="{9DFF2C2C-188F-4EE5-9C98-123BDFFBFDD1}"/>
    <dgm:cxn modelId="{52B78435-F2FC-4A36-845D-D9CD257DBE79}" type="presParOf" srcId="{426280E1-CFF5-42FE-9CE6-94D03137C635}" destId="{5CAA0676-1CD4-4530-845A-55F7A782D6A5}" srcOrd="0" destOrd="0" presId="urn:microsoft.com/office/officeart/2008/layout/LinedList"/>
    <dgm:cxn modelId="{B917509B-6DE7-46B0-A84F-461029BDC2E3}" type="presParOf" srcId="{426280E1-CFF5-42FE-9CE6-94D03137C635}" destId="{DD7B9438-F4D5-42AA-8D7F-69B34D3670DD}" srcOrd="1" destOrd="0" presId="urn:microsoft.com/office/officeart/2008/layout/LinedList"/>
    <dgm:cxn modelId="{B25C56B9-9126-48B0-A37F-1E0FD732E644}" type="presParOf" srcId="{DD7B9438-F4D5-42AA-8D7F-69B34D3670DD}" destId="{8372A477-0936-435B-B69E-4459512C46C9}" srcOrd="0" destOrd="0" presId="urn:microsoft.com/office/officeart/2008/layout/LinedList"/>
    <dgm:cxn modelId="{C63D843A-8A3F-49E6-BFF7-96F742CC9DCE}" type="presParOf" srcId="{DD7B9438-F4D5-42AA-8D7F-69B34D3670DD}" destId="{116BFB75-65DC-403C-9B02-EFE15EE0F628}" srcOrd="1" destOrd="0" presId="urn:microsoft.com/office/officeart/2008/layout/LinedList"/>
    <dgm:cxn modelId="{51736F34-FFFC-411F-99F9-DC2F0277E44D}" type="presParOf" srcId="{426280E1-CFF5-42FE-9CE6-94D03137C635}" destId="{01D96F29-8D5E-4D78-8ECD-40843F620013}" srcOrd="2" destOrd="0" presId="urn:microsoft.com/office/officeart/2008/layout/LinedList"/>
    <dgm:cxn modelId="{A7BC8505-F1D6-48E6-9819-B807D6F30E4E}" type="presParOf" srcId="{426280E1-CFF5-42FE-9CE6-94D03137C635}" destId="{17C5C69B-A70B-492B-8DBC-9BDB6C246796}" srcOrd="3" destOrd="0" presId="urn:microsoft.com/office/officeart/2008/layout/LinedList"/>
    <dgm:cxn modelId="{B0215D7F-96B9-4ADF-84C6-DBBCAE3F0EA1}" type="presParOf" srcId="{17C5C69B-A70B-492B-8DBC-9BDB6C246796}" destId="{2FAF00C7-609C-40AC-A9E0-020BC4E6131F}" srcOrd="0" destOrd="0" presId="urn:microsoft.com/office/officeart/2008/layout/LinedList"/>
    <dgm:cxn modelId="{E826D7CC-8A61-4927-8DC6-621C1C679FE4}" type="presParOf" srcId="{17C5C69B-A70B-492B-8DBC-9BDB6C246796}" destId="{35824AA8-5E80-41AD-9247-B5C2B89FDB8C}" srcOrd="1" destOrd="0" presId="urn:microsoft.com/office/officeart/2008/layout/LinedList"/>
    <dgm:cxn modelId="{5E74D8B0-AE02-4740-8046-B2711ACFC461}" type="presParOf" srcId="{426280E1-CFF5-42FE-9CE6-94D03137C635}" destId="{7FA79106-688E-4032-B584-F942DBBBB945}" srcOrd="4" destOrd="0" presId="urn:microsoft.com/office/officeart/2008/layout/LinedList"/>
    <dgm:cxn modelId="{850AF361-85E0-4A30-B880-96FC690E2535}" type="presParOf" srcId="{426280E1-CFF5-42FE-9CE6-94D03137C635}" destId="{047AB47A-FEEC-4923-BE9B-1488A3EEDEE2}" srcOrd="5" destOrd="0" presId="urn:microsoft.com/office/officeart/2008/layout/LinedList"/>
    <dgm:cxn modelId="{5C578314-750B-428F-8932-8629DBB13DFE}" type="presParOf" srcId="{047AB47A-FEEC-4923-BE9B-1488A3EEDEE2}" destId="{9800518E-FD18-42C7-88EA-8B031760504A}" srcOrd="0" destOrd="0" presId="urn:microsoft.com/office/officeart/2008/layout/LinedList"/>
    <dgm:cxn modelId="{2A25F5C3-486A-4C72-BA42-3D8F3D9D806F}" type="presParOf" srcId="{047AB47A-FEEC-4923-BE9B-1488A3EEDEE2}" destId="{001E66B9-462E-466C-AC8C-9BAA46ED6EF6}" srcOrd="1" destOrd="0" presId="urn:microsoft.com/office/officeart/2008/layout/LinedList"/>
    <dgm:cxn modelId="{2D42FA4F-605B-4FEC-B156-12C522565514}" type="presParOf" srcId="{426280E1-CFF5-42FE-9CE6-94D03137C635}" destId="{B48556E6-808A-42A1-9145-AF4318EBE8BE}" srcOrd="6" destOrd="0" presId="urn:microsoft.com/office/officeart/2008/layout/LinedList"/>
    <dgm:cxn modelId="{0DD71141-5B36-4C72-972F-F726D27C2560}" type="presParOf" srcId="{426280E1-CFF5-42FE-9CE6-94D03137C635}" destId="{BC060554-E533-46BA-A3B0-78EABA6CC73F}" srcOrd="7" destOrd="0" presId="urn:microsoft.com/office/officeart/2008/layout/LinedList"/>
    <dgm:cxn modelId="{ED5A59A7-F3AD-44EE-BC02-49DABC9797C4}" type="presParOf" srcId="{BC060554-E533-46BA-A3B0-78EABA6CC73F}" destId="{F8C8C26A-F889-4DEA-9368-0668A28C5235}" srcOrd="0" destOrd="0" presId="urn:microsoft.com/office/officeart/2008/layout/LinedList"/>
    <dgm:cxn modelId="{EDEA4A75-40C6-4BD6-AAFD-6893C8E62822}" type="presParOf" srcId="{BC060554-E533-46BA-A3B0-78EABA6CC73F}" destId="{2D5EDE3B-1CEC-477B-BAE6-8AC8C8F7DAE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F60BB9-0F02-4D88-B393-AE30F36E2B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91CD0B-745F-4189-9A42-474DC0945A03}">
      <dgm:prSet phldrT="[Text]" phldr="0"/>
      <dgm:spPr/>
      <dgm:t>
        <a:bodyPr/>
        <a:lstStyle/>
        <a:p>
          <a:r>
            <a:rPr lang="en-US" b="1">
              <a:latin typeface="Segoe UI" panose="020B0502040204020203" pitchFamily="34" charset="0"/>
              <a:cs typeface="Segoe UI" panose="020B0502040204020203" pitchFamily="34" charset="0"/>
            </a:rPr>
            <a:t>What’s New</a:t>
          </a:r>
          <a:r>
            <a:rPr lang="en-US">
              <a:latin typeface="Segoe UI" panose="020B0502040204020203" pitchFamily="34" charset="0"/>
              <a:cs typeface="Segoe UI" panose="020B0502040204020203" pitchFamily="34" charset="0"/>
            </a:rPr>
            <a:t>: Language standards are intentionally embedded within reading, writing, speaking, and listening.</a:t>
          </a:r>
        </a:p>
      </dgm:t>
    </dgm:pt>
    <dgm:pt modelId="{AC934E50-44EC-44DD-823A-64E01ED5976F}" type="parTrans" cxnId="{4F77FB0A-53AA-4BD8-83EF-A56C3522CF45}">
      <dgm:prSet/>
      <dgm:spPr/>
      <dgm:t>
        <a:bodyPr/>
        <a:lstStyle/>
        <a:p>
          <a:endParaRPr lang="en-US"/>
        </a:p>
      </dgm:t>
    </dgm:pt>
    <dgm:pt modelId="{18167676-B7D2-457E-BEA8-7433735B2A43}" type="sibTrans" cxnId="{4F77FB0A-53AA-4BD8-83EF-A56C3522CF45}">
      <dgm:prSet/>
      <dgm:spPr/>
      <dgm:t>
        <a:bodyPr/>
        <a:lstStyle/>
        <a:p>
          <a:endParaRPr lang="en-US"/>
        </a:p>
      </dgm:t>
    </dgm:pt>
    <dgm:pt modelId="{934986F5-05DE-4588-9911-0E5BCCBC772E}">
      <dgm:prSet phldrT="[Text]" phldr="0"/>
      <dgm:spPr/>
      <dgm:t>
        <a:bodyPr/>
        <a:lstStyle/>
        <a:p>
          <a:r>
            <a:rPr lang="en-US" b="1">
              <a:latin typeface="Segoe UI" panose="020B0502040204020203" pitchFamily="34" charset="0"/>
              <a:cs typeface="Segoe UI" panose="020B0502040204020203" pitchFamily="34" charset="0"/>
            </a:rPr>
            <a:t>Grade 3</a:t>
          </a:r>
        </a:p>
        <a:p>
          <a:r>
            <a:rPr lang="en-US">
              <a:latin typeface="Segoe UI" panose="020B0502040204020203" pitchFamily="34" charset="0"/>
              <a:cs typeface="Segoe UI" panose="020B0502040204020203" pitchFamily="34" charset="0"/>
            </a:rPr>
            <a:t>Students </a:t>
          </a:r>
          <a:r>
            <a:rPr lang="en-US" b="1">
              <a:latin typeface="Segoe UI" panose="020B0502040204020203" pitchFamily="34" charset="0"/>
              <a:cs typeface="Segoe UI" panose="020B0502040204020203" pitchFamily="34" charset="0"/>
            </a:rPr>
            <a:t>revise</a:t>
          </a:r>
          <a:r>
            <a:rPr lang="en-US">
              <a:latin typeface="Segoe UI" panose="020B0502040204020203" pitchFamily="34" charset="0"/>
              <a:cs typeface="Segoe UI" panose="020B0502040204020203" pitchFamily="34" charset="0"/>
            </a:rPr>
            <a:t> narratives by choosing verb tenses that clarify the sequence of events.</a:t>
          </a:r>
        </a:p>
      </dgm:t>
    </dgm:pt>
    <dgm:pt modelId="{FB9889B0-4231-4CCA-B693-9BD2C876000B}" type="parTrans" cxnId="{D65EC57A-6E35-486A-8BA0-88AE9EBFE898}">
      <dgm:prSet/>
      <dgm:spPr/>
      <dgm:t>
        <a:bodyPr/>
        <a:lstStyle/>
        <a:p>
          <a:endParaRPr lang="en-US"/>
        </a:p>
      </dgm:t>
    </dgm:pt>
    <dgm:pt modelId="{467A3FDE-EFF4-448F-8F8E-4C8E8D58D70A}" type="sibTrans" cxnId="{D65EC57A-6E35-486A-8BA0-88AE9EBFE898}">
      <dgm:prSet/>
      <dgm:spPr/>
      <dgm:t>
        <a:bodyPr/>
        <a:lstStyle/>
        <a:p>
          <a:endParaRPr lang="en-US"/>
        </a:p>
      </dgm:t>
    </dgm:pt>
    <dgm:pt modelId="{A77720FA-E532-46CF-86D3-C4E4B32F1A4E}">
      <dgm:prSet phldrT="[Text]"/>
      <dgm:spPr/>
      <dgm:t>
        <a:bodyPr/>
        <a:lstStyle/>
        <a:p>
          <a:r>
            <a:rPr lang="en-US" b="1">
              <a:latin typeface="Segoe UI" panose="020B0502040204020203" pitchFamily="34" charset="0"/>
              <a:cs typeface="Segoe UI" panose="020B0502040204020203" pitchFamily="34" charset="0"/>
            </a:rPr>
            <a:t>Grade 7  </a:t>
          </a:r>
        </a:p>
        <a:p>
          <a:r>
            <a:rPr lang="en-US">
              <a:latin typeface="Segoe UI" panose="020B0502040204020203" pitchFamily="34" charset="0"/>
              <a:cs typeface="Segoe UI" panose="020B0502040204020203" pitchFamily="34" charset="0"/>
            </a:rPr>
            <a:t>Students </a:t>
          </a:r>
          <a:r>
            <a:rPr lang="en-US" b="1">
              <a:latin typeface="Segoe UI" panose="020B0502040204020203" pitchFamily="34" charset="0"/>
              <a:cs typeface="Segoe UI" panose="020B0502040204020203" pitchFamily="34" charset="0"/>
            </a:rPr>
            <a:t>analyze</a:t>
          </a:r>
          <a:r>
            <a:rPr lang="en-US">
              <a:latin typeface="Segoe UI" panose="020B0502040204020203" pitchFamily="34" charset="0"/>
              <a:cs typeface="Segoe UI" panose="020B0502040204020203" pitchFamily="34" charset="0"/>
            </a:rPr>
            <a:t> how sentence structure contributes to tone in a persuasive text.</a:t>
          </a:r>
        </a:p>
      </dgm:t>
    </dgm:pt>
    <dgm:pt modelId="{E72F9A9C-D1E2-4117-A27D-766F7027EA3B}" type="parTrans" cxnId="{ED95467A-B85A-4029-81FE-4E5F45E76E14}">
      <dgm:prSet/>
      <dgm:spPr/>
      <dgm:t>
        <a:bodyPr/>
        <a:lstStyle/>
        <a:p>
          <a:endParaRPr lang="en-US"/>
        </a:p>
      </dgm:t>
    </dgm:pt>
    <dgm:pt modelId="{5E7F4340-7654-4292-AB67-3ABC7DEBFE98}" type="sibTrans" cxnId="{ED95467A-B85A-4029-81FE-4E5F45E76E14}">
      <dgm:prSet/>
      <dgm:spPr/>
      <dgm:t>
        <a:bodyPr/>
        <a:lstStyle/>
        <a:p>
          <a:endParaRPr lang="en-US"/>
        </a:p>
      </dgm:t>
    </dgm:pt>
    <dgm:pt modelId="{8C05667B-FDB2-423F-BB1F-54448ADBE248}">
      <dgm:prSet phldrT="[Text]"/>
      <dgm:spPr/>
      <dgm:t>
        <a:bodyPr/>
        <a:lstStyle/>
        <a:p>
          <a:r>
            <a:rPr lang="en-US" b="1">
              <a:latin typeface="Segoe UI" panose="020B0502040204020203" pitchFamily="34" charset="0"/>
              <a:cs typeface="Segoe UI" panose="020B0502040204020203" pitchFamily="34" charset="0"/>
            </a:rPr>
            <a:t>Grade 11</a:t>
          </a:r>
        </a:p>
        <a:p>
          <a:r>
            <a:rPr lang="en-US">
              <a:latin typeface="Segoe UI" panose="020B0502040204020203" pitchFamily="34" charset="0"/>
              <a:cs typeface="Segoe UI" panose="020B0502040204020203" pitchFamily="34" charset="0"/>
            </a:rPr>
            <a:t> Students </a:t>
          </a:r>
          <a:r>
            <a:rPr lang="en-US" b="1">
              <a:latin typeface="Segoe UI" panose="020B0502040204020203" pitchFamily="34" charset="0"/>
              <a:cs typeface="Segoe UI" panose="020B0502040204020203" pitchFamily="34" charset="0"/>
            </a:rPr>
            <a:t>refine</a:t>
          </a:r>
          <a:r>
            <a:rPr lang="en-US">
              <a:latin typeface="Segoe UI" panose="020B0502040204020203" pitchFamily="34" charset="0"/>
              <a:cs typeface="Segoe UI" panose="020B0502040204020203" pitchFamily="34" charset="0"/>
            </a:rPr>
            <a:t> syntax and style to strengthen claims in research writing.</a:t>
          </a:r>
        </a:p>
      </dgm:t>
    </dgm:pt>
    <dgm:pt modelId="{E3D1321F-C1E7-42A1-B22D-AAD3BC4B4F80}" type="parTrans" cxnId="{D6FAA1DA-E4CC-4BAE-85C7-6AA41A9477CD}">
      <dgm:prSet/>
      <dgm:spPr/>
      <dgm:t>
        <a:bodyPr/>
        <a:lstStyle/>
        <a:p>
          <a:endParaRPr lang="en-US"/>
        </a:p>
      </dgm:t>
    </dgm:pt>
    <dgm:pt modelId="{6E223E14-01B5-4407-9675-DC65E425EAB8}" type="sibTrans" cxnId="{D6FAA1DA-E4CC-4BAE-85C7-6AA41A9477CD}">
      <dgm:prSet/>
      <dgm:spPr/>
      <dgm:t>
        <a:bodyPr/>
        <a:lstStyle/>
        <a:p>
          <a:endParaRPr lang="en-US"/>
        </a:p>
      </dgm:t>
    </dgm:pt>
    <dgm:pt modelId="{61001F7F-8655-4778-A0E4-152632F0FF64}">
      <dgm:prSet phldrT="[Text]"/>
      <dgm:spPr/>
      <dgm:t>
        <a:bodyPr/>
        <a:lstStyle/>
        <a:p>
          <a:r>
            <a:rPr lang="en-US" b="1">
              <a:latin typeface="Segoe UI" panose="020B0502040204020203" pitchFamily="34" charset="0"/>
              <a:cs typeface="Segoe UI" panose="020B0502040204020203" pitchFamily="34" charset="0"/>
            </a:rPr>
            <a:t>Key Literacy Practice: </a:t>
          </a:r>
          <a:r>
            <a:rPr lang="en-US">
              <a:latin typeface="Segoe UI" panose="020B0502040204020203" pitchFamily="34" charset="0"/>
              <a:cs typeface="Segoe UI" panose="020B0502040204020203" pitchFamily="34" charset="0"/>
            </a:rPr>
            <a:t>Students consider the communicative situation.</a:t>
          </a:r>
        </a:p>
      </dgm:t>
    </dgm:pt>
    <dgm:pt modelId="{87D4C357-7735-4998-ACE4-3F75D7B68B11}" type="parTrans" cxnId="{27A4E28B-1D70-455F-8D8A-5F023A242E37}">
      <dgm:prSet/>
      <dgm:spPr/>
      <dgm:t>
        <a:bodyPr/>
        <a:lstStyle/>
        <a:p>
          <a:endParaRPr lang="en-US"/>
        </a:p>
      </dgm:t>
    </dgm:pt>
    <dgm:pt modelId="{0263ECBE-AE30-429F-B4D6-24A74CF63927}" type="sibTrans" cxnId="{27A4E28B-1D70-455F-8D8A-5F023A242E37}">
      <dgm:prSet/>
      <dgm:spPr/>
      <dgm:t>
        <a:bodyPr/>
        <a:lstStyle/>
        <a:p>
          <a:endParaRPr lang="en-US"/>
        </a:p>
      </dgm:t>
    </dgm:pt>
    <dgm:pt modelId="{6863B6BE-121E-4E10-99BA-F364D5A860E3}" type="pres">
      <dgm:prSet presAssocID="{FBF60BB9-0F02-4D88-B393-AE30F36E2BBA}" presName="linear" presStyleCnt="0">
        <dgm:presLayoutVars>
          <dgm:animLvl val="lvl"/>
          <dgm:resizeHandles val="exact"/>
        </dgm:presLayoutVars>
      </dgm:prSet>
      <dgm:spPr/>
    </dgm:pt>
    <dgm:pt modelId="{5FDF7A92-F89C-44D1-BB22-6D7FFCB47F5E}" type="pres">
      <dgm:prSet presAssocID="{3791CD0B-745F-4189-9A42-474DC0945A03}" presName="parentText" presStyleLbl="node1" presStyleIdx="0" presStyleCnt="2" custLinFactNeighborY="1973">
        <dgm:presLayoutVars>
          <dgm:chMax val="0"/>
          <dgm:bulletEnabled val="1"/>
        </dgm:presLayoutVars>
      </dgm:prSet>
      <dgm:spPr/>
    </dgm:pt>
    <dgm:pt modelId="{330F87B8-117F-48A6-A2F9-26E16043233D}" type="pres">
      <dgm:prSet presAssocID="{3791CD0B-745F-4189-9A42-474DC0945A03}" presName="childText" presStyleLbl="revTx" presStyleIdx="0" presStyleCnt="1">
        <dgm:presLayoutVars>
          <dgm:bulletEnabled val="1"/>
        </dgm:presLayoutVars>
      </dgm:prSet>
      <dgm:spPr/>
    </dgm:pt>
    <dgm:pt modelId="{1B97F334-7599-4493-8848-F5F730097C4D}" type="pres">
      <dgm:prSet presAssocID="{61001F7F-8655-4778-A0E4-152632F0FF64}" presName="parentText" presStyleLbl="node1" presStyleIdx="1" presStyleCnt="2">
        <dgm:presLayoutVars>
          <dgm:chMax val="0"/>
          <dgm:bulletEnabled val="1"/>
        </dgm:presLayoutVars>
      </dgm:prSet>
      <dgm:spPr/>
    </dgm:pt>
  </dgm:ptLst>
  <dgm:cxnLst>
    <dgm:cxn modelId="{4F77FB0A-53AA-4BD8-83EF-A56C3522CF45}" srcId="{FBF60BB9-0F02-4D88-B393-AE30F36E2BBA}" destId="{3791CD0B-745F-4189-9A42-474DC0945A03}" srcOrd="0" destOrd="0" parTransId="{AC934E50-44EC-44DD-823A-64E01ED5976F}" sibTransId="{18167676-B7D2-457E-BEA8-7433735B2A43}"/>
    <dgm:cxn modelId="{6712CA3B-A504-44FE-B71E-24154046B80D}" type="presOf" srcId="{FBF60BB9-0F02-4D88-B393-AE30F36E2BBA}" destId="{6863B6BE-121E-4E10-99BA-F364D5A860E3}" srcOrd="0" destOrd="0" presId="urn:microsoft.com/office/officeart/2005/8/layout/vList2"/>
    <dgm:cxn modelId="{5868313E-0F93-41DC-84C8-78509A1F14B4}" type="presOf" srcId="{61001F7F-8655-4778-A0E4-152632F0FF64}" destId="{1B97F334-7599-4493-8848-F5F730097C4D}" srcOrd="0" destOrd="0" presId="urn:microsoft.com/office/officeart/2005/8/layout/vList2"/>
    <dgm:cxn modelId="{D4D6D95D-D430-4452-8A48-2EC1FFC53943}" type="presOf" srcId="{A77720FA-E532-46CF-86D3-C4E4B32F1A4E}" destId="{330F87B8-117F-48A6-A2F9-26E16043233D}" srcOrd="0" destOrd="1" presId="urn:microsoft.com/office/officeart/2005/8/layout/vList2"/>
    <dgm:cxn modelId="{10F20B4C-5B5D-4473-9E00-6096CF211DB0}" type="presOf" srcId="{8C05667B-FDB2-423F-BB1F-54448ADBE248}" destId="{330F87B8-117F-48A6-A2F9-26E16043233D}" srcOrd="0" destOrd="2" presId="urn:microsoft.com/office/officeart/2005/8/layout/vList2"/>
    <dgm:cxn modelId="{ED95467A-B85A-4029-81FE-4E5F45E76E14}" srcId="{3791CD0B-745F-4189-9A42-474DC0945A03}" destId="{A77720FA-E532-46CF-86D3-C4E4B32F1A4E}" srcOrd="1" destOrd="0" parTransId="{E72F9A9C-D1E2-4117-A27D-766F7027EA3B}" sibTransId="{5E7F4340-7654-4292-AB67-3ABC7DEBFE98}"/>
    <dgm:cxn modelId="{D65EC57A-6E35-486A-8BA0-88AE9EBFE898}" srcId="{3791CD0B-745F-4189-9A42-474DC0945A03}" destId="{934986F5-05DE-4588-9911-0E5BCCBC772E}" srcOrd="0" destOrd="0" parTransId="{FB9889B0-4231-4CCA-B693-9BD2C876000B}" sibTransId="{467A3FDE-EFF4-448F-8F8E-4C8E8D58D70A}"/>
    <dgm:cxn modelId="{27A4E28B-1D70-455F-8D8A-5F023A242E37}" srcId="{FBF60BB9-0F02-4D88-B393-AE30F36E2BBA}" destId="{61001F7F-8655-4778-A0E4-152632F0FF64}" srcOrd="1" destOrd="0" parTransId="{87D4C357-7735-4998-ACE4-3F75D7B68B11}" sibTransId="{0263ECBE-AE30-429F-B4D6-24A74CF63927}"/>
    <dgm:cxn modelId="{1F943EAF-1AF8-4C00-B4F2-65AB79C6FE59}" type="presOf" srcId="{934986F5-05DE-4588-9911-0E5BCCBC772E}" destId="{330F87B8-117F-48A6-A2F9-26E16043233D}" srcOrd="0" destOrd="0" presId="urn:microsoft.com/office/officeart/2005/8/layout/vList2"/>
    <dgm:cxn modelId="{54A2ABCD-CE0A-424C-8A4A-A70A2A174F9C}" type="presOf" srcId="{3791CD0B-745F-4189-9A42-474DC0945A03}" destId="{5FDF7A92-F89C-44D1-BB22-6D7FFCB47F5E}" srcOrd="0" destOrd="0" presId="urn:microsoft.com/office/officeart/2005/8/layout/vList2"/>
    <dgm:cxn modelId="{D6FAA1DA-E4CC-4BAE-85C7-6AA41A9477CD}" srcId="{3791CD0B-745F-4189-9A42-474DC0945A03}" destId="{8C05667B-FDB2-423F-BB1F-54448ADBE248}" srcOrd="2" destOrd="0" parTransId="{E3D1321F-C1E7-42A1-B22D-AAD3BC4B4F80}" sibTransId="{6E223E14-01B5-4407-9675-DC65E425EAB8}"/>
    <dgm:cxn modelId="{2880C83B-4A0F-4BA3-81A9-810A23C5945A}" type="presParOf" srcId="{6863B6BE-121E-4E10-99BA-F364D5A860E3}" destId="{5FDF7A92-F89C-44D1-BB22-6D7FFCB47F5E}" srcOrd="0" destOrd="0" presId="urn:microsoft.com/office/officeart/2005/8/layout/vList2"/>
    <dgm:cxn modelId="{6CBF0C66-DBDA-4690-B94F-0B45303FE3CB}" type="presParOf" srcId="{6863B6BE-121E-4E10-99BA-F364D5A860E3}" destId="{330F87B8-117F-48A6-A2F9-26E16043233D}" srcOrd="1" destOrd="0" presId="urn:microsoft.com/office/officeart/2005/8/layout/vList2"/>
    <dgm:cxn modelId="{0CF4F23F-BBC0-406B-8879-527E5F70FCB5}" type="presParOf" srcId="{6863B6BE-121E-4E10-99BA-F364D5A860E3}" destId="{1B97F334-7599-4493-8848-F5F730097C4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F60BB9-0F02-4D88-B393-AE30F36E2B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91CD0B-745F-4189-9A42-474DC0945A03}">
      <dgm:prSet phldrT="[Text]" phldr="0"/>
      <dgm:spPr/>
      <dgm:t>
        <a:bodyPr/>
        <a:lstStyle/>
        <a:p>
          <a:r>
            <a:rPr lang="en-US" b="1">
              <a:latin typeface="Segoe UI" panose="020B0502040204020203" pitchFamily="34" charset="0"/>
              <a:cs typeface="Segoe UI" panose="020B0502040204020203" pitchFamily="34" charset="0"/>
            </a:rPr>
            <a:t>What’s New: </a:t>
          </a:r>
          <a:r>
            <a:rPr lang="en-US">
              <a:latin typeface="Segoe UI" panose="020B0502040204020203" pitchFamily="34" charset="0"/>
              <a:cs typeface="Segoe UI" panose="020B0502040204020203" pitchFamily="34" charset="0"/>
            </a:rPr>
            <a:t>Language domain affirms multilingual assets while supporting students to navigate academic and discipline-specific language.</a:t>
          </a:r>
        </a:p>
      </dgm:t>
    </dgm:pt>
    <dgm:pt modelId="{AC934E50-44EC-44DD-823A-64E01ED5976F}" type="parTrans" cxnId="{4F77FB0A-53AA-4BD8-83EF-A56C3522CF45}">
      <dgm:prSet/>
      <dgm:spPr/>
      <dgm:t>
        <a:bodyPr/>
        <a:lstStyle/>
        <a:p>
          <a:endParaRPr lang="en-US"/>
        </a:p>
      </dgm:t>
    </dgm:pt>
    <dgm:pt modelId="{18167676-B7D2-457E-BEA8-7433735B2A43}" type="sibTrans" cxnId="{4F77FB0A-53AA-4BD8-83EF-A56C3522CF45}">
      <dgm:prSet/>
      <dgm:spPr/>
      <dgm:t>
        <a:bodyPr/>
        <a:lstStyle/>
        <a:p>
          <a:endParaRPr lang="en-US"/>
        </a:p>
      </dgm:t>
    </dgm:pt>
    <dgm:pt modelId="{934986F5-05DE-4588-9911-0E5BCCBC772E}">
      <dgm:prSet phldrT="[Text]" phldr="0"/>
      <dgm:spPr/>
      <dgm:t>
        <a:bodyPr/>
        <a:lstStyle/>
        <a:p>
          <a:r>
            <a:rPr lang="en-US" b="1">
              <a:latin typeface="Segoe UI" panose="020B0502040204020203" pitchFamily="34" charset="0"/>
              <a:cs typeface="Segoe UI" panose="020B0502040204020203" pitchFamily="34" charset="0"/>
            </a:rPr>
            <a:t>Grade 2</a:t>
          </a:r>
        </a:p>
        <a:p>
          <a:r>
            <a:rPr lang="en-US">
              <a:latin typeface="Segoe UI" panose="020B0502040204020203" pitchFamily="34" charset="0"/>
              <a:cs typeface="Segoe UI" panose="020B0502040204020203" pitchFamily="34" charset="0"/>
            </a:rPr>
            <a:t>Students </a:t>
          </a:r>
          <a:r>
            <a:rPr lang="en-US" b="1">
              <a:latin typeface="Segoe UI" panose="020B0502040204020203" pitchFamily="34" charset="0"/>
              <a:cs typeface="Segoe UI" panose="020B0502040204020203" pitchFamily="34" charset="0"/>
            </a:rPr>
            <a:t>compare</a:t>
          </a:r>
          <a:r>
            <a:rPr lang="en-US">
              <a:latin typeface="Segoe UI" panose="020B0502040204020203" pitchFamily="34" charset="0"/>
              <a:cs typeface="Segoe UI" panose="020B0502040204020203" pitchFamily="34" charset="0"/>
            </a:rPr>
            <a:t> home language patterns with classroom English during shared writing.</a:t>
          </a:r>
        </a:p>
      </dgm:t>
    </dgm:pt>
    <dgm:pt modelId="{FB9889B0-4231-4CCA-B693-9BD2C876000B}" type="parTrans" cxnId="{D65EC57A-6E35-486A-8BA0-88AE9EBFE898}">
      <dgm:prSet/>
      <dgm:spPr/>
      <dgm:t>
        <a:bodyPr/>
        <a:lstStyle/>
        <a:p>
          <a:endParaRPr lang="en-US"/>
        </a:p>
      </dgm:t>
    </dgm:pt>
    <dgm:pt modelId="{467A3FDE-EFF4-448F-8F8E-4C8E8D58D70A}" type="sibTrans" cxnId="{D65EC57A-6E35-486A-8BA0-88AE9EBFE898}">
      <dgm:prSet/>
      <dgm:spPr/>
      <dgm:t>
        <a:bodyPr/>
        <a:lstStyle/>
        <a:p>
          <a:endParaRPr lang="en-US"/>
        </a:p>
      </dgm:t>
    </dgm:pt>
    <dgm:pt modelId="{A77720FA-E532-46CF-86D3-C4E4B32F1A4E}">
      <dgm:prSet phldrT="[Text]"/>
      <dgm:spPr/>
      <dgm:t>
        <a:bodyPr/>
        <a:lstStyle/>
        <a:p>
          <a:r>
            <a:rPr lang="en-US" b="1">
              <a:latin typeface="Segoe UI" panose="020B0502040204020203" pitchFamily="34" charset="0"/>
              <a:cs typeface="Segoe UI" panose="020B0502040204020203" pitchFamily="34" charset="0"/>
            </a:rPr>
            <a:t>Grade 6</a:t>
          </a:r>
        </a:p>
        <a:p>
          <a:r>
            <a:rPr lang="en-US">
              <a:latin typeface="Segoe UI" panose="020B0502040204020203" pitchFamily="34" charset="0"/>
              <a:cs typeface="Segoe UI" panose="020B0502040204020203" pitchFamily="34" charset="0"/>
            </a:rPr>
            <a:t>Students </a:t>
          </a:r>
          <a:r>
            <a:rPr lang="en-US" b="1">
              <a:latin typeface="Segoe UI" panose="020B0502040204020203" pitchFamily="34" charset="0"/>
              <a:cs typeface="Segoe UI" panose="020B0502040204020203" pitchFamily="34" charset="0"/>
            </a:rPr>
            <a:t>explain</a:t>
          </a:r>
          <a:r>
            <a:rPr lang="en-US">
              <a:latin typeface="Segoe UI" panose="020B0502040204020203" pitchFamily="34" charset="0"/>
              <a:cs typeface="Segoe UI" panose="020B0502040204020203" pitchFamily="34" charset="0"/>
            </a:rPr>
            <a:t> when and why writers shift language style for different audiences.</a:t>
          </a:r>
        </a:p>
      </dgm:t>
    </dgm:pt>
    <dgm:pt modelId="{E72F9A9C-D1E2-4117-A27D-766F7027EA3B}" type="parTrans" cxnId="{ED95467A-B85A-4029-81FE-4E5F45E76E14}">
      <dgm:prSet/>
      <dgm:spPr/>
      <dgm:t>
        <a:bodyPr/>
        <a:lstStyle/>
        <a:p>
          <a:endParaRPr lang="en-US"/>
        </a:p>
      </dgm:t>
    </dgm:pt>
    <dgm:pt modelId="{5E7F4340-7654-4292-AB67-3ABC7DEBFE98}" type="sibTrans" cxnId="{ED95467A-B85A-4029-81FE-4E5F45E76E14}">
      <dgm:prSet/>
      <dgm:spPr/>
      <dgm:t>
        <a:bodyPr/>
        <a:lstStyle/>
        <a:p>
          <a:endParaRPr lang="en-US"/>
        </a:p>
      </dgm:t>
    </dgm:pt>
    <dgm:pt modelId="{8C05667B-FDB2-423F-BB1F-54448ADBE248}">
      <dgm:prSet phldrT="[Text]"/>
      <dgm:spPr/>
      <dgm:t>
        <a:bodyPr/>
        <a:lstStyle/>
        <a:p>
          <a:r>
            <a:rPr lang="en-US" b="1">
              <a:latin typeface="Segoe UI" panose="020B0502040204020203" pitchFamily="34" charset="0"/>
              <a:cs typeface="Segoe UI" panose="020B0502040204020203" pitchFamily="34" charset="0"/>
            </a:rPr>
            <a:t>Grade 10</a:t>
          </a:r>
        </a:p>
        <a:p>
          <a:r>
            <a:rPr lang="en-US">
              <a:latin typeface="Segoe UI" panose="020B0502040204020203" pitchFamily="34" charset="0"/>
              <a:cs typeface="Segoe UI" panose="020B0502040204020203" pitchFamily="34" charset="0"/>
            </a:rPr>
            <a:t> Students </a:t>
          </a:r>
          <a:r>
            <a:rPr lang="en-US" b="1">
              <a:latin typeface="Segoe UI" panose="020B0502040204020203" pitchFamily="34" charset="0"/>
              <a:cs typeface="Segoe UI" panose="020B0502040204020203" pitchFamily="34" charset="0"/>
            </a:rPr>
            <a:t>analyze</a:t>
          </a:r>
          <a:r>
            <a:rPr lang="en-US">
              <a:latin typeface="Segoe UI" panose="020B0502040204020203" pitchFamily="34" charset="0"/>
              <a:cs typeface="Segoe UI" panose="020B0502040204020203" pitchFamily="34" charset="0"/>
            </a:rPr>
            <a:t> how authors use language variation to convey identity and perspective</a:t>
          </a:r>
          <a:r>
            <a:rPr lang="en-US"/>
            <a:t>.</a:t>
          </a:r>
        </a:p>
      </dgm:t>
    </dgm:pt>
    <dgm:pt modelId="{E3D1321F-C1E7-42A1-B22D-AAD3BC4B4F80}" type="parTrans" cxnId="{D6FAA1DA-E4CC-4BAE-85C7-6AA41A9477CD}">
      <dgm:prSet/>
      <dgm:spPr/>
      <dgm:t>
        <a:bodyPr/>
        <a:lstStyle/>
        <a:p>
          <a:endParaRPr lang="en-US"/>
        </a:p>
      </dgm:t>
    </dgm:pt>
    <dgm:pt modelId="{6E223E14-01B5-4407-9675-DC65E425EAB8}" type="sibTrans" cxnId="{D6FAA1DA-E4CC-4BAE-85C7-6AA41A9477CD}">
      <dgm:prSet/>
      <dgm:spPr/>
      <dgm:t>
        <a:bodyPr/>
        <a:lstStyle/>
        <a:p>
          <a:endParaRPr lang="en-US"/>
        </a:p>
      </dgm:t>
    </dgm:pt>
    <dgm:pt modelId="{61001F7F-8655-4778-A0E4-152632F0FF64}">
      <dgm:prSet phldrT="[Text]"/>
      <dgm:spPr/>
      <dgm:t>
        <a:bodyPr/>
        <a:lstStyle/>
        <a:p>
          <a:r>
            <a:rPr lang="en-US" b="1">
              <a:latin typeface="Segoe UI" panose="020B0502040204020203" pitchFamily="34" charset="0"/>
              <a:cs typeface="Segoe UI" panose="020B0502040204020203" pitchFamily="34" charset="0"/>
            </a:rPr>
            <a:t>Key Literacy Practice: </a:t>
          </a:r>
          <a:r>
            <a:rPr lang="en-US" b="0">
              <a:latin typeface="Segoe UI" panose="020B0502040204020203" pitchFamily="34" charset="0"/>
              <a:cs typeface="Segoe UI" panose="020B0502040204020203" pitchFamily="34" charset="0"/>
            </a:rPr>
            <a:t>Make meaning through their own experiences and perspectives.</a:t>
          </a:r>
        </a:p>
      </dgm:t>
      <dgm:extLst>
        <a:ext uri="{E40237B7-FDA0-4F09-8148-C483321AD2D9}">
          <dgm14:cNvPr xmlns:dgm14="http://schemas.microsoft.com/office/drawing/2010/diagram" id="0" name="" descr="&#10;What’s New: Language domain affirms multilingual assets while supporting students to navigate academic and discipline-specific language.&#10;Grade 2&#10;Students compare home language patterns with classroom English during shared writing.&#10;Grade 6&#10;Students explain when and why writers shift language style for different audiences.&#10;Grade 10&#10; Students analyze how authors use language variation to convey identity and perspective.&#10;Key Literacy Practice: Make meaning through their own experiences and perspectives."/>
        </a:ext>
      </dgm:extLst>
    </dgm:pt>
    <dgm:pt modelId="{87D4C357-7735-4998-ACE4-3F75D7B68B11}" type="parTrans" cxnId="{27A4E28B-1D70-455F-8D8A-5F023A242E37}">
      <dgm:prSet/>
      <dgm:spPr/>
      <dgm:t>
        <a:bodyPr/>
        <a:lstStyle/>
        <a:p>
          <a:endParaRPr lang="en-US"/>
        </a:p>
      </dgm:t>
    </dgm:pt>
    <dgm:pt modelId="{0263ECBE-AE30-429F-B4D6-24A74CF63927}" type="sibTrans" cxnId="{27A4E28B-1D70-455F-8D8A-5F023A242E37}">
      <dgm:prSet/>
      <dgm:spPr/>
      <dgm:t>
        <a:bodyPr/>
        <a:lstStyle/>
        <a:p>
          <a:endParaRPr lang="en-US"/>
        </a:p>
      </dgm:t>
    </dgm:pt>
    <dgm:pt modelId="{6863B6BE-121E-4E10-99BA-F364D5A860E3}" type="pres">
      <dgm:prSet presAssocID="{FBF60BB9-0F02-4D88-B393-AE30F36E2BBA}" presName="linear" presStyleCnt="0">
        <dgm:presLayoutVars>
          <dgm:animLvl val="lvl"/>
          <dgm:resizeHandles val="exact"/>
        </dgm:presLayoutVars>
      </dgm:prSet>
      <dgm:spPr/>
    </dgm:pt>
    <dgm:pt modelId="{5FDF7A92-F89C-44D1-BB22-6D7FFCB47F5E}" type="pres">
      <dgm:prSet presAssocID="{3791CD0B-745F-4189-9A42-474DC0945A03}" presName="parentText" presStyleLbl="node1" presStyleIdx="0" presStyleCnt="2">
        <dgm:presLayoutVars>
          <dgm:chMax val="0"/>
          <dgm:bulletEnabled val="1"/>
        </dgm:presLayoutVars>
      </dgm:prSet>
      <dgm:spPr/>
    </dgm:pt>
    <dgm:pt modelId="{330F87B8-117F-48A6-A2F9-26E16043233D}" type="pres">
      <dgm:prSet presAssocID="{3791CD0B-745F-4189-9A42-474DC0945A03}" presName="childText" presStyleLbl="revTx" presStyleIdx="0" presStyleCnt="1">
        <dgm:presLayoutVars>
          <dgm:bulletEnabled val="1"/>
        </dgm:presLayoutVars>
      </dgm:prSet>
      <dgm:spPr/>
    </dgm:pt>
    <dgm:pt modelId="{1B97F334-7599-4493-8848-F5F730097C4D}" type="pres">
      <dgm:prSet presAssocID="{61001F7F-8655-4778-A0E4-152632F0FF64}" presName="parentText" presStyleLbl="node1" presStyleIdx="1" presStyleCnt="2">
        <dgm:presLayoutVars>
          <dgm:chMax val="0"/>
          <dgm:bulletEnabled val="1"/>
        </dgm:presLayoutVars>
      </dgm:prSet>
      <dgm:spPr/>
    </dgm:pt>
  </dgm:ptLst>
  <dgm:cxnLst>
    <dgm:cxn modelId="{4F77FB0A-53AA-4BD8-83EF-A56C3522CF45}" srcId="{FBF60BB9-0F02-4D88-B393-AE30F36E2BBA}" destId="{3791CD0B-745F-4189-9A42-474DC0945A03}" srcOrd="0" destOrd="0" parTransId="{AC934E50-44EC-44DD-823A-64E01ED5976F}" sibTransId="{18167676-B7D2-457E-BEA8-7433735B2A43}"/>
    <dgm:cxn modelId="{6712CA3B-A504-44FE-B71E-24154046B80D}" type="presOf" srcId="{FBF60BB9-0F02-4D88-B393-AE30F36E2BBA}" destId="{6863B6BE-121E-4E10-99BA-F364D5A860E3}" srcOrd="0" destOrd="0" presId="urn:microsoft.com/office/officeart/2005/8/layout/vList2"/>
    <dgm:cxn modelId="{5868313E-0F93-41DC-84C8-78509A1F14B4}" type="presOf" srcId="{61001F7F-8655-4778-A0E4-152632F0FF64}" destId="{1B97F334-7599-4493-8848-F5F730097C4D}" srcOrd="0" destOrd="0" presId="urn:microsoft.com/office/officeart/2005/8/layout/vList2"/>
    <dgm:cxn modelId="{D4D6D95D-D430-4452-8A48-2EC1FFC53943}" type="presOf" srcId="{A77720FA-E532-46CF-86D3-C4E4B32F1A4E}" destId="{330F87B8-117F-48A6-A2F9-26E16043233D}" srcOrd="0" destOrd="1" presId="urn:microsoft.com/office/officeart/2005/8/layout/vList2"/>
    <dgm:cxn modelId="{10F20B4C-5B5D-4473-9E00-6096CF211DB0}" type="presOf" srcId="{8C05667B-FDB2-423F-BB1F-54448ADBE248}" destId="{330F87B8-117F-48A6-A2F9-26E16043233D}" srcOrd="0" destOrd="2" presId="urn:microsoft.com/office/officeart/2005/8/layout/vList2"/>
    <dgm:cxn modelId="{ED95467A-B85A-4029-81FE-4E5F45E76E14}" srcId="{3791CD0B-745F-4189-9A42-474DC0945A03}" destId="{A77720FA-E532-46CF-86D3-C4E4B32F1A4E}" srcOrd="1" destOrd="0" parTransId="{E72F9A9C-D1E2-4117-A27D-766F7027EA3B}" sibTransId="{5E7F4340-7654-4292-AB67-3ABC7DEBFE98}"/>
    <dgm:cxn modelId="{D65EC57A-6E35-486A-8BA0-88AE9EBFE898}" srcId="{3791CD0B-745F-4189-9A42-474DC0945A03}" destId="{934986F5-05DE-4588-9911-0E5BCCBC772E}" srcOrd="0" destOrd="0" parTransId="{FB9889B0-4231-4CCA-B693-9BD2C876000B}" sibTransId="{467A3FDE-EFF4-448F-8F8E-4C8E8D58D70A}"/>
    <dgm:cxn modelId="{27A4E28B-1D70-455F-8D8A-5F023A242E37}" srcId="{FBF60BB9-0F02-4D88-B393-AE30F36E2BBA}" destId="{61001F7F-8655-4778-A0E4-152632F0FF64}" srcOrd="1" destOrd="0" parTransId="{87D4C357-7735-4998-ACE4-3F75D7B68B11}" sibTransId="{0263ECBE-AE30-429F-B4D6-24A74CF63927}"/>
    <dgm:cxn modelId="{1F943EAF-1AF8-4C00-B4F2-65AB79C6FE59}" type="presOf" srcId="{934986F5-05DE-4588-9911-0E5BCCBC772E}" destId="{330F87B8-117F-48A6-A2F9-26E16043233D}" srcOrd="0" destOrd="0" presId="urn:microsoft.com/office/officeart/2005/8/layout/vList2"/>
    <dgm:cxn modelId="{54A2ABCD-CE0A-424C-8A4A-A70A2A174F9C}" type="presOf" srcId="{3791CD0B-745F-4189-9A42-474DC0945A03}" destId="{5FDF7A92-F89C-44D1-BB22-6D7FFCB47F5E}" srcOrd="0" destOrd="0" presId="urn:microsoft.com/office/officeart/2005/8/layout/vList2"/>
    <dgm:cxn modelId="{D6FAA1DA-E4CC-4BAE-85C7-6AA41A9477CD}" srcId="{3791CD0B-745F-4189-9A42-474DC0945A03}" destId="{8C05667B-FDB2-423F-BB1F-54448ADBE248}" srcOrd="2" destOrd="0" parTransId="{E3D1321F-C1E7-42A1-B22D-AAD3BC4B4F80}" sibTransId="{6E223E14-01B5-4407-9675-DC65E425EAB8}"/>
    <dgm:cxn modelId="{2880C83B-4A0F-4BA3-81A9-810A23C5945A}" type="presParOf" srcId="{6863B6BE-121E-4E10-99BA-F364D5A860E3}" destId="{5FDF7A92-F89C-44D1-BB22-6D7FFCB47F5E}" srcOrd="0" destOrd="0" presId="urn:microsoft.com/office/officeart/2005/8/layout/vList2"/>
    <dgm:cxn modelId="{6CBF0C66-DBDA-4690-B94F-0B45303FE3CB}" type="presParOf" srcId="{6863B6BE-121E-4E10-99BA-F364D5A860E3}" destId="{330F87B8-117F-48A6-A2F9-26E16043233D}" srcOrd="1" destOrd="0" presId="urn:microsoft.com/office/officeart/2005/8/layout/vList2"/>
    <dgm:cxn modelId="{0CF4F23F-BBC0-406B-8879-527E5F70FCB5}" type="presParOf" srcId="{6863B6BE-121E-4E10-99BA-F364D5A860E3}" destId="{1B97F334-7599-4493-8848-F5F730097C4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F60BB9-0F02-4D88-B393-AE30F36E2B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91CD0B-745F-4189-9A42-474DC0945A03}">
      <dgm:prSet phldrT="[Text]" phldr="0"/>
      <dgm:spPr/>
      <dgm:t>
        <a:bodyPr/>
        <a:lstStyle/>
        <a:p>
          <a:r>
            <a:rPr lang="en-US" b="1">
              <a:latin typeface="Segoe UI" panose="020B0502040204020203" pitchFamily="34" charset="0"/>
              <a:cs typeface="Segoe UI" panose="020B0502040204020203" pitchFamily="34" charset="0"/>
            </a:rPr>
            <a:t>What’s New: </a:t>
          </a:r>
          <a:r>
            <a:rPr lang="en-US">
              <a:latin typeface="Segoe UI" panose="020B0502040204020203" pitchFamily="34" charset="0"/>
              <a:cs typeface="Segoe UI" panose="020B0502040204020203" pitchFamily="34" charset="0"/>
            </a:rPr>
            <a:t>Conventions, grammar, and usage are for clarity, impact, and effectiveness.</a:t>
          </a:r>
        </a:p>
      </dgm:t>
    </dgm:pt>
    <dgm:pt modelId="{AC934E50-44EC-44DD-823A-64E01ED5976F}" type="parTrans" cxnId="{4F77FB0A-53AA-4BD8-83EF-A56C3522CF45}">
      <dgm:prSet/>
      <dgm:spPr/>
      <dgm:t>
        <a:bodyPr/>
        <a:lstStyle/>
        <a:p>
          <a:endParaRPr lang="en-US"/>
        </a:p>
      </dgm:t>
    </dgm:pt>
    <dgm:pt modelId="{18167676-B7D2-457E-BEA8-7433735B2A43}" type="sibTrans" cxnId="{4F77FB0A-53AA-4BD8-83EF-A56C3522CF45}">
      <dgm:prSet/>
      <dgm:spPr/>
      <dgm:t>
        <a:bodyPr/>
        <a:lstStyle/>
        <a:p>
          <a:endParaRPr lang="en-US"/>
        </a:p>
      </dgm:t>
    </dgm:pt>
    <dgm:pt modelId="{934986F5-05DE-4588-9911-0E5BCCBC772E}">
      <dgm:prSet phldrT="[Text]" phldr="0"/>
      <dgm:spPr/>
      <dgm:t>
        <a:bodyPr/>
        <a:lstStyle/>
        <a:p>
          <a:r>
            <a:rPr lang="en-US" b="1">
              <a:latin typeface="Segoe UI" panose="020B0502040204020203" pitchFamily="34" charset="0"/>
              <a:cs typeface="Segoe UI" panose="020B0502040204020203" pitchFamily="34" charset="0"/>
            </a:rPr>
            <a:t>Grade K-1</a:t>
          </a:r>
        </a:p>
        <a:p>
          <a:r>
            <a:rPr lang="en-US">
              <a:latin typeface="Segoe UI" panose="020B0502040204020203" pitchFamily="34" charset="0"/>
              <a:cs typeface="Segoe UI" panose="020B0502040204020203" pitchFamily="34" charset="0"/>
            </a:rPr>
            <a:t>Students </a:t>
          </a:r>
          <a:r>
            <a:rPr lang="en-US" b="1">
              <a:latin typeface="Segoe UI" panose="020B0502040204020203" pitchFamily="34" charset="0"/>
              <a:cs typeface="Segoe UI" panose="020B0502040204020203" pitchFamily="34" charset="0"/>
            </a:rPr>
            <a:t>experiment</a:t>
          </a:r>
          <a:r>
            <a:rPr lang="en-US">
              <a:latin typeface="Segoe UI" panose="020B0502040204020203" pitchFamily="34" charset="0"/>
              <a:cs typeface="Segoe UI" panose="020B0502040204020203" pitchFamily="34" charset="0"/>
            </a:rPr>
            <a:t> with capitalization and punctuation to help readers understand their message.</a:t>
          </a:r>
        </a:p>
      </dgm:t>
    </dgm:pt>
    <dgm:pt modelId="{FB9889B0-4231-4CCA-B693-9BD2C876000B}" type="parTrans" cxnId="{D65EC57A-6E35-486A-8BA0-88AE9EBFE898}">
      <dgm:prSet/>
      <dgm:spPr/>
      <dgm:t>
        <a:bodyPr/>
        <a:lstStyle/>
        <a:p>
          <a:endParaRPr lang="en-US"/>
        </a:p>
      </dgm:t>
    </dgm:pt>
    <dgm:pt modelId="{467A3FDE-EFF4-448F-8F8E-4C8E8D58D70A}" type="sibTrans" cxnId="{D65EC57A-6E35-486A-8BA0-88AE9EBFE898}">
      <dgm:prSet/>
      <dgm:spPr/>
      <dgm:t>
        <a:bodyPr/>
        <a:lstStyle/>
        <a:p>
          <a:endParaRPr lang="en-US"/>
        </a:p>
      </dgm:t>
    </dgm:pt>
    <dgm:pt modelId="{A77720FA-E532-46CF-86D3-C4E4B32F1A4E}">
      <dgm:prSet phldrT="[Text]"/>
      <dgm:spPr/>
      <dgm:t>
        <a:bodyPr/>
        <a:lstStyle/>
        <a:p>
          <a:r>
            <a:rPr lang="en-US" b="1">
              <a:latin typeface="Segoe UI" panose="020B0502040204020203" pitchFamily="34" charset="0"/>
              <a:cs typeface="Segoe UI" panose="020B0502040204020203" pitchFamily="34" charset="0"/>
            </a:rPr>
            <a:t>Grade 5</a:t>
          </a:r>
        </a:p>
        <a:p>
          <a:r>
            <a:rPr lang="en-US">
              <a:latin typeface="Segoe UI" panose="020B0502040204020203" pitchFamily="34" charset="0"/>
              <a:cs typeface="Segoe UI" panose="020B0502040204020203" pitchFamily="34" charset="0"/>
            </a:rPr>
            <a:t>Students </a:t>
          </a:r>
          <a:r>
            <a:rPr lang="en-US" b="1">
              <a:latin typeface="Segoe UI" panose="020B0502040204020203" pitchFamily="34" charset="0"/>
              <a:cs typeface="Segoe UI" panose="020B0502040204020203" pitchFamily="34" charset="0"/>
            </a:rPr>
            <a:t>revise</a:t>
          </a:r>
          <a:r>
            <a:rPr lang="en-US">
              <a:latin typeface="Segoe UI" panose="020B0502040204020203" pitchFamily="34" charset="0"/>
              <a:cs typeface="Segoe UI" panose="020B0502040204020203" pitchFamily="34" charset="0"/>
            </a:rPr>
            <a:t> sentences to combine ideas and improve flow in informational writing.</a:t>
          </a:r>
        </a:p>
      </dgm:t>
    </dgm:pt>
    <dgm:pt modelId="{E72F9A9C-D1E2-4117-A27D-766F7027EA3B}" type="parTrans" cxnId="{ED95467A-B85A-4029-81FE-4E5F45E76E14}">
      <dgm:prSet/>
      <dgm:spPr/>
      <dgm:t>
        <a:bodyPr/>
        <a:lstStyle/>
        <a:p>
          <a:endParaRPr lang="en-US"/>
        </a:p>
      </dgm:t>
    </dgm:pt>
    <dgm:pt modelId="{5E7F4340-7654-4292-AB67-3ABC7DEBFE98}" type="sibTrans" cxnId="{ED95467A-B85A-4029-81FE-4E5F45E76E14}">
      <dgm:prSet/>
      <dgm:spPr/>
      <dgm:t>
        <a:bodyPr/>
        <a:lstStyle/>
        <a:p>
          <a:endParaRPr lang="en-US"/>
        </a:p>
      </dgm:t>
    </dgm:pt>
    <dgm:pt modelId="{8C05667B-FDB2-423F-BB1F-54448ADBE248}">
      <dgm:prSet phldrT="[Text]"/>
      <dgm:spPr/>
      <dgm:t>
        <a:bodyPr/>
        <a:lstStyle/>
        <a:p>
          <a:r>
            <a:rPr lang="en-US" b="1">
              <a:latin typeface="Segoe UI" panose="020B0502040204020203" pitchFamily="34" charset="0"/>
              <a:cs typeface="Segoe UI" panose="020B0502040204020203" pitchFamily="34" charset="0"/>
            </a:rPr>
            <a:t>Grade 9</a:t>
          </a:r>
        </a:p>
        <a:p>
          <a:r>
            <a:rPr lang="en-US">
              <a:latin typeface="Segoe UI" panose="020B0502040204020203" pitchFamily="34" charset="0"/>
              <a:cs typeface="Segoe UI" panose="020B0502040204020203" pitchFamily="34" charset="0"/>
            </a:rPr>
            <a:t> Students </a:t>
          </a:r>
          <a:r>
            <a:rPr lang="en-US" b="1">
              <a:latin typeface="Segoe UI" panose="020B0502040204020203" pitchFamily="34" charset="0"/>
              <a:cs typeface="Segoe UI" panose="020B0502040204020203" pitchFamily="34" charset="0"/>
            </a:rPr>
            <a:t>evaluate</a:t>
          </a:r>
          <a:r>
            <a:rPr lang="en-US">
              <a:latin typeface="Segoe UI" panose="020B0502040204020203" pitchFamily="34" charset="0"/>
              <a:cs typeface="Segoe UI" panose="020B0502040204020203" pitchFamily="34" charset="0"/>
            </a:rPr>
            <a:t> how punctuation and syntax shape emphasis in literary analysis.</a:t>
          </a:r>
        </a:p>
      </dgm:t>
    </dgm:pt>
    <dgm:pt modelId="{E3D1321F-C1E7-42A1-B22D-AAD3BC4B4F80}" type="parTrans" cxnId="{D6FAA1DA-E4CC-4BAE-85C7-6AA41A9477CD}">
      <dgm:prSet/>
      <dgm:spPr/>
      <dgm:t>
        <a:bodyPr/>
        <a:lstStyle/>
        <a:p>
          <a:endParaRPr lang="en-US"/>
        </a:p>
      </dgm:t>
    </dgm:pt>
    <dgm:pt modelId="{6E223E14-01B5-4407-9675-DC65E425EAB8}" type="sibTrans" cxnId="{D6FAA1DA-E4CC-4BAE-85C7-6AA41A9477CD}">
      <dgm:prSet/>
      <dgm:spPr/>
      <dgm:t>
        <a:bodyPr/>
        <a:lstStyle/>
        <a:p>
          <a:endParaRPr lang="en-US"/>
        </a:p>
      </dgm:t>
    </dgm:pt>
    <dgm:pt modelId="{61001F7F-8655-4778-A0E4-152632F0FF64}">
      <dgm:prSet phldrT="[Text]"/>
      <dgm:spPr/>
      <dgm:t>
        <a:bodyPr/>
        <a:lstStyle/>
        <a:p>
          <a:r>
            <a:rPr lang="en-US" b="1">
              <a:latin typeface="Segoe UI" panose="020B0502040204020203" pitchFamily="34" charset="0"/>
              <a:cs typeface="Segoe UI" panose="020B0502040204020203" pitchFamily="34" charset="0"/>
            </a:rPr>
            <a:t>Key Literacy Practice: </a:t>
          </a:r>
          <a:r>
            <a:rPr lang="en-US" b="0">
              <a:latin typeface="Segoe UI" panose="020B0502040204020203" pitchFamily="34" charset="0"/>
              <a:cs typeface="Segoe UI" panose="020B0502040204020203" pitchFamily="34" charset="0"/>
            </a:rPr>
            <a:t>Use literacy for their own purposes.</a:t>
          </a:r>
        </a:p>
      </dgm:t>
      <dgm:extLst>
        <a:ext uri="{E40237B7-FDA0-4F09-8148-C483321AD2D9}">
          <dgm14:cNvPr xmlns:dgm14="http://schemas.microsoft.com/office/drawing/2010/diagram" id="0" name="" descr="What’s New: Conventions, grammar, and usage are for clarity, impact, and effectiveness.Grade K-1&#10;Students experiment with capitalization and punctuation to help readers understand their message.&#10;Grade 5&#10;Students revise sentences to combine ideas and improve flow in informational writing.&#10;Grade 9&#10; Students evaluate how punctuation and syntax shape emphasis in literary analysis.&#10;Key Literacy Practice: Use literacy for their own purposes."/>
        </a:ext>
      </dgm:extLst>
    </dgm:pt>
    <dgm:pt modelId="{87D4C357-7735-4998-ACE4-3F75D7B68B11}" type="parTrans" cxnId="{27A4E28B-1D70-455F-8D8A-5F023A242E37}">
      <dgm:prSet/>
      <dgm:spPr/>
      <dgm:t>
        <a:bodyPr/>
        <a:lstStyle/>
        <a:p>
          <a:endParaRPr lang="en-US"/>
        </a:p>
      </dgm:t>
    </dgm:pt>
    <dgm:pt modelId="{0263ECBE-AE30-429F-B4D6-24A74CF63927}" type="sibTrans" cxnId="{27A4E28B-1D70-455F-8D8A-5F023A242E37}">
      <dgm:prSet/>
      <dgm:spPr/>
      <dgm:t>
        <a:bodyPr/>
        <a:lstStyle/>
        <a:p>
          <a:endParaRPr lang="en-US"/>
        </a:p>
      </dgm:t>
    </dgm:pt>
    <dgm:pt modelId="{6863B6BE-121E-4E10-99BA-F364D5A860E3}" type="pres">
      <dgm:prSet presAssocID="{FBF60BB9-0F02-4D88-B393-AE30F36E2BBA}" presName="linear" presStyleCnt="0">
        <dgm:presLayoutVars>
          <dgm:animLvl val="lvl"/>
          <dgm:resizeHandles val="exact"/>
        </dgm:presLayoutVars>
      </dgm:prSet>
      <dgm:spPr/>
    </dgm:pt>
    <dgm:pt modelId="{5FDF7A92-F89C-44D1-BB22-6D7FFCB47F5E}" type="pres">
      <dgm:prSet presAssocID="{3791CD0B-745F-4189-9A42-474DC0945A03}" presName="parentText" presStyleLbl="node1" presStyleIdx="0" presStyleCnt="2">
        <dgm:presLayoutVars>
          <dgm:chMax val="0"/>
          <dgm:bulletEnabled val="1"/>
        </dgm:presLayoutVars>
      </dgm:prSet>
      <dgm:spPr/>
    </dgm:pt>
    <dgm:pt modelId="{330F87B8-117F-48A6-A2F9-26E16043233D}" type="pres">
      <dgm:prSet presAssocID="{3791CD0B-745F-4189-9A42-474DC0945A03}" presName="childText" presStyleLbl="revTx" presStyleIdx="0" presStyleCnt="1">
        <dgm:presLayoutVars>
          <dgm:bulletEnabled val="1"/>
        </dgm:presLayoutVars>
      </dgm:prSet>
      <dgm:spPr/>
    </dgm:pt>
    <dgm:pt modelId="{1B97F334-7599-4493-8848-F5F730097C4D}" type="pres">
      <dgm:prSet presAssocID="{61001F7F-8655-4778-A0E4-152632F0FF64}" presName="parentText" presStyleLbl="node1" presStyleIdx="1" presStyleCnt="2">
        <dgm:presLayoutVars>
          <dgm:chMax val="0"/>
          <dgm:bulletEnabled val="1"/>
        </dgm:presLayoutVars>
      </dgm:prSet>
      <dgm:spPr/>
    </dgm:pt>
  </dgm:ptLst>
  <dgm:cxnLst>
    <dgm:cxn modelId="{4F77FB0A-53AA-4BD8-83EF-A56C3522CF45}" srcId="{FBF60BB9-0F02-4D88-B393-AE30F36E2BBA}" destId="{3791CD0B-745F-4189-9A42-474DC0945A03}" srcOrd="0" destOrd="0" parTransId="{AC934E50-44EC-44DD-823A-64E01ED5976F}" sibTransId="{18167676-B7D2-457E-BEA8-7433735B2A43}"/>
    <dgm:cxn modelId="{6712CA3B-A504-44FE-B71E-24154046B80D}" type="presOf" srcId="{FBF60BB9-0F02-4D88-B393-AE30F36E2BBA}" destId="{6863B6BE-121E-4E10-99BA-F364D5A860E3}" srcOrd="0" destOrd="0" presId="urn:microsoft.com/office/officeart/2005/8/layout/vList2"/>
    <dgm:cxn modelId="{5868313E-0F93-41DC-84C8-78509A1F14B4}" type="presOf" srcId="{61001F7F-8655-4778-A0E4-152632F0FF64}" destId="{1B97F334-7599-4493-8848-F5F730097C4D}" srcOrd="0" destOrd="0" presId="urn:microsoft.com/office/officeart/2005/8/layout/vList2"/>
    <dgm:cxn modelId="{D4D6D95D-D430-4452-8A48-2EC1FFC53943}" type="presOf" srcId="{A77720FA-E532-46CF-86D3-C4E4B32F1A4E}" destId="{330F87B8-117F-48A6-A2F9-26E16043233D}" srcOrd="0" destOrd="1" presId="urn:microsoft.com/office/officeart/2005/8/layout/vList2"/>
    <dgm:cxn modelId="{10F20B4C-5B5D-4473-9E00-6096CF211DB0}" type="presOf" srcId="{8C05667B-FDB2-423F-BB1F-54448ADBE248}" destId="{330F87B8-117F-48A6-A2F9-26E16043233D}" srcOrd="0" destOrd="2" presId="urn:microsoft.com/office/officeart/2005/8/layout/vList2"/>
    <dgm:cxn modelId="{ED95467A-B85A-4029-81FE-4E5F45E76E14}" srcId="{3791CD0B-745F-4189-9A42-474DC0945A03}" destId="{A77720FA-E532-46CF-86D3-C4E4B32F1A4E}" srcOrd="1" destOrd="0" parTransId="{E72F9A9C-D1E2-4117-A27D-766F7027EA3B}" sibTransId="{5E7F4340-7654-4292-AB67-3ABC7DEBFE98}"/>
    <dgm:cxn modelId="{D65EC57A-6E35-486A-8BA0-88AE9EBFE898}" srcId="{3791CD0B-745F-4189-9A42-474DC0945A03}" destId="{934986F5-05DE-4588-9911-0E5BCCBC772E}" srcOrd="0" destOrd="0" parTransId="{FB9889B0-4231-4CCA-B693-9BD2C876000B}" sibTransId="{467A3FDE-EFF4-448F-8F8E-4C8E8D58D70A}"/>
    <dgm:cxn modelId="{27A4E28B-1D70-455F-8D8A-5F023A242E37}" srcId="{FBF60BB9-0F02-4D88-B393-AE30F36E2BBA}" destId="{61001F7F-8655-4778-A0E4-152632F0FF64}" srcOrd="1" destOrd="0" parTransId="{87D4C357-7735-4998-ACE4-3F75D7B68B11}" sibTransId="{0263ECBE-AE30-429F-B4D6-24A74CF63927}"/>
    <dgm:cxn modelId="{1F943EAF-1AF8-4C00-B4F2-65AB79C6FE59}" type="presOf" srcId="{934986F5-05DE-4588-9911-0E5BCCBC772E}" destId="{330F87B8-117F-48A6-A2F9-26E16043233D}" srcOrd="0" destOrd="0" presId="urn:microsoft.com/office/officeart/2005/8/layout/vList2"/>
    <dgm:cxn modelId="{54A2ABCD-CE0A-424C-8A4A-A70A2A174F9C}" type="presOf" srcId="{3791CD0B-745F-4189-9A42-474DC0945A03}" destId="{5FDF7A92-F89C-44D1-BB22-6D7FFCB47F5E}" srcOrd="0" destOrd="0" presId="urn:microsoft.com/office/officeart/2005/8/layout/vList2"/>
    <dgm:cxn modelId="{D6FAA1DA-E4CC-4BAE-85C7-6AA41A9477CD}" srcId="{3791CD0B-745F-4189-9A42-474DC0945A03}" destId="{8C05667B-FDB2-423F-BB1F-54448ADBE248}" srcOrd="2" destOrd="0" parTransId="{E3D1321F-C1E7-42A1-B22D-AAD3BC4B4F80}" sibTransId="{6E223E14-01B5-4407-9675-DC65E425EAB8}"/>
    <dgm:cxn modelId="{2880C83B-4A0F-4BA3-81A9-810A23C5945A}" type="presParOf" srcId="{6863B6BE-121E-4E10-99BA-F364D5A860E3}" destId="{5FDF7A92-F89C-44D1-BB22-6D7FFCB47F5E}" srcOrd="0" destOrd="0" presId="urn:microsoft.com/office/officeart/2005/8/layout/vList2"/>
    <dgm:cxn modelId="{6CBF0C66-DBDA-4690-B94F-0B45303FE3CB}" type="presParOf" srcId="{6863B6BE-121E-4E10-99BA-F364D5A860E3}" destId="{330F87B8-117F-48A6-A2F9-26E16043233D}" srcOrd="1" destOrd="0" presId="urn:microsoft.com/office/officeart/2005/8/layout/vList2"/>
    <dgm:cxn modelId="{0CF4F23F-BBC0-406B-8879-527E5F70FCB5}" type="presParOf" srcId="{6863B6BE-121E-4E10-99BA-F364D5A860E3}" destId="{1B97F334-7599-4493-8848-F5F730097C4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F60BB9-0F02-4D88-B393-AE30F36E2B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91CD0B-745F-4189-9A42-474DC0945A03}">
      <dgm:prSet phldrT="[Text]" phldr="0"/>
      <dgm:spPr/>
      <dgm:t>
        <a:bodyPr/>
        <a:lstStyle/>
        <a:p>
          <a:r>
            <a:rPr lang="en-US" b="1">
              <a:latin typeface="Segoe UI" panose="020B0502040204020203" pitchFamily="34" charset="0"/>
              <a:cs typeface="Segoe UI" panose="020B0502040204020203" pitchFamily="34" charset="0"/>
            </a:rPr>
            <a:t>What’s New: </a:t>
          </a:r>
          <a:r>
            <a:rPr lang="en-US">
              <a:latin typeface="Segoe UI" panose="020B0502040204020203" pitchFamily="34" charset="0"/>
              <a:cs typeface="Segoe UI" panose="020B0502040204020203" pitchFamily="34" charset="0"/>
            </a:rPr>
            <a:t>Language expectations are coherent and cumulative, supporting vertical progression across grade bands.</a:t>
          </a:r>
        </a:p>
      </dgm:t>
    </dgm:pt>
    <dgm:pt modelId="{AC934E50-44EC-44DD-823A-64E01ED5976F}" type="parTrans" cxnId="{4F77FB0A-53AA-4BD8-83EF-A56C3522CF45}">
      <dgm:prSet/>
      <dgm:spPr/>
      <dgm:t>
        <a:bodyPr/>
        <a:lstStyle/>
        <a:p>
          <a:endParaRPr lang="en-US"/>
        </a:p>
      </dgm:t>
    </dgm:pt>
    <dgm:pt modelId="{18167676-B7D2-457E-BEA8-7433735B2A43}" type="sibTrans" cxnId="{4F77FB0A-53AA-4BD8-83EF-A56C3522CF45}">
      <dgm:prSet/>
      <dgm:spPr/>
      <dgm:t>
        <a:bodyPr/>
        <a:lstStyle/>
        <a:p>
          <a:endParaRPr lang="en-US"/>
        </a:p>
      </dgm:t>
    </dgm:pt>
    <dgm:pt modelId="{934986F5-05DE-4588-9911-0E5BCCBC772E}">
      <dgm:prSet phldrT="[Text]" phldr="0"/>
      <dgm:spPr/>
      <dgm:t>
        <a:bodyPr/>
        <a:lstStyle/>
        <a:p>
          <a:r>
            <a:rPr lang="en-US" b="1">
              <a:latin typeface="Segoe UI" panose="020B0502040204020203" pitchFamily="34" charset="0"/>
              <a:cs typeface="Segoe UI" panose="020B0502040204020203" pitchFamily="34" charset="0"/>
            </a:rPr>
            <a:t>Grade 3-5</a:t>
          </a:r>
        </a:p>
        <a:p>
          <a:r>
            <a:rPr lang="en-US" b="1">
              <a:latin typeface="Segoe UI" panose="020B0502040204020203" pitchFamily="34" charset="0"/>
              <a:cs typeface="Segoe UI" panose="020B0502040204020203" pitchFamily="34" charset="0"/>
            </a:rPr>
            <a:t>Building</a:t>
          </a:r>
          <a:r>
            <a:rPr lang="en-US">
              <a:latin typeface="Segoe UI" panose="020B0502040204020203" pitchFamily="34" charset="0"/>
              <a:cs typeface="Segoe UI" panose="020B0502040204020203" pitchFamily="34" charset="0"/>
            </a:rPr>
            <a:t> from basic sentence expansion to intentional sentence variety.</a:t>
          </a:r>
        </a:p>
      </dgm:t>
    </dgm:pt>
    <dgm:pt modelId="{FB9889B0-4231-4CCA-B693-9BD2C876000B}" type="parTrans" cxnId="{D65EC57A-6E35-486A-8BA0-88AE9EBFE898}">
      <dgm:prSet/>
      <dgm:spPr/>
      <dgm:t>
        <a:bodyPr/>
        <a:lstStyle/>
        <a:p>
          <a:endParaRPr lang="en-US"/>
        </a:p>
      </dgm:t>
    </dgm:pt>
    <dgm:pt modelId="{467A3FDE-EFF4-448F-8F8E-4C8E8D58D70A}" type="sibTrans" cxnId="{D65EC57A-6E35-486A-8BA0-88AE9EBFE898}">
      <dgm:prSet/>
      <dgm:spPr/>
      <dgm:t>
        <a:bodyPr/>
        <a:lstStyle/>
        <a:p>
          <a:endParaRPr lang="en-US"/>
        </a:p>
      </dgm:t>
    </dgm:pt>
    <dgm:pt modelId="{A77720FA-E532-46CF-86D3-C4E4B32F1A4E}">
      <dgm:prSet phldrT="[Text]"/>
      <dgm:spPr/>
      <dgm:t>
        <a:bodyPr/>
        <a:lstStyle/>
        <a:p>
          <a:r>
            <a:rPr lang="en-US" b="1">
              <a:latin typeface="Segoe UI" panose="020B0502040204020203" pitchFamily="34" charset="0"/>
              <a:cs typeface="Segoe UI" panose="020B0502040204020203" pitchFamily="34" charset="0"/>
            </a:rPr>
            <a:t>Grade 6-8</a:t>
          </a:r>
        </a:p>
        <a:p>
          <a:r>
            <a:rPr lang="en-US" b="1">
              <a:latin typeface="Segoe UI" panose="020B0502040204020203" pitchFamily="34" charset="0"/>
              <a:cs typeface="Segoe UI" panose="020B0502040204020203" pitchFamily="34" charset="0"/>
            </a:rPr>
            <a:t>Applying</a:t>
          </a:r>
          <a:r>
            <a:rPr lang="en-US">
              <a:latin typeface="Segoe UI" panose="020B0502040204020203" pitchFamily="34" charset="0"/>
              <a:cs typeface="Segoe UI" panose="020B0502040204020203" pitchFamily="34" charset="0"/>
            </a:rPr>
            <a:t> conventions strategically in multiple genres.</a:t>
          </a:r>
        </a:p>
      </dgm:t>
    </dgm:pt>
    <dgm:pt modelId="{E72F9A9C-D1E2-4117-A27D-766F7027EA3B}" type="parTrans" cxnId="{ED95467A-B85A-4029-81FE-4E5F45E76E14}">
      <dgm:prSet/>
      <dgm:spPr/>
      <dgm:t>
        <a:bodyPr/>
        <a:lstStyle/>
        <a:p>
          <a:endParaRPr lang="en-US"/>
        </a:p>
      </dgm:t>
    </dgm:pt>
    <dgm:pt modelId="{5E7F4340-7654-4292-AB67-3ABC7DEBFE98}" type="sibTrans" cxnId="{ED95467A-B85A-4029-81FE-4E5F45E76E14}">
      <dgm:prSet/>
      <dgm:spPr/>
      <dgm:t>
        <a:bodyPr/>
        <a:lstStyle/>
        <a:p>
          <a:endParaRPr lang="en-US"/>
        </a:p>
      </dgm:t>
    </dgm:pt>
    <dgm:pt modelId="{8C05667B-FDB2-423F-BB1F-54448ADBE248}">
      <dgm:prSet phldrT="[Text]"/>
      <dgm:spPr/>
      <dgm:t>
        <a:bodyPr/>
        <a:lstStyle/>
        <a:p>
          <a:r>
            <a:rPr lang="en-US" b="1">
              <a:latin typeface="Segoe UI" panose="020B0502040204020203" pitchFamily="34" charset="0"/>
              <a:cs typeface="Segoe UI" panose="020B0502040204020203" pitchFamily="34" charset="0"/>
            </a:rPr>
            <a:t>Grade 9-12</a:t>
          </a:r>
        </a:p>
        <a:p>
          <a:r>
            <a:rPr lang="en-US" b="1">
              <a:latin typeface="Segoe UI" panose="020B0502040204020203" pitchFamily="34" charset="0"/>
              <a:cs typeface="Segoe UI" panose="020B0502040204020203" pitchFamily="34" charset="0"/>
            </a:rPr>
            <a:t>Using</a:t>
          </a:r>
          <a:r>
            <a:rPr lang="en-US">
              <a:latin typeface="Segoe UI" panose="020B0502040204020203" pitchFamily="34" charset="0"/>
              <a:cs typeface="Segoe UI" panose="020B0502040204020203" pitchFamily="34" charset="0"/>
            </a:rPr>
            <a:t> syntax, diction, and style </a:t>
          </a:r>
          <a:r>
            <a:rPr lang="en-US" b="1">
              <a:latin typeface="Segoe UI" panose="020B0502040204020203" pitchFamily="34" charset="0"/>
              <a:cs typeface="Segoe UI" panose="020B0502040204020203" pitchFamily="34" charset="0"/>
            </a:rPr>
            <a:t>deliberately for rhetorical impact</a:t>
          </a:r>
          <a:r>
            <a:rPr lang="en-US">
              <a:latin typeface="Segoe UI" panose="020B0502040204020203" pitchFamily="34" charset="0"/>
              <a:cs typeface="Segoe UI" panose="020B0502040204020203" pitchFamily="34" charset="0"/>
            </a:rPr>
            <a:t>.</a:t>
          </a:r>
        </a:p>
      </dgm:t>
    </dgm:pt>
    <dgm:pt modelId="{E3D1321F-C1E7-42A1-B22D-AAD3BC4B4F80}" type="parTrans" cxnId="{D6FAA1DA-E4CC-4BAE-85C7-6AA41A9477CD}">
      <dgm:prSet/>
      <dgm:spPr/>
      <dgm:t>
        <a:bodyPr/>
        <a:lstStyle/>
        <a:p>
          <a:endParaRPr lang="en-US"/>
        </a:p>
      </dgm:t>
    </dgm:pt>
    <dgm:pt modelId="{6E223E14-01B5-4407-9675-DC65E425EAB8}" type="sibTrans" cxnId="{D6FAA1DA-E4CC-4BAE-85C7-6AA41A9477CD}">
      <dgm:prSet/>
      <dgm:spPr/>
      <dgm:t>
        <a:bodyPr/>
        <a:lstStyle/>
        <a:p>
          <a:endParaRPr lang="en-US"/>
        </a:p>
      </dgm:t>
    </dgm:pt>
    <dgm:pt modelId="{61001F7F-8655-4778-A0E4-152632F0FF64}">
      <dgm:prSet phldrT="[Text]"/>
      <dgm:spPr/>
      <dgm:t>
        <a:bodyPr/>
        <a:lstStyle/>
        <a:p>
          <a:r>
            <a:rPr lang="en-US" b="1">
              <a:latin typeface="Segoe UI" panose="020B0502040204020203" pitchFamily="34" charset="0"/>
              <a:cs typeface="Segoe UI" panose="020B0502040204020203" pitchFamily="34" charset="0"/>
            </a:rPr>
            <a:t>Key Literacy Practice: </a:t>
          </a:r>
          <a:r>
            <a:rPr lang="en-US" b="0">
              <a:latin typeface="Segoe UI" panose="020B0502040204020203" pitchFamily="34" charset="0"/>
              <a:cs typeface="Segoe UI" panose="020B0502040204020203" pitchFamily="34" charset="0"/>
            </a:rPr>
            <a:t>Students use flexible recursive processes.</a:t>
          </a:r>
        </a:p>
      </dgm:t>
    </dgm:pt>
    <dgm:pt modelId="{87D4C357-7735-4998-ACE4-3F75D7B68B11}" type="parTrans" cxnId="{27A4E28B-1D70-455F-8D8A-5F023A242E37}">
      <dgm:prSet/>
      <dgm:spPr/>
      <dgm:t>
        <a:bodyPr/>
        <a:lstStyle/>
        <a:p>
          <a:endParaRPr lang="en-US"/>
        </a:p>
      </dgm:t>
    </dgm:pt>
    <dgm:pt modelId="{0263ECBE-AE30-429F-B4D6-24A74CF63927}" type="sibTrans" cxnId="{27A4E28B-1D70-455F-8D8A-5F023A242E37}">
      <dgm:prSet/>
      <dgm:spPr/>
      <dgm:t>
        <a:bodyPr/>
        <a:lstStyle/>
        <a:p>
          <a:endParaRPr lang="en-US"/>
        </a:p>
      </dgm:t>
    </dgm:pt>
    <dgm:pt modelId="{6863B6BE-121E-4E10-99BA-F364D5A860E3}" type="pres">
      <dgm:prSet presAssocID="{FBF60BB9-0F02-4D88-B393-AE30F36E2BBA}" presName="linear" presStyleCnt="0">
        <dgm:presLayoutVars>
          <dgm:animLvl val="lvl"/>
          <dgm:resizeHandles val="exact"/>
        </dgm:presLayoutVars>
      </dgm:prSet>
      <dgm:spPr/>
    </dgm:pt>
    <dgm:pt modelId="{5FDF7A92-F89C-44D1-BB22-6D7FFCB47F5E}" type="pres">
      <dgm:prSet presAssocID="{3791CD0B-745F-4189-9A42-474DC0945A03}" presName="parentText" presStyleLbl="node1" presStyleIdx="0" presStyleCnt="2">
        <dgm:presLayoutVars>
          <dgm:chMax val="0"/>
          <dgm:bulletEnabled val="1"/>
        </dgm:presLayoutVars>
      </dgm:prSet>
      <dgm:spPr/>
    </dgm:pt>
    <dgm:pt modelId="{330F87B8-117F-48A6-A2F9-26E16043233D}" type="pres">
      <dgm:prSet presAssocID="{3791CD0B-745F-4189-9A42-474DC0945A03}" presName="childText" presStyleLbl="revTx" presStyleIdx="0" presStyleCnt="1">
        <dgm:presLayoutVars>
          <dgm:bulletEnabled val="1"/>
        </dgm:presLayoutVars>
      </dgm:prSet>
      <dgm:spPr/>
    </dgm:pt>
    <dgm:pt modelId="{1B97F334-7599-4493-8848-F5F730097C4D}" type="pres">
      <dgm:prSet presAssocID="{61001F7F-8655-4778-A0E4-152632F0FF64}" presName="parentText" presStyleLbl="node1" presStyleIdx="1" presStyleCnt="2">
        <dgm:presLayoutVars>
          <dgm:chMax val="0"/>
          <dgm:bulletEnabled val="1"/>
        </dgm:presLayoutVars>
      </dgm:prSet>
      <dgm:spPr/>
    </dgm:pt>
  </dgm:ptLst>
  <dgm:cxnLst>
    <dgm:cxn modelId="{4F77FB0A-53AA-4BD8-83EF-A56C3522CF45}" srcId="{FBF60BB9-0F02-4D88-B393-AE30F36E2BBA}" destId="{3791CD0B-745F-4189-9A42-474DC0945A03}" srcOrd="0" destOrd="0" parTransId="{AC934E50-44EC-44DD-823A-64E01ED5976F}" sibTransId="{18167676-B7D2-457E-BEA8-7433735B2A43}"/>
    <dgm:cxn modelId="{6712CA3B-A504-44FE-B71E-24154046B80D}" type="presOf" srcId="{FBF60BB9-0F02-4D88-B393-AE30F36E2BBA}" destId="{6863B6BE-121E-4E10-99BA-F364D5A860E3}" srcOrd="0" destOrd="0" presId="urn:microsoft.com/office/officeart/2005/8/layout/vList2"/>
    <dgm:cxn modelId="{5868313E-0F93-41DC-84C8-78509A1F14B4}" type="presOf" srcId="{61001F7F-8655-4778-A0E4-152632F0FF64}" destId="{1B97F334-7599-4493-8848-F5F730097C4D}" srcOrd="0" destOrd="0" presId="urn:microsoft.com/office/officeart/2005/8/layout/vList2"/>
    <dgm:cxn modelId="{D4D6D95D-D430-4452-8A48-2EC1FFC53943}" type="presOf" srcId="{A77720FA-E532-46CF-86D3-C4E4B32F1A4E}" destId="{330F87B8-117F-48A6-A2F9-26E16043233D}" srcOrd="0" destOrd="1" presId="urn:microsoft.com/office/officeart/2005/8/layout/vList2"/>
    <dgm:cxn modelId="{10F20B4C-5B5D-4473-9E00-6096CF211DB0}" type="presOf" srcId="{8C05667B-FDB2-423F-BB1F-54448ADBE248}" destId="{330F87B8-117F-48A6-A2F9-26E16043233D}" srcOrd="0" destOrd="2" presId="urn:microsoft.com/office/officeart/2005/8/layout/vList2"/>
    <dgm:cxn modelId="{ED95467A-B85A-4029-81FE-4E5F45E76E14}" srcId="{3791CD0B-745F-4189-9A42-474DC0945A03}" destId="{A77720FA-E532-46CF-86D3-C4E4B32F1A4E}" srcOrd="1" destOrd="0" parTransId="{E72F9A9C-D1E2-4117-A27D-766F7027EA3B}" sibTransId="{5E7F4340-7654-4292-AB67-3ABC7DEBFE98}"/>
    <dgm:cxn modelId="{D65EC57A-6E35-486A-8BA0-88AE9EBFE898}" srcId="{3791CD0B-745F-4189-9A42-474DC0945A03}" destId="{934986F5-05DE-4588-9911-0E5BCCBC772E}" srcOrd="0" destOrd="0" parTransId="{FB9889B0-4231-4CCA-B693-9BD2C876000B}" sibTransId="{467A3FDE-EFF4-448F-8F8E-4C8E8D58D70A}"/>
    <dgm:cxn modelId="{27A4E28B-1D70-455F-8D8A-5F023A242E37}" srcId="{FBF60BB9-0F02-4D88-B393-AE30F36E2BBA}" destId="{61001F7F-8655-4778-A0E4-152632F0FF64}" srcOrd="1" destOrd="0" parTransId="{87D4C357-7735-4998-ACE4-3F75D7B68B11}" sibTransId="{0263ECBE-AE30-429F-B4D6-24A74CF63927}"/>
    <dgm:cxn modelId="{1F943EAF-1AF8-4C00-B4F2-65AB79C6FE59}" type="presOf" srcId="{934986F5-05DE-4588-9911-0E5BCCBC772E}" destId="{330F87B8-117F-48A6-A2F9-26E16043233D}" srcOrd="0" destOrd="0" presId="urn:microsoft.com/office/officeart/2005/8/layout/vList2"/>
    <dgm:cxn modelId="{54A2ABCD-CE0A-424C-8A4A-A70A2A174F9C}" type="presOf" srcId="{3791CD0B-745F-4189-9A42-474DC0945A03}" destId="{5FDF7A92-F89C-44D1-BB22-6D7FFCB47F5E}" srcOrd="0" destOrd="0" presId="urn:microsoft.com/office/officeart/2005/8/layout/vList2"/>
    <dgm:cxn modelId="{D6FAA1DA-E4CC-4BAE-85C7-6AA41A9477CD}" srcId="{3791CD0B-745F-4189-9A42-474DC0945A03}" destId="{8C05667B-FDB2-423F-BB1F-54448ADBE248}" srcOrd="2" destOrd="0" parTransId="{E3D1321F-C1E7-42A1-B22D-AAD3BC4B4F80}" sibTransId="{6E223E14-01B5-4407-9675-DC65E425EAB8}"/>
    <dgm:cxn modelId="{2880C83B-4A0F-4BA3-81A9-810A23C5945A}" type="presParOf" srcId="{6863B6BE-121E-4E10-99BA-F364D5A860E3}" destId="{5FDF7A92-F89C-44D1-BB22-6D7FFCB47F5E}" srcOrd="0" destOrd="0" presId="urn:microsoft.com/office/officeart/2005/8/layout/vList2"/>
    <dgm:cxn modelId="{6CBF0C66-DBDA-4690-B94F-0B45303FE3CB}" type="presParOf" srcId="{6863B6BE-121E-4E10-99BA-F364D5A860E3}" destId="{330F87B8-117F-48A6-A2F9-26E16043233D}" srcOrd="1" destOrd="0" presId="urn:microsoft.com/office/officeart/2005/8/layout/vList2"/>
    <dgm:cxn modelId="{0CF4F23F-BBC0-406B-8879-527E5F70FCB5}" type="presParOf" srcId="{6863B6BE-121E-4E10-99BA-F364D5A860E3}" destId="{1B97F334-7599-4493-8848-F5F730097C4D}"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D71E2-CC33-4D1A-AB98-28D862C0702C}">
      <dsp:nvSpPr>
        <dsp:cNvPr id="0" name=""/>
        <dsp:cNvSpPr/>
      </dsp:nvSpPr>
      <dsp:spPr>
        <a:xfrm>
          <a:off x="0" y="519"/>
          <a:ext cx="10515600" cy="12156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E60441-20B9-4D91-8D5D-D9F13AC3618C}">
      <dsp:nvSpPr>
        <dsp:cNvPr id="0" name=""/>
        <dsp:cNvSpPr/>
      </dsp:nvSpPr>
      <dsp:spPr>
        <a:xfrm>
          <a:off x="367738" y="274043"/>
          <a:ext cx="668614" cy="66861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A4391-9D33-4450-A65A-ADD98537178E}">
      <dsp:nvSpPr>
        <dsp:cNvPr id="0" name=""/>
        <dsp:cNvSpPr/>
      </dsp:nvSpPr>
      <dsp:spPr>
        <a:xfrm>
          <a:off x="1404091" y="519"/>
          <a:ext cx="9111508" cy="12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b="0" i="0" kern="1200">
              <a:solidFill>
                <a:srgbClr val="000000"/>
              </a:solidFill>
              <a:latin typeface="Segoe UI"/>
            </a:rPr>
            <a:t>What's New in the WA </a:t>
          </a:r>
          <a:r>
            <a:rPr lang="en-US" sz="2500" b="0" i="0" kern="1200">
              <a:solidFill>
                <a:srgbClr val="40403D"/>
              </a:solidFill>
              <a:latin typeface="Segoe UI"/>
            </a:rPr>
            <a:t>ELA 2026 Standards</a:t>
          </a:r>
          <a:endParaRPr lang="en-US" sz="2500" b="0" i="0" kern="1200">
            <a:solidFill>
              <a:srgbClr val="40403D"/>
            </a:solidFill>
          </a:endParaRPr>
        </a:p>
      </dsp:txBody>
      <dsp:txXfrm>
        <a:off x="1404091" y="519"/>
        <a:ext cx="9111508" cy="1215663"/>
      </dsp:txXfrm>
    </dsp:sp>
    <dsp:sp modelId="{8E68FD7C-90C7-412C-9A2F-9DA3C13EA20B}">
      <dsp:nvSpPr>
        <dsp:cNvPr id="0" name=""/>
        <dsp:cNvSpPr/>
      </dsp:nvSpPr>
      <dsp:spPr>
        <a:xfrm>
          <a:off x="0" y="1520098"/>
          <a:ext cx="10515600" cy="12156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CDB86-1250-4EBC-AE54-DE8C585BD7E9}">
      <dsp:nvSpPr>
        <dsp:cNvPr id="0" name=""/>
        <dsp:cNvSpPr/>
      </dsp:nvSpPr>
      <dsp:spPr>
        <a:xfrm>
          <a:off x="367738" y="1793623"/>
          <a:ext cx="668614" cy="668614"/>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D9706D-6D91-4BC3-AED6-7D3822E16581}">
      <dsp:nvSpPr>
        <dsp:cNvPr id="0" name=""/>
        <dsp:cNvSpPr/>
      </dsp:nvSpPr>
      <dsp:spPr>
        <a:xfrm>
          <a:off x="1404091" y="1520098"/>
          <a:ext cx="9111508" cy="12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kern="1200"/>
            <a:t>What’s New in the WA ELA 2026 Language Domain</a:t>
          </a:r>
        </a:p>
      </dsp:txBody>
      <dsp:txXfrm>
        <a:off x="1404091" y="1520098"/>
        <a:ext cx="9111508" cy="1215663"/>
      </dsp:txXfrm>
    </dsp:sp>
    <dsp:sp modelId="{7626EE89-97E7-439D-9931-15C837691EB4}">
      <dsp:nvSpPr>
        <dsp:cNvPr id="0" name=""/>
        <dsp:cNvSpPr/>
      </dsp:nvSpPr>
      <dsp:spPr>
        <a:xfrm>
          <a:off x="0" y="3039678"/>
          <a:ext cx="10515600" cy="12156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2CD48D-9C7E-403A-AC76-6CE50C8E4226}">
      <dsp:nvSpPr>
        <dsp:cNvPr id="0" name=""/>
        <dsp:cNvSpPr/>
      </dsp:nvSpPr>
      <dsp:spPr>
        <a:xfrm>
          <a:off x="367738" y="3313202"/>
          <a:ext cx="668614" cy="668614"/>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FE934A-0684-41F6-93B1-F9576042733E}">
      <dsp:nvSpPr>
        <dsp:cNvPr id="0" name=""/>
        <dsp:cNvSpPr/>
      </dsp:nvSpPr>
      <dsp:spPr>
        <a:xfrm>
          <a:off x="1404091" y="3039678"/>
          <a:ext cx="9111508" cy="1215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58" tIns="128658" rIns="128658" bIns="128658" numCol="1" spcCol="1270" anchor="ctr" anchorCtr="0">
          <a:noAutofit/>
        </a:bodyPr>
        <a:lstStyle/>
        <a:p>
          <a:pPr marL="0" lvl="0" indent="0" algn="l" defTabSz="1111250">
            <a:lnSpc>
              <a:spcPct val="100000"/>
            </a:lnSpc>
            <a:spcBef>
              <a:spcPct val="0"/>
            </a:spcBef>
            <a:spcAft>
              <a:spcPct val="35000"/>
            </a:spcAft>
            <a:buNone/>
          </a:pPr>
          <a:r>
            <a:rPr lang="en-US" sz="2500" kern="1200">
              <a:latin typeface="Segoe UI"/>
            </a:rPr>
            <a:t>What These Changes Mean for Classrooms</a:t>
          </a:r>
          <a:endParaRPr lang="en-US" sz="2500" kern="1200"/>
        </a:p>
      </dsp:txBody>
      <dsp:txXfrm>
        <a:off x="1404091" y="3039678"/>
        <a:ext cx="9111508" cy="1215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C56E1-5811-4C70-859C-015756D761D3}">
      <dsp:nvSpPr>
        <dsp:cNvPr id="0" name=""/>
        <dsp:cNvSpPr/>
      </dsp:nvSpPr>
      <dsp:spPr>
        <a:xfrm>
          <a:off x="24645"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Students’ experiences matter</a:t>
          </a:r>
        </a:p>
      </dsp:txBody>
      <dsp:txXfrm>
        <a:off x="24645" y="1961"/>
        <a:ext cx="3270721" cy="1962432"/>
      </dsp:txXfrm>
    </dsp:sp>
    <dsp:sp modelId="{A5E8BD43-EB5D-4526-B47D-5F751B143942}">
      <dsp:nvSpPr>
        <dsp:cNvPr id="0" name=""/>
        <dsp:cNvSpPr/>
      </dsp:nvSpPr>
      <dsp:spPr>
        <a:xfrm>
          <a:off x="3622439"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Language is social</a:t>
          </a:r>
        </a:p>
      </dsp:txBody>
      <dsp:txXfrm>
        <a:off x="3622439" y="1961"/>
        <a:ext cx="3270721" cy="1962432"/>
      </dsp:txXfrm>
    </dsp:sp>
    <dsp:sp modelId="{45606F4D-4A8A-4CD9-BC34-991D847C64C1}">
      <dsp:nvSpPr>
        <dsp:cNvPr id="0" name=""/>
        <dsp:cNvSpPr/>
      </dsp:nvSpPr>
      <dsp:spPr>
        <a:xfrm>
          <a:off x="7220232" y="1961"/>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Domains are interdependent and integrated</a:t>
          </a:r>
        </a:p>
      </dsp:txBody>
      <dsp:txXfrm>
        <a:off x="7220232" y="1961"/>
        <a:ext cx="3270721" cy="1962432"/>
      </dsp:txXfrm>
    </dsp:sp>
    <dsp:sp modelId="{F7156310-06B1-4E5B-B512-6607D9B18362}">
      <dsp:nvSpPr>
        <dsp:cNvPr id="0" name=""/>
        <dsp:cNvSpPr/>
      </dsp:nvSpPr>
      <dsp:spPr>
        <a:xfrm>
          <a:off x="24645"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Literacy is more than isolated skills</a:t>
          </a:r>
        </a:p>
      </dsp:txBody>
      <dsp:txXfrm>
        <a:off x="24645" y="2291466"/>
        <a:ext cx="3270721" cy="1962432"/>
      </dsp:txXfrm>
    </dsp:sp>
    <dsp:sp modelId="{E4737FB7-759B-40E5-86C5-8BB50EDB526E}">
      <dsp:nvSpPr>
        <dsp:cNvPr id="0" name=""/>
        <dsp:cNvSpPr/>
      </dsp:nvSpPr>
      <dsp:spPr>
        <a:xfrm>
          <a:off x="3622439"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All texts are multimodal</a:t>
          </a:r>
        </a:p>
      </dsp:txBody>
      <dsp:txXfrm>
        <a:off x="3622439" y="2291466"/>
        <a:ext cx="3270721" cy="1962432"/>
      </dsp:txXfrm>
    </dsp:sp>
    <dsp:sp modelId="{6A163334-D72D-4ABD-93C1-4F27D41E2CBA}">
      <dsp:nvSpPr>
        <dsp:cNvPr id="0" name=""/>
        <dsp:cNvSpPr/>
      </dsp:nvSpPr>
      <dsp:spPr>
        <a:xfrm>
          <a:off x="7220232" y="2291466"/>
          <a:ext cx="3270721" cy="19624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Literacy connects to histories, identities, futures</a:t>
          </a:r>
        </a:p>
      </dsp:txBody>
      <dsp:txXfrm>
        <a:off x="7220232" y="2291466"/>
        <a:ext cx="3270721" cy="1962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79E9-AAE5-4259-AFE7-BC6443419E88}">
      <dsp:nvSpPr>
        <dsp:cNvPr id="0" name=""/>
        <dsp:cNvSpPr/>
      </dsp:nvSpPr>
      <dsp:spPr>
        <a:xfrm>
          <a:off x="0" y="1376"/>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62678B-1DE7-4610-AD7D-1DCC05B641B1}">
      <dsp:nvSpPr>
        <dsp:cNvPr id="0" name=""/>
        <dsp:cNvSpPr/>
      </dsp:nvSpPr>
      <dsp:spPr>
        <a:xfrm>
          <a:off x="177457" y="133369"/>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2A52F3-9B3E-4C99-BE5A-FC2F427A12AE}">
      <dsp:nvSpPr>
        <dsp:cNvPr id="0" name=""/>
        <dsp:cNvSpPr/>
      </dsp:nvSpPr>
      <dsp:spPr>
        <a:xfrm>
          <a:off x="677564" y="1376"/>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literacy for their own purposes</a:t>
          </a:r>
        </a:p>
      </dsp:txBody>
      <dsp:txXfrm>
        <a:off x="677564" y="1376"/>
        <a:ext cx="9838035" cy="586635"/>
      </dsp:txXfrm>
    </dsp:sp>
    <dsp:sp modelId="{BB840487-042B-449A-B28C-38B53BD7B518}">
      <dsp:nvSpPr>
        <dsp:cNvPr id="0" name=""/>
        <dsp:cNvSpPr/>
      </dsp:nvSpPr>
      <dsp:spPr>
        <a:xfrm>
          <a:off x="0" y="734671"/>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34CBA-2558-4F21-8516-2021472F7479}">
      <dsp:nvSpPr>
        <dsp:cNvPr id="0" name=""/>
        <dsp:cNvSpPr/>
      </dsp:nvSpPr>
      <dsp:spPr>
        <a:xfrm>
          <a:off x="177457" y="866664"/>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324A2-7C3B-40EB-AB54-7CCA6E64A345}">
      <dsp:nvSpPr>
        <dsp:cNvPr id="0" name=""/>
        <dsp:cNvSpPr/>
      </dsp:nvSpPr>
      <dsp:spPr>
        <a:xfrm>
          <a:off x="677564" y="734671"/>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Think about the communicative situation</a:t>
          </a:r>
        </a:p>
      </dsp:txBody>
      <dsp:txXfrm>
        <a:off x="677564" y="734671"/>
        <a:ext cx="9838035" cy="586635"/>
      </dsp:txXfrm>
    </dsp:sp>
    <dsp:sp modelId="{58BE43FF-3EBD-4CD2-8E7E-30038EB681A8}">
      <dsp:nvSpPr>
        <dsp:cNvPr id="0" name=""/>
        <dsp:cNvSpPr/>
      </dsp:nvSpPr>
      <dsp:spPr>
        <a:xfrm>
          <a:off x="0" y="1467965"/>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D4F3B-6A44-4E70-9D17-81099089B801}">
      <dsp:nvSpPr>
        <dsp:cNvPr id="0" name=""/>
        <dsp:cNvSpPr/>
      </dsp:nvSpPr>
      <dsp:spPr>
        <a:xfrm>
          <a:off x="177457" y="1599958"/>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0852C-6E91-4008-8AF6-1BE6DA879F80}">
      <dsp:nvSpPr>
        <dsp:cNvPr id="0" name=""/>
        <dsp:cNvSpPr/>
      </dsp:nvSpPr>
      <dsp:spPr>
        <a:xfrm>
          <a:off x="677564" y="1467965"/>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and adapt genres to create multimodal texts</a:t>
          </a:r>
        </a:p>
      </dsp:txBody>
      <dsp:txXfrm>
        <a:off x="677564" y="1467965"/>
        <a:ext cx="9838035" cy="586635"/>
      </dsp:txXfrm>
    </dsp:sp>
    <dsp:sp modelId="{92F013DF-962E-4377-BDBA-FC8AF6C74070}">
      <dsp:nvSpPr>
        <dsp:cNvPr id="0" name=""/>
        <dsp:cNvSpPr/>
      </dsp:nvSpPr>
      <dsp:spPr>
        <a:xfrm>
          <a:off x="0" y="2201259"/>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C2263-83D5-49A8-B02B-3B0EFF4E2658}">
      <dsp:nvSpPr>
        <dsp:cNvPr id="0" name=""/>
        <dsp:cNvSpPr/>
      </dsp:nvSpPr>
      <dsp:spPr>
        <a:xfrm>
          <a:off x="177457" y="2333252"/>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50C44D-6839-4798-AD6C-AE6EC9318919}">
      <dsp:nvSpPr>
        <dsp:cNvPr id="0" name=""/>
        <dsp:cNvSpPr/>
      </dsp:nvSpPr>
      <dsp:spPr>
        <a:xfrm>
          <a:off x="677564" y="2201259"/>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Use flexible, recursive processes</a:t>
          </a:r>
        </a:p>
      </dsp:txBody>
      <dsp:txXfrm>
        <a:off x="677564" y="2201259"/>
        <a:ext cx="9838035" cy="586635"/>
      </dsp:txXfrm>
    </dsp:sp>
    <dsp:sp modelId="{40B48E8F-E1E4-4FAB-B95A-98DAB98E3359}">
      <dsp:nvSpPr>
        <dsp:cNvPr id="0" name=""/>
        <dsp:cNvSpPr/>
      </dsp:nvSpPr>
      <dsp:spPr>
        <a:xfrm>
          <a:off x="0" y="2934554"/>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75187-B066-4CAB-8054-E8C0528FFFD8}">
      <dsp:nvSpPr>
        <dsp:cNvPr id="0" name=""/>
        <dsp:cNvSpPr/>
      </dsp:nvSpPr>
      <dsp:spPr>
        <a:xfrm>
          <a:off x="177457" y="3066547"/>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D48BBC-B135-4197-BBB2-0BB685192A3A}">
      <dsp:nvSpPr>
        <dsp:cNvPr id="0" name=""/>
        <dsp:cNvSpPr/>
      </dsp:nvSpPr>
      <dsp:spPr>
        <a:xfrm>
          <a:off x="677564" y="2934554"/>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Make meaning through experiences and perspectives</a:t>
          </a:r>
        </a:p>
      </dsp:txBody>
      <dsp:txXfrm>
        <a:off x="677564" y="2934554"/>
        <a:ext cx="9838035" cy="586635"/>
      </dsp:txXfrm>
    </dsp:sp>
    <dsp:sp modelId="{CCEA1A7C-FB61-436B-AC8F-E715957899D9}">
      <dsp:nvSpPr>
        <dsp:cNvPr id="0" name=""/>
        <dsp:cNvSpPr/>
      </dsp:nvSpPr>
      <dsp:spPr>
        <a:xfrm>
          <a:off x="0" y="3667848"/>
          <a:ext cx="10515600" cy="5866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B93A5-8549-44F0-AA50-F967C1D0F687}">
      <dsp:nvSpPr>
        <dsp:cNvPr id="0" name=""/>
        <dsp:cNvSpPr/>
      </dsp:nvSpPr>
      <dsp:spPr>
        <a:xfrm>
          <a:off x="177457" y="3799841"/>
          <a:ext cx="322649" cy="3226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F1AB73-E135-44B4-838F-F0CAFD64DC0A}">
      <dsp:nvSpPr>
        <dsp:cNvPr id="0" name=""/>
        <dsp:cNvSpPr/>
      </dsp:nvSpPr>
      <dsp:spPr>
        <a:xfrm>
          <a:off x="677564" y="3667848"/>
          <a:ext cx="9838035" cy="58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86" tIns="62086" rIns="62086" bIns="62086" numCol="1" spcCol="1270" anchor="ctr" anchorCtr="0">
          <a:noAutofit/>
        </a:bodyPr>
        <a:lstStyle/>
        <a:p>
          <a:pPr marL="0" lvl="0" indent="0" algn="l" defTabSz="844550">
            <a:lnSpc>
              <a:spcPct val="90000"/>
            </a:lnSpc>
            <a:spcBef>
              <a:spcPct val="0"/>
            </a:spcBef>
            <a:spcAft>
              <a:spcPct val="35000"/>
            </a:spcAft>
            <a:buNone/>
          </a:pPr>
          <a:r>
            <a:rPr lang="en-US" sz="1900" kern="1200"/>
            <a:t>Critically examine texts through various lenses</a:t>
          </a:r>
        </a:p>
      </dsp:txBody>
      <dsp:txXfrm>
        <a:off x="677564" y="3667848"/>
        <a:ext cx="9838035" cy="5866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BDB09-F5FF-4759-BEF6-55DDC416FBC4}">
      <dsp:nvSpPr>
        <dsp:cNvPr id="0" name=""/>
        <dsp:cNvSpPr/>
      </dsp:nvSpPr>
      <dsp:spPr>
        <a:xfrm>
          <a:off x="0" y="1410"/>
          <a:ext cx="11310648" cy="601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80ECA-FABF-42A8-B71A-26EB75E7298A}">
      <dsp:nvSpPr>
        <dsp:cNvPr id="0" name=""/>
        <dsp:cNvSpPr/>
      </dsp:nvSpPr>
      <dsp:spPr>
        <a:xfrm>
          <a:off x="181804" y="136637"/>
          <a:ext cx="330554" cy="33055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685E4E-197F-4023-A5CD-B50C9A0393CB}">
      <dsp:nvSpPr>
        <dsp:cNvPr id="0" name=""/>
        <dsp:cNvSpPr/>
      </dsp:nvSpPr>
      <dsp:spPr>
        <a:xfrm>
          <a:off x="694163" y="0"/>
          <a:ext cx="10616484" cy="601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607" tIns="63607" rIns="63607" bIns="63607" numCol="1" spcCol="1270" anchor="ctr" anchorCtr="0">
          <a:noAutofit/>
        </a:bodyPr>
        <a:lstStyle/>
        <a:p>
          <a:pPr marL="0" lvl="0" indent="0" algn="l" defTabSz="622300">
            <a:lnSpc>
              <a:spcPct val="100000"/>
            </a:lnSpc>
            <a:spcBef>
              <a:spcPct val="0"/>
            </a:spcBef>
            <a:spcAft>
              <a:spcPct val="35000"/>
            </a:spcAft>
            <a:buNone/>
          </a:pPr>
          <a:r>
            <a:rPr lang="en-US" sz="1400" b="1" kern="1200">
              <a:latin typeface="Segoe UI" panose="020B0502040204020203" pitchFamily="34" charset="0"/>
              <a:cs typeface="Segoe UI" panose="020B0502040204020203" pitchFamily="34" charset="0"/>
            </a:rPr>
            <a:t>Domain descriptor: </a:t>
          </a:r>
          <a:r>
            <a:rPr lang="en-US" sz="1400" b="0" kern="1200">
              <a:latin typeface="Segoe UI" panose="020B0502040204020203" pitchFamily="34" charset="0"/>
              <a:cs typeface="Segoe UI" panose="020B0502040204020203" pitchFamily="34" charset="0"/>
            </a:rPr>
            <a:t>Students demonstrate command of the English language to speak and write clearly, and to comprehend more fully when reading, listening, or viewing.</a:t>
          </a:r>
        </a:p>
      </dsp:txBody>
      <dsp:txXfrm>
        <a:off x="694163" y="0"/>
        <a:ext cx="10616484" cy="601007"/>
      </dsp:txXfrm>
    </dsp:sp>
    <dsp:sp modelId="{6C6679E9-AAE5-4259-AFE7-BC6443419E88}">
      <dsp:nvSpPr>
        <dsp:cNvPr id="0" name=""/>
        <dsp:cNvSpPr/>
      </dsp:nvSpPr>
      <dsp:spPr>
        <a:xfrm>
          <a:off x="0" y="723503"/>
          <a:ext cx="11310648" cy="601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62678B-1DE7-4610-AD7D-1DCC05B641B1}">
      <dsp:nvSpPr>
        <dsp:cNvPr id="0" name=""/>
        <dsp:cNvSpPr/>
      </dsp:nvSpPr>
      <dsp:spPr>
        <a:xfrm>
          <a:off x="181804" y="887896"/>
          <a:ext cx="330554" cy="3305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2A52F3-9B3E-4C99-BE5A-FC2F427A12AE}">
      <dsp:nvSpPr>
        <dsp:cNvPr id="0" name=""/>
        <dsp:cNvSpPr/>
      </dsp:nvSpPr>
      <dsp:spPr>
        <a:xfrm>
          <a:off x="694163" y="752670"/>
          <a:ext cx="10616484" cy="601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607" tIns="63607" rIns="63607" bIns="63607" numCol="1" spcCol="1270" anchor="ctr" anchorCtr="0">
          <a:noAutofit/>
        </a:bodyPr>
        <a:lstStyle/>
        <a:p>
          <a:pPr marL="0" lvl="0" indent="0" algn="l" defTabSz="711200">
            <a:lnSpc>
              <a:spcPct val="100000"/>
            </a:lnSpc>
            <a:spcBef>
              <a:spcPct val="0"/>
            </a:spcBef>
            <a:spcAft>
              <a:spcPct val="35000"/>
            </a:spcAft>
            <a:buNone/>
          </a:pPr>
          <a:r>
            <a:rPr lang="en-US" sz="1600" b="1" kern="1200">
              <a:latin typeface="Segoe UI" panose="020B0502040204020203" pitchFamily="34" charset="0"/>
              <a:cs typeface="Segoe UI" panose="020B0502040204020203" pitchFamily="34" charset="0"/>
            </a:rPr>
            <a:t>L</a:t>
          </a:r>
          <a:r>
            <a:rPr lang="en-US" sz="1600" b="1" i="0" kern="1200">
              <a:latin typeface="Segoe UI" panose="020B0502040204020203" pitchFamily="34" charset="0"/>
              <a:cs typeface="Segoe UI" panose="020B0502040204020203" pitchFamily="34" charset="0"/>
            </a:rPr>
            <a:t>.1 </a:t>
          </a:r>
          <a:r>
            <a:rPr lang="en-US" sz="1600" b="0" i="0" kern="1200">
              <a:latin typeface="Segoe UI" panose="020B0502040204020203" pitchFamily="34" charset="0"/>
              <a:cs typeface="Segoe UI" panose="020B0502040204020203" pitchFamily="34" charset="0"/>
            </a:rPr>
            <a:t>Know and analyze how language varies across contexts</a:t>
          </a:r>
        </a:p>
      </dsp:txBody>
      <dsp:txXfrm>
        <a:off x="694163" y="752670"/>
        <a:ext cx="10616484" cy="601007"/>
      </dsp:txXfrm>
    </dsp:sp>
    <dsp:sp modelId="{BB840487-042B-449A-B28C-38B53BD7B518}">
      <dsp:nvSpPr>
        <dsp:cNvPr id="0" name=""/>
        <dsp:cNvSpPr/>
      </dsp:nvSpPr>
      <dsp:spPr>
        <a:xfrm>
          <a:off x="0" y="1503929"/>
          <a:ext cx="11310648" cy="601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434CBA-2558-4F21-8516-2021472F7479}">
      <dsp:nvSpPr>
        <dsp:cNvPr id="0" name=""/>
        <dsp:cNvSpPr/>
      </dsp:nvSpPr>
      <dsp:spPr>
        <a:xfrm>
          <a:off x="181804" y="1639156"/>
          <a:ext cx="330554" cy="3305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324A2-7C3B-40EB-AB54-7CCA6E64A345}">
      <dsp:nvSpPr>
        <dsp:cNvPr id="0" name=""/>
        <dsp:cNvSpPr/>
      </dsp:nvSpPr>
      <dsp:spPr>
        <a:xfrm>
          <a:off x="694163" y="1503929"/>
          <a:ext cx="10616484" cy="601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607" tIns="63607" rIns="63607" bIns="63607" numCol="1" spcCol="1270" anchor="ctr" anchorCtr="0">
          <a:noAutofit/>
        </a:bodyPr>
        <a:lstStyle/>
        <a:p>
          <a:pPr marL="0" lvl="0" indent="0" algn="l" defTabSz="711200">
            <a:lnSpc>
              <a:spcPct val="100000"/>
            </a:lnSpc>
            <a:spcBef>
              <a:spcPct val="0"/>
            </a:spcBef>
            <a:spcAft>
              <a:spcPct val="35000"/>
            </a:spcAft>
            <a:buNone/>
          </a:pPr>
          <a:r>
            <a:rPr lang="en-US" sz="1600" b="1" kern="1200">
              <a:latin typeface="Segoe UI" panose="020B0502040204020203" pitchFamily="34" charset="0"/>
              <a:cs typeface="Segoe UI" panose="020B0502040204020203" pitchFamily="34" charset="0"/>
            </a:rPr>
            <a:t>L.2</a:t>
          </a:r>
          <a:r>
            <a:rPr lang="en-US" sz="1600" b="1" i="0" kern="1200">
              <a:latin typeface="Segoe UI" panose="020B0502040204020203" pitchFamily="34" charset="0"/>
              <a:cs typeface="Segoe UI" panose="020B0502040204020203" pitchFamily="34" charset="0"/>
            </a:rPr>
            <a:t> </a:t>
          </a:r>
          <a:r>
            <a:rPr lang="en-US" sz="1600" b="0" i="0" kern="1200">
              <a:latin typeface="Segoe UI" panose="020B0502040204020203" pitchFamily="34" charset="0"/>
              <a:cs typeface="Segoe UI" panose="020B0502040204020203" pitchFamily="34" charset="0"/>
            </a:rPr>
            <a:t>Read aloud with accuracy and fluency</a:t>
          </a:r>
          <a:endParaRPr lang="en-US" sz="1600" b="0" i="1" kern="1200">
            <a:latin typeface="Segoe UI" panose="020B0502040204020203" pitchFamily="34" charset="0"/>
            <a:cs typeface="Segoe UI" panose="020B0502040204020203" pitchFamily="34" charset="0"/>
          </a:endParaRPr>
        </a:p>
      </dsp:txBody>
      <dsp:txXfrm>
        <a:off x="694163" y="1503929"/>
        <a:ext cx="10616484" cy="601007"/>
      </dsp:txXfrm>
    </dsp:sp>
    <dsp:sp modelId="{58BE43FF-3EBD-4CD2-8E7E-30038EB681A8}">
      <dsp:nvSpPr>
        <dsp:cNvPr id="0" name=""/>
        <dsp:cNvSpPr/>
      </dsp:nvSpPr>
      <dsp:spPr>
        <a:xfrm>
          <a:off x="0" y="2255189"/>
          <a:ext cx="11310648" cy="601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D4F3B-6A44-4E70-9D17-81099089B801}">
      <dsp:nvSpPr>
        <dsp:cNvPr id="0" name=""/>
        <dsp:cNvSpPr/>
      </dsp:nvSpPr>
      <dsp:spPr>
        <a:xfrm>
          <a:off x="181804" y="2390416"/>
          <a:ext cx="330554" cy="3305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0852C-6E91-4008-8AF6-1BE6DA879F80}">
      <dsp:nvSpPr>
        <dsp:cNvPr id="0" name=""/>
        <dsp:cNvSpPr/>
      </dsp:nvSpPr>
      <dsp:spPr>
        <a:xfrm>
          <a:off x="694163" y="2255189"/>
          <a:ext cx="10616484" cy="601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607" tIns="63607" rIns="63607" bIns="63607" numCol="1" spcCol="1270" anchor="ctr" anchorCtr="0">
          <a:noAutofit/>
        </a:bodyPr>
        <a:lstStyle/>
        <a:p>
          <a:pPr marL="0" lvl="0" indent="0" algn="l" defTabSz="711200">
            <a:lnSpc>
              <a:spcPct val="100000"/>
            </a:lnSpc>
            <a:spcBef>
              <a:spcPct val="0"/>
            </a:spcBef>
            <a:spcAft>
              <a:spcPct val="35000"/>
            </a:spcAft>
            <a:buNone/>
          </a:pPr>
          <a:r>
            <a:rPr lang="en-US" sz="1600" b="1" kern="1200">
              <a:latin typeface="Segoe UI" panose="020B0502040204020203" pitchFamily="34" charset="0"/>
              <a:cs typeface="Segoe UI" panose="020B0502040204020203" pitchFamily="34" charset="0"/>
            </a:rPr>
            <a:t>L.3</a:t>
          </a:r>
          <a:r>
            <a:rPr lang="en-US" sz="1600" b="1" i="0" kern="1200">
              <a:latin typeface="Segoe UI" panose="020B0502040204020203" pitchFamily="34" charset="0"/>
              <a:cs typeface="Segoe UI" panose="020B0502040204020203" pitchFamily="34" charset="0"/>
            </a:rPr>
            <a:t> </a:t>
          </a:r>
          <a:r>
            <a:rPr lang="en-US" sz="1600" b="0" i="0" kern="1200">
              <a:latin typeface="Segoe UI" panose="020B0502040204020203" pitchFamily="34" charset="0"/>
              <a:cs typeface="Segoe UI" panose="020B0502040204020203" pitchFamily="34" charset="0"/>
            </a:rPr>
            <a:t>Apply conventions, sentence structure and tenses to communication clearly</a:t>
          </a:r>
          <a:endParaRPr lang="en-US" sz="1600" b="0" i="1" kern="1200">
            <a:latin typeface="Segoe UI" panose="020B0502040204020203" pitchFamily="34" charset="0"/>
            <a:cs typeface="Segoe UI" panose="020B0502040204020203" pitchFamily="34" charset="0"/>
          </a:endParaRPr>
        </a:p>
      </dsp:txBody>
      <dsp:txXfrm>
        <a:off x="694163" y="2255189"/>
        <a:ext cx="10616484" cy="601007"/>
      </dsp:txXfrm>
    </dsp:sp>
    <dsp:sp modelId="{92F013DF-962E-4377-BDBA-FC8AF6C74070}">
      <dsp:nvSpPr>
        <dsp:cNvPr id="0" name=""/>
        <dsp:cNvSpPr/>
      </dsp:nvSpPr>
      <dsp:spPr>
        <a:xfrm>
          <a:off x="0" y="3034564"/>
          <a:ext cx="11310648" cy="601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C2263-83D5-49A8-B02B-3B0EFF4E2658}">
      <dsp:nvSpPr>
        <dsp:cNvPr id="0" name=""/>
        <dsp:cNvSpPr/>
      </dsp:nvSpPr>
      <dsp:spPr>
        <a:xfrm>
          <a:off x="181804" y="3141675"/>
          <a:ext cx="330554" cy="3305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50C44D-6839-4798-AD6C-AE6EC9318919}">
      <dsp:nvSpPr>
        <dsp:cNvPr id="0" name=""/>
        <dsp:cNvSpPr/>
      </dsp:nvSpPr>
      <dsp:spPr>
        <a:xfrm>
          <a:off x="694163" y="3006449"/>
          <a:ext cx="10616484" cy="601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607" tIns="63607" rIns="63607" bIns="63607" numCol="1" spcCol="1270" anchor="ctr" anchorCtr="0">
          <a:noAutofit/>
        </a:bodyPr>
        <a:lstStyle/>
        <a:p>
          <a:pPr marL="0" lvl="0" indent="0" algn="l" defTabSz="711200">
            <a:lnSpc>
              <a:spcPct val="100000"/>
            </a:lnSpc>
            <a:spcBef>
              <a:spcPct val="0"/>
            </a:spcBef>
            <a:spcAft>
              <a:spcPct val="35000"/>
            </a:spcAft>
            <a:buNone/>
          </a:pPr>
          <a:r>
            <a:rPr lang="en-US" sz="1600" b="1" kern="1200">
              <a:latin typeface="Segoe UI" panose="020B0502040204020203" pitchFamily="34" charset="0"/>
              <a:cs typeface="Segoe UI" panose="020B0502040204020203" pitchFamily="34" charset="0"/>
            </a:rPr>
            <a:t>L.4</a:t>
          </a:r>
          <a:r>
            <a:rPr lang="en-US" sz="1600" b="1" i="0" kern="1200">
              <a:latin typeface="Segoe UI" panose="020B0502040204020203" pitchFamily="34" charset="0"/>
              <a:cs typeface="Segoe UI" panose="020B0502040204020203" pitchFamily="34" charset="0"/>
            </a:rPr>
            <a:t> </a:t>
          </a:r>
          <a:r>
            <a:rPr lang="en-US" sz="1600" b="0" i="0" kern="1200">
              <a:latin typeface="Segoe UI" panose="020B0502040204020203" pitchFamily="34" charset="0"/>
              <a:cs typeface="Segoe UI" panose="020B0502040204020203" pitchFamily="34" charset="0"/>
            </a:rPr>
            <a:t>Use and spell words to build vocabulary</a:t>
          </a:r>
          <a:endParaRPr lang="en-US" sz="1600" b="0" i="1" kern="1200">
            <a:latin typeface="Segoe UI" panose="020B0502040204020203" pitchFamily="34" charset="0"/>
            <a:cs typeface="Segoe UI" panose="020B0502040204020203" pitchFamily="34" charset="0"/>
          </a:endParaRPr>
        </a:p>
      </dsp:txBody>
      <dsp:txXfrm>
        <a:off x="694163" y="3006449"/>
        <a:ext cx="10616484" cy="601007"/>
      </dsp:txXfrm>
    </dsp:sp>
    <dsp:sp modelId="{40B48E8F-E1E4-4FAB-B95A-98DAB98E3359}">
      <dsp:nvSpPr>
        <dsp:cNvPr id="0" name=""/>
        <dsp:cNvSpPr/>
      </dsp:nvSpPr>
      <dsp:spPr>
        <a:xfrm>
          <a:off x="0" y="3757708"/>
          <a:ext cx="11310648" cy="601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75187-B066-4CAB-8054-E8C0528FFFD8}">
      <dsp:nvSpPr>
        <dsp:cNvPr id="0" name=""/>
        <dsp:cNvSpPr/>
      </dsp:nvSpPr>
      <dsp:spPr>
        <a:xfrm>
          <a:off x="181804" y="3892935"/>
          <a:ext cx="330554" cy="33055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D48BBC-B135-4197-BBB2-0BB685192A3A}">
      <dsp:nvSpPr>
        <dsp:cNvPr id="0" name=""/>
        <dsp:cNvSpPr/>
      </dsp:nvSpPr>
      <dsp:spPr>
        <a:xfrm>
          <a:off x="694163" y="3757708"/>
          <a:ext cx="10616484" cy="601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607" tIns="63607" rIns="63607" bIns="63607" numCol="1" spcCol="1270" anchor="ctr" anchorCtr="0">
          <a:noAutofit/>
        </a:bodyPr>
        <a:lstStyle/>
        <a:p>
          <a:pPr marL="0" lvl="0" indent="0" algn="l" defTabSz="711200">
            <a:lnSpc>
              <a:spcPct val="100000"/>
            </a:lnSpc>
            <a:spcBef>
              <a:spcPct val="0"/>
            </a:spcBef>
            <a:spcAft>
              <a:spcPct val="35000"/>
            </a:spcAft>
            <a:buNone/>
          </a:pPr>
          <a:r>
            <a:rPr lang="en-US" sz="1600" b="1" kern="1200">
              <a:latin typeface="Segoe UI" panose="020B0502040204020203" pitchFamily="34" charset="0"/>
              <a:cs typeface="Segoe UI" panose="020B0502040204020203" pitchFamily="34" charset="0"/>
            </a:rPr>
            <a:t>L.5</a:t>
          </a:r>
          <a:r>
            <a:rPr lang="en-US" sz="1600" b="1" i="0" kern="1200">
              <a:latin typeface="Segoe UI" panose="020B0502040204020203" pitchFamily="34" charset="0"/>
              <a:cs typeface="Segoe UI" panose="020B0502040204020203" pitchFamily="34" charset="0"/>
            </a:rPr>
            <a:t> </a:t>
          </a:r>
          <a:r>
            <a:rPr lang="en-US" sz="1600" b="0" i="0" kern="1200">
              <a:latin typeface="Segoe UI" panose="020B0502040204020203" pitchFamily="34" charset="0"/>
              <a:cs typeface="Segoe UI" panose="020B0502040204020203" pitchFamily="34" charset="0"/>
            </a:rPr>
            <a:t>Interpret language and word relationships for meaning </a:t>
          </a:r>
        </a:p>
      </dsp:txBody>
      <dsp:txXfrm>
        <a:off x="694163" y="3757708"/>
        <a:ext cx="10616484" cy="601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A0676-1CD4-4530-845A-55F7A782D6A5}">
      <dsp:nvSpPr>
        <dsp:cNvPr id="0" name=""/>
        <dsp:cNvSpPr/>
      </dsp:nvSpPr>
      <dsp:spPr>
        <a:xfrm>
          <a:off x="0" y="0"/>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2A477-0936-435B-B69E-4459512C46C9}">
      <dsp:nvSpPr>
        <dsp:cNvPr id="0" name=""/>
        <dsp:cNvSpPr/>
      </dsp:nvSpPr>
      <dsp:spPr>
        <a:xfrm>
          <a:off x="0" y="0"/>
          <a:ext cx="1087273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latin typeface="Segoe UI" panose="020B0502040204020203" pitchFamily="34" charset="0"/>
              <a:cs typeface="Segoe UI" panose="020B0502040204020203" pitchFamily="34" charset="0"/>
            </a:rPr>
            <a:t>1. Language is integrated across literacy.</a:t>
          </a:r>
        </a:p>
      </dsp:txBody>
      <dsp:txXfrm>
        <a:off x="0" y="0"/>
        <a:ext cx="10872730" cy="1045822"/>
      </dsp:txXfrm>
    </dsp:sp>
    <dsp:sp modelId="{01D96F29-8D5E-4D78-8ECD-40843F620013}">
      <dsp:nvSpPr>
        <dsp:cNvPr id="0" name=""/>
        <dsp:cNvSpPr/>
      </dsp:nvSpPr>
      <dsp:spPr>
        <a:xfrm>
          <a:off x="0" y="1045822"/>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F00C7-609C-40AC-A9E0-020BC4E6131F}">
      <dsp:nvSpPr>
        <dsp:cNvPr id="0" name=""/>
        <dsp:cNvSpPr/>
      </dsp:nvSpPr>
      <dsp:spPr>
        <a:xfrm>
          <a:off x="0" y="1045822"/>
          <a:ext cx="1087273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latin typeface="Segoe UI" panose="020B0502040204020203" pitchFamily="34" charset="0"/>
              <a:cs typeface="Segoe UI" panose="020B0502040204020203" pitchFamily="34" charset="0"/>
            </a:rPr>
            <a:t>2. Useful in multilingual dual language settings. </a:t>
          </a:r>
        </a:p>
      </dsp:txBody>
      <dsp:txXfrm>
        <a:off x="0" y="1045822"/>
        <a:ext cx="10872730" cy="1045822"/>
      </dsp:txXfrm>
    </dsp:sp>
    <dsp:sp modelId="{7FA79106-688E-4032-B584-F942DBBBB945}">
      <dsp:nvSpPr>
        <dsp:cNvPr id="0" name=""/>
        <dsp:cNvSpPr/>
      </dsp:nvSpPr>
      <dsp:spPr>
        <a:xfrm>
          <a:off x="0" y="2091644"/>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0518E-FD18-42C7-88EA-8B031760504A}">
      <dsp:nvSpPr>
        <dsp:cNvPr id="0" name=""/>
        <dsp:cNvSpPr/>
      </dsp:nvSpPr>
      <dsp:spPr>
        <a:xfrm>
          <a:off x="0" y="2091644"/>
          <a:ext cx="1087273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latin typeface="Segoe UI" panose="020B0502040204020203" pitchFamily="34" charset="0"/>
              <a:cs typeface="Segoe UI" panose="020B0502040204020203" pitchFamily="34" charset="0"/>
            </a:rPr>
            <a:t>3. Emphasizes language in the service of meaning and communication.</a:t>
          </a:r>
        </a:p>
      </dsp:txBody>
      <dsp:txXfrm>
        <a:off x="0" y="2091644"/>
        <a:ext cx="10872730" cy="1045822"/>
      </dsp:txXfrm>
    </dsp:sp>
    <dsp:sp modelId="{B48556E6-808A-42A1-9145-AF4318EBE8BE}">
      <dsp:nvSpPr>
        <dsp:cNvPr id="0" name=""/>
        <dsp:cNvSpPr/>
      </dsp:nvSpPr>
      <dsp:spPr>
        <a:xfrm>
          <a:off x="0" y="3137466"/>
          <a:ext cx="10872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8C26A-F889-4DEA-9368-0668A28C5235}">
      <dsp:nvSpPr>
        <dsp:cNvPr id="0" name=""/>
        <dsp:cNvSpPr/>
      </dsp:nvSpPr>
      <dsp:spPr>
        <a:xfrm>
          <a:off x="0" y="3137466"/>
          <a:ext cx="10872730" cy="1045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latin typeface="Segoe UI" panose="020B0502040204020203" pitchFamily="34" charset="0"/>
              <a:cs typeface="Segoe UI" panose="020B0502040204020203" pitchFamily="34" charset="0"/>
            </a:rPr>
            <a:t>4. Language skills and processes are recursive and cumulative in the domain.</a:t>
          </a:r>
        </a:p>
      </dsp:txBody>
      <dsp:txXfrm>
        <a:off x="0" y="3137466"/>
        <a:ext cx="10872730" cy="1045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7A92-F89C-44D1-BB22-6D7FFCB47F5E}">
      <dsp:nvSpPr>
        <dsp:cNvPr id="0" name=""/>
        <dsp:cNvSpPr/>
      </dsp:nvSpPr>
      <dsp:spPr>
        <a:xfrm>
          <a:off x="0" y="65610"/>
          <a:ext cx="11909367"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Segoe UI" panose="020B0502040204020203" pitchFamily="34" charset="0"/>
              <a:cs typeface="Segoe UI" panose="020B0502040204020203" pitchFamily="34" charset="0"/>
            </a:rPr>
            <a:t>What’s New</a:t>
          </a:r>
          <a:r>
            <a:rPr lang="en-US" sz="2600" kern="1200">
              <a:latin typeface="Segoe UI" panose="020B0502040204020203" pitchFamily="34" charset="0"/>
              <a:cs typeface="Segoe UI" panose="020B0502040204020203" pitchFamily="34" charset="0"/>
            </a:rPr>
            <a:t>: Language standards are intentionally embedded within reading, writing, speaking, and listening.</a:t>
          </a:r>
        </a:p>
      </dsp:txBody>
      <dsp:txXfrm>
        <a:off x="54944" y="120554"/>
        <a:ext cx="11799479" cy="1015652"/>
      </dsp:txXfrm>
    </dsp:sp>
    <dsp:sp modelId="{330F87B8-117F-48A6-A2F9-26E16043233D}">
      <dsp:nvSpPr>
        <dsp:cNvPr id="0" name=""/>
        <dsp:cNvSpPr/>
      </dsp:nvSpPr>
      <dsp:spPr>
        <a:xfrm>
          <a:off x="0" y="1146552"/>
          <a:ext cx="11909367" cy="226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12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a:latin typeface="Segoe UI" panose="020B0502040204020203" pitchFamily="34" charset="0"/>
              <a:cs typeface="Segoe UI" panose="020B0502040204020203" pitchFamily="34" charset="0"/>
            </a:rPr>
            <a:t>Grade 3</a:t>
          </a:r>
        </a:p>
        <a:p>
          <a:pPr marL="228600" lvl="1" indent="-228600" algn="l" defTabSz="889000">
            <a:lnSpc>
              <a:spcPct val="90000"/>
            </a:lnSpc>
            <a:spcBef>
              <a:spcPct val="0"/>
            </a:spcBef>
            <a:spcAft>
              <a:spcPct val="20000"/>
            </a:spcAft>
            <a:buChar char="•"/>
          </a:pPr>
          <a:r>
            <a:rPr lang="en-US" sz="2000" kern="1200">
              <a:latin typeface="Segoe UI" panose="020B0502040204020203" pitchFamily="34" charset="0"/>
              <a:cs typeface="Segoe UI" panose="020B0502040204020203" pitchFamily="34" charset="0"/>
            </a:rPr>
            <a:t>Students </a:t>
          </a:r>
          <a:r>
            <a:rPr lang="en-US" sz="2000" b="1" kern="1200">
              <a:latin typeface="Segoe UI" panose="020B0502040204020203" pitchFamily="34" charset="0"/>
              <a:cs typeface="Segoe UI" panose="020B0502040204020203" pitchFamily="34" charset="0"/>
            </a:rPr>
            <a:t>revise</a:t>
          </a:r>
          <a:r>
            <a:rPr lang="en-US" sz="2000" kern="1200">
              <a:latin typeface="Segoe UI" panose="020B0502040204020203" pitchFamily="34" charset="0"/>
              <a:cs typeface="Segoe UI" panose="020B0502040204020203" pitchFamily="34" charset="0"/>
            </a:rPr>
            <a:t> narratives by choosing verb tenses that clarify the sequence of events.</a:t>
          </a:r>
        </a:p>
        <a:p>
          <a:pPr marL="228600" lvl="1" indent="-228600" algn="l" defTabSz="889000">
            <a:lnSpc>
              <a:spcPct val="90000"/>
            </a:lnSpc>
            <a:spcBef>
              <a:spcPct val="0"/>
            </a:spcBef>
            <a:spcAft>
              <a:spcPct val="20000"/>
            </a:spcAft>
            <a:buChar char="•"/>
          </a:pPr>
          <a:r>
            <a:rPr lang="en-US" sz="2000" b="1" kern="1200">
              <a:latin typeface="Segoe UI" panose="020B0502040204020203" pitchFamily="34" charset="0"/>
              <a:cs typeface="Segoe UI" panose="020B0502040204020203" pitchFamily="34" charset="0"/>
            </a:rPr>
            <a:t>Grade 7  </a:t>
          </a:r>
        </a:p>
        <a:p>
          <a:pPr marL="228600" lvl="1" indent="-228600" algn="l" defTabSz="889000">
            <a:lnSpc>
              <a:spcPct val="90000"/>
            </a:lnSpc>
            <a:spcBef>
              <a:spcPct val="0"/>
            </a:spcBef>
            <a:spcAft>
              <a:spcPct val="20000"/>
            </a:spcAft>
            <a:buChar char="•"/>
          </a:pPr>
          <a:r>
            <a:rPr lang="en-US" sz="2000" kern="1200">
              <a:latin typeface="Segoe UI" panose="020B0502040204020203" pitchFamily="34" charset="0"/>
              <a:cs typeface="Segoe UI" panose="020B0502040204020203" pitchFamily="34" charset="0"/>
            </a:rPr>
            <a:t>Students </a:t>
          </a:r>
          <a:r>
            <a:rPr lang="en-US" sz="2000" b="1" kern="1200">
              <a:latin typeface="Segoe UI" panose="020B0502040204020203" pitchFamily="34" charset="0"/>
              <a:cs typeface="Segoe UI" panose="020B0502040204020203" pitchFamily="34" charset="0"/>
            </a:rPr>
            <a:t>analyze</a:t>
          </a:r>
          <a:r>
            <a:rPr lang="en-US" sz="2000" kern="1200">
              <a:latin typeface="Segoe UI" panose="020B0502040204020203" pitchFamily="34" charset="0"/>
              <a:cs typeface="Segoe UI" panose="020B0502040204020203" pitchFamily="34" charset="0"/>
            </a:rPr>
            <a:t> how sentence structure contributes to tone in a persuasive text.</a:t>
          </a:r>
        </a:p>
        <a:p>
          <a:pPr marL="228600" lvl="1" indent="-228600" algn="l" defTabSz="889000">
            <a:lnSpc>
              <a:spcPct val="90000"/>
            </a:lnSpc>
            <a:spcBef>
              <a:spcPct val="0"/>
            </a:spcBef>
            <a:spcAft>
              <a:spcPct val="20000"/>
            </a:spcAft>
            <a:buChar char="•"/>
          </a:pPr>
          <a:r>
            <a:rPr lang="en-US" sz="2000" b="1" kern="1200">
              <a:latin typeface="Segoe UI" panose="020B0502040204020203" pitchFamily="34" charset="0"/>
              <a:cs typeface="Segoe UI" panose="020B0502040204020203" pitchFamily="34" charset="0"/>
            </a:rPr>
            <a:t>Grade 11</a:t>
          </a:r>
        </a:p>
        <a:p>
          <a:pPr marL="228600" lvl="1" indent="-228600" algn="l" defTabSz="889000">
            <a:lnSpc>
              <a:spcPct val="90000"/>
            </a:lnSpc>
            <a:spcBef>
              <a:spcPct val="0"/>
            </a:spcBef>
            <a:spcAft>
              <a:spcPct val="20000"/>
            </a:spcAft>
            <a:buChar char="•"/>
          </a:pPr>
          <a:r>
            <a:rPr lang="en-US" sz="2000" kern="1200">
              <a:latin typeface="Segoe UI" panose="020B0502040204020203" pitchFamily="34" charset="0"/>
              <a:cs typeface="Segoe UI" panose="020B0502040204020203" pitchFamily="34" charset="0"/>
            </a:rPr>
            <a:t> Students </a:t>
          </a:r>
          <a:r>
            <a:rPr lang="en-US" sz="2000" b="1" kern="1200">
              <a:latin typeface="Segoe UI" panose="020B0502040204020203" pitchFamily="34" charset="0"/>
              <a:cs typeface="Segoe UI" panose="020B0502040204020203" pitchFamily="34" charset="0"/>
            </a:rPr>
            <a:t>refine</a:t>
          </a:r>
          <a:r>
            <a:rPr lang="en-US" sz="2000" kern="1200">
              <a:latin typeface="Segoe UI" panose="020B0502040204020203" pitchFamily="34" charset="0"/>
              <a:cs typeface="Segoe UI" panose="020B0502040204020203" pitchFamily="34" charset="0"/>
            </a:rPr>
            <a:t> syntax and style to strengthen claims in research writing.</a:t>
          </a:r>
        </a:p>
      </dsp:txBody>
      <dsp:txXfrm>
        <a:off x="0" y="1146552"/>
        <a:ext cx="11909367" cy="2260440"/>
      </dsp:txXfrm>
    </dsp:sp>
    <dsp:sp modelId="{1B97F334-7599-4493-8848-F5F730097C4D}">
      <dsp:nvSpPr>
        <dsp:cNvPr id="0" name=""/>
        <dsp:cNvSpPr/>
      </dsp:nvSpPr>
      <dsp:spPr>
        <a:xfrm>
          <a:off x="0" y="3406992"/>
          <a:ext cx="11909367" cy="1125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Segoe UI" panose="020B0502040204020203" pitchFamily="34" charset="0"/>
              <a:cs typeface="Segoe UI" panose="020B0502040204020203" pitchFamily="34" charset="0"/>
            </a:rPr>
            <a:t>Key Literacy Practice: </a:t>
          </a:r>
          <a:r>
            <a:rPr lang="en-US" sz="2600" kern="1200">
              <a:latin typeface="Segoe UI" panose="020B0502040204020203" pitchFamily="34" charset="0"/>
              <a:cs typeface="Segoe UI" panose="020B0502040204020203" pitchFamily="34" charset="0"/>
            </a:rPr>
            <a:t>Students consider the communicative situation.</a:t>
          </a:r>
        </a:p>
      </dsp:txBody>
      <dsp:txXfrm>
        <a:off x="54944" y="3461936"/>
        <a:ext cx="11799479" cy="10156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7A92-F89C-44D1-BB22-6D7FFCB47F5E}">
      <dsp:nvSpPr>
        <dsp:cNvPr id="0" name=""/>
        <dsp:cNvSpPr/>
      </dsp:nvSpPr>
      <dsp:spPr>
        <a:xfrm>
          <a:off x="0" y="4352"/>
          <a:ext cx="11909367" cy="1038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Segoe UI" panose="020B0502040204020203" pitchFamily="34" charset="0"/>
              <a:cs typeface="Segoe UI" panose="020B0502040204020203" pitchFamily="34" charset="0"/>
            </a:rPr>
            <a:t>What’s New: </a:t>
          </a:r>
          <a:r>
            <a:rPr lang="en-US" sz="2400" kern="1200">
              <a:latin typeface="Segoe UI" panose="020B0502040204020203" pitchFamily="34" charset="0"/>
              <a:cs typeface="Segoe UI" panose="020B0502040204020203" pitchFamily="34" charset="0"/>
            </a:rPr>
            <a:t>Language domain affirms multilingual assets while supporting students to navigate academic and discipline-specific language.</a:t>
          </a:r>
        </a:p>
      </dsp:txBody>
      <dsp:txXfrm>
        <a:off x="50718" y="55070"/>
        <a:ext cx="11807931" cy="937523"/>
      </dsp:txXfrm>
    </dsp:sp>
    <dsp:sp modelId="{330F87B8-117F-48A6-A2F9-26E16043233D}">
      <dsp:nvSpPr>
        <dsp:cNvPr id="0" name=""/>
        <dsp:cNvSpPr/>
      </dsp:nvSpPr>
      <dsp:spPr>
        <a:xfrm>
          <a:off x="0" y="1043312"/>
          <a:ext cx="11909367" cy="213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12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2</a:t>
          </a:r>
        </a:p>
        <a:p>
          <a:pPr marL="171450" lvl="1" indent="-171450" algn="l" defTabSz="844550">
            <a:lnSpc>
              <a:spcPct val="90000"/>
            </a:lnSpc>
            <a:spcBef>
              <a:spcPct val="0"/>
            </a:spcBef>
            <a:spcAft>
              <a:spcPct val="20000"/>
            </a:spcAft>
            <a:buChar char="•"/>
          </a:pPr>
          <a:r>
            <a:rPr lang="en-US" sz="1900" kern="1200">
              <a:latin typeface="Segoe UI" panose="020B0502040204020203" pitchFamily="34" charset="0"/>
              <a:cs typeface="Segoe UI" panose="020B0502040204020203" pitchFamily="34" charset="0"/>
            </a:rPr>
            <a:t>Students </a:t>
          </a:r>
          <a:r>
            <a:rPr lang="en-US" sz="1900" b="1" kern="1200">
              <a:latin typeface="Segoe UI" panose="020B0502040204020203" pitchFamily="34" charset="0"/>
              <a:cs typeface="Segoe UI" panose="020B0502040204020203" pitchFamily="34" charset="0"/>
            </a:rPr>
            <a:t>compare</a:t>
          </a:r>
          <a:r>
            <a:rPr lang="en-US" sz="1900" kern="1200">
              <a:latin typeface="Segoe UI" panose="020B0502040204020203" pitchFamily="34" charset="0"/>
              <a:cs typeface="Segoe UI" panose="020B0502040204020203" pitchFamily="34" charset="0"/>
            </a:rPr>
            <a:t> home language patterns with classroom English during shared writing.</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6</a:t>
          </a:r>
        </a:p>
        <a:p>
          <a:pPr marL="171450" lvl="1" indent="-171450" algn="l" defTabSz="844550">
            <a:lnSpc>
              <a:spcPct val="90000"/>
            </a:lnSpc>
            <a:spcBef>
              <a:spcPct val="0"/>
            </a:spcBef>
            <a:spcAft>
              <a:spcPct val="20000"/>
            </a:spcAft>
            <a:buChar char="•"/>
          </a:pPr>
          <a:r>
            <a:rPr lang="en-US" sz="1900" kern="1200">
              <a:latin typeface="Segoe UI" panose="020B0502040204020203" pitchFamily="34" charset="0"/>
              <a:cs typeface="Segoe UI" panose="020B0502040204020203" pitchFamily="34" charset="0"/>
            </a:rPr>
            <a:t>Students </a:t>
          </a:r>
          <a:r>
            <a:rPr lang="en-US" sz="1900" b="1" kern="1200">
              <a:latin typeface="Segoe UI" panose="020B0502040204020203" pitchFamily="34" charset="0"/>
              <a:cs typeface="Segoe UI" panose="020B0502040204020203" pitchFamily="34" charset="0"/>
            </a:rPr>
            <a:t>explain</a:t>
          </a:r>
          <a:r>
            <a:rPr lang="en-US" sz="1900" kern="1200">
              <a:latin typeface="Segoe UI" panose="020B0502040204020203" pitchFamily="34" charset="0"/>
              <a:cs typeface="Segoe UI" panose="020B0502040204020203" pitchFamily="34" charset="0"/>
            </a:rPr>
            <a:t> when and why writers shift language style for different audiences.</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10</a:t>
          </a:r>
        </a:p>
        <a:p>
          <a:pPr marL="171450" lvl="1" indent="-171450" algn="l" defTabSz="844550">
            <a:lnSpc>
              <a:spcPct val="90000"/>
            </a:lnSpc>
            <a:spcBef>
              <a:spcPct val="0"/>
            </a:spcBef>
            <a:spcAft>
              <a:spcPct val="20000"/>
            </a:spcAft>
            <a:buChar char="•"/>
          </a:pPr>
          <a:r>
            <a:rPr lang="en-US" sz="1900" kern="1200">
              <a:latin typeface="Segoe UI" panose="020B0502040204020203" pitchFamily="34" charset="0"/>
              <a:cs typeface="Segoe UI" panose="020B0502040204020203" pitchFamily="34" charset="0"/>
            </a:rPr>
            <a:t> Students </a:t>
          </a:r>
          <a:r>
            <a:rPr lang="en-US" sz="1900" b="1" kern="1200">
              <a:latin typeface="Segoe UI" panose="020B0502040204020203" pitchFamily="34" charset="0"/>
              <a:cs typeface="Segoe UI" panose="020B0502040204020203" pitchFamily="34" charset="0"/>
            </a:rPr>
            <a:t>analyze</a:t>
          </a:r>
          <a:r>
            <a:rPr lang="en-US" sz="1900" kern="1200">
              <a:latin typeface="Segoe UI" panose="020B0502040204020203" pitchFamily="34" charset="0"/>
              <a:cs typeface="Segoe UI" panose="020B0502040204020203" pitchFamily="34" charset="0"/>
            </a:rPr>
            <a:t> how authors use language variation to convey identity and perspective</a:t>
          </a:r>
          <a:r>
            <a:rPr lang="en-US" sz="1900" kern="1200"/>
            <a:t>.</a:t>
          </a:r>
        </a:p>
      </dsp:txBody>
      <dsp:txXfrm>
        <a:off x="0" y="1043312"/>
        <a:ext cx="11909367" cy="2136240"/>
      </dsp:txXfrm>
    </dsp:sp>
    <dsp:sp modelId="{1B97F334-7599-4493-8848-F5F730097C4D}">
      <dsp:nvSpPr>
        <dsp:cNvPr id="0" name=""/>
        <dsp:cNvSpPr/>
      </dsp:nvSpPr>
      <dsp:spPr>
        <a:xfrm>
          <a:off x="0" y="3179552"/>
          <a:ext cx="11909367" cy="1038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Segoe UI" panose="020B0502040204020203" pitchFamily="34" charset="0"/>
              <a:cs typeface="Segoe UI" panose="020B0502040204020203" pitchFamily="34" charset="0"/>
            </a:rPr>
            <a:t>Key Literacy Practice: </a:t>
          </a:r>
          <a:r>
            <a:rPr lang="en-US" sz="2400" b="0" kern="1200">
              <a:latin typeface="Segoe UI" panose="020B0502040204020203" pitchFamily="34" charset="0"/>
              <a:cs typeface="Segoe UI" panose="020B0502040204020203" pitchFamily="34" charset="0"/>
            </a:rPr>
            <a:t>Make meaning through their own experiences and perspectives.</a:t>
          </a:r>
        </a:p>
      </dsp:txBody>
      <dsp:txXfrm>
        <a:off x="50718" y="3230270"/>
        <a:ext cx="11807931" cy="9375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7A92-F89C-44D1-BB22-6D7FFCB47F5E}">
      <dsp:nvSpPr>
        <dsp:cNvPr id="0" name=""/>
        <dsp:cNvSpPr/>
      </dsp:nvSpPr>
      <dsp:spPr>
        <a:xfrm>
          <a:off x="0" y="4352"/>
          <a:ext cx="11909367" cy="1038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Segoe UI" panose="020B0502040204020203" pitchFamily="34" charset="0"/>
              <a:cs typeface="Segoe UI" panose="020B0502040204020203" pitchFamily="34" charset="0"/>
            </a:rPr>
            <a:t>What’s New: </a:t>
          </a:r>
          <a:r>
            <a:rPr lang="en-US" sz="2400" kern="1200">
              <a:latin typeface="Segoe UI" panose="020B0502040204020203" pitchFamily="34" charset="0"/>
              <a:cs typeface="Segoe UI" panose="020B0502040204020203" pitchFamily="34" charset="0"/>
            </a:rPr>
            <a:t>Conventions, grammar, and usage are for clarity, impact, and effectiveness.</a:t>
          </a:r>
        </a:p>
      </dsp:txBody>
      <dsp:txXfrm>
        <a:off x="50718" y="55070"/>
        <a:ext cx="11807931" cy="937523"/>
      </dsp:txXfrm>
    </dsp:sp>
    <dsp:sp modelId="{330F87B8-117F-48A6-A2F9-26E16043233D}">
      <dsp:nvSpPr>
        <dsp:cNvPr id="0" name=""/>
        <dsp:cNvSpPr/>
      </dsp:nvSpPr>
      <dsp:spPr>
        <a:xfrm>
          <a:off x="0" y="1043312"/>
          <a:ext cx="11909367" cy="213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12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K-1</a:t>
          </a:r>
        </a:p>
        <a:p>
          <a:pPr marL="171450" lvl="1" indent="-171450" algn="l" defTabSz="844550">
            <a:lnSpc>
              <a:spcPct val="90000"/>
            </a:lnSpc>
            <a:spcBef>
              <a:spcPct val="0"/>
            </a:spcBef>
            <a:spcAft>
              <a:spcPct val="20000"/>
            </a:spcAft>
            <a:buChar char="•"/>
          </a:pPr>
          <a:r>
            <a:rPr lang="en-US" sz="1900" kern="1200">
              <a:latin typeface="Segoe UI" panose="020B0502040204020203" pitchFamily="34" charset="0"/>
              <a:cs typeface="Segoe UI" panose="020B0502040204020203" pitchFamily="34" charset="0"/>
            </a:rPr>
            <a:t>Students </a:t>
          </a:r>
          <a:r>
            <a:rPr lang="en-US" sz="1900" b="1" kern="1200">
              <a:latin typeface="Segoe UI" panose="020B0502040204020203" pitchFamily="34" charset="0"/>
              <a:cs typeface="Segoe UI" panose="020B0502040204020203" pitchFamily="34" charset="0"/>
            </a:rPr>
            <a:t>experiment</a:t>
          </a:r>
          <a:r>
            <a:rPr lang="en-US" sz="1900" kern="1200">
              <a:latin typeface="Segoe UI" panose="020B0502040204020203" pitchFamily="34" charset="0"/>
              <a:cs typeface="Segoe UI" panose="020B0502040204020203" pitchFamily="34" charset="0"/>
            </a:rPr>
            <a:t> with capitalization and punctuation to help readers understand their message.</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5</a:t>
          </a:r>
        </a:p>
        <a:p>
          <a:pPr marL="171450" lvl="1" indent="-171450" algn="l" defTabSz="844550">
            <a:lnSpc>
              <a:spcPct val="90000"/>
            </a:lnSpc>
            <a:spcBef>
              <a:spcPct val="0"/>
            </a:spcBef>
            <a:spcAft>
              <a:spcPct val="20000"/>
            </a:spcAft>
            <a:buChar char="•"/>
          </a:pPr>
          <a:r>
            <a:rPr lang="en-US" sz="1900" kern="1200">
              <a:latin typeface="Segoe UI" panose="020B0502040204020203" pitchFamily="34" charset="0"/>
              <a:cs typeface="Segoe UI" panose="020B0502040204020203" pitchFamily="34" charset="0"/>
            </a:rPr>
            <a:t>Students </a:t>
          </a:r>
          <a:r>
            <a:rPr lang="en-US" sz="1900" b="1" kern="1200">
              <a:latin typeface="Segoe UI" panose="020B0502040204020203" pitchFamily="34" charset="0"/>
              <a:cs typeface="Segoe UI" panose="020B0502040204020203" pitchFamily="34" charset="0"/>
            </a:rPr>
            <a:t>revise</a:t>
          </a:r>
          <a:r>
            <a:rPr lang="en-US" sz="1900" kern="1200">
              <a:latin typeface="Segoe UI" panose="020B0502040204020203" pitchFamily="34" charset="0"/>
              <a:cs typeface="Segoe UI" panose="020B0502040204020203" pitchFamily="34" charset="0"/>
            </a:rPr>
            <a:t> sentences to combine ideas and improve flow in informational writing.</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9</a:t>
          </a:r>
        </a:p>
        <a:p>
          <a:pPr marL="171450" lvl="1" indent="-171450" algn="l" defTabSz="844550">
            <a:lnSpc>
              <a:spcPct val="90000"/>
            </a:lnSpc>
            <a:spcBef>
              <a:spcPct val="0"/>
            </a:spcBef>
            <a:spcAft>
              <a:spcPct val="20000"/>
            </a:spcAft>
            <a:buChar char="•"/>
          </a:pPr>
          <a:r>
            <a:rPr lang="en-US" sz="1900" kern="1200">
              <a:latin typeface="Segoe UI" panose="020B0502040204020203" pitchFamily="34" charset="0"/>
              <a:cs typeface="Segoe UI" panose="020B0502040204020203" pitchFamily="34" charset="0"/>
            </a:rPr>
            <a:t> Students </a:t>
          </a:r>
          <a:r>
            <a:rPr lang="en-US" sz="1900" b="1" kern="1200">
              <a:latin typeface="Segoe UI" panose="020B0502040204020203" pitchFamily="34" charset="0"/>
              <a:cs typeface="Segoe UI" panose="020B0502040204020203" pitchFamily="34" charset="0"/>
            </a:rPr>
            <a:t>evaluate</a:t>
          </a:r>
          <a:r>
            <a:rPr lang="en-US" sz="1900" kern="1200">
              <a:latin typeface="Segoe UI" panose="020B0502040204020203" pitchFamily="34" charset="0"/>
              <a:cs typeface="Segoe UI" panose="020B0502040204020203" pitchFamily="34" charset="0"/>
            </a:rPr>
            <a:t> how punctuation and syntax shape emphasis in literary analysis.</a:t>
          </a:r>
        </a:p>
      </dsp:txBody>
      <dsp:txXfrm>
        <a:off x="0" y="1043312"/>
        <a:ext cx="11909367" cy="2136240"/>
      </dsp:txXfrm>
    </dsp:sp>
    <dsp:sp modelId="{1B97F334-7599-4493-8848-F5F730097C4D}">
      <dsp:nvSpPr>
        <dsp:cNvPr id="0" name=""/>
        <dsp:cNvSpPr/>
      </dsp:nvSpPr>
      <dsp:spPr>
        <a:xfrm>
          <a:off x="0" y="3179552"/>
          <a:ext cx="11909367" cy="1038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Segoe UI" panose="020B0502040204020203" pitchFamily="34" charset="0"/>
              <a:cs typeface="Segoe UI" panose="020B0502040204020203" pitchFamily="34" charset="0"/>
            </a:rPr>
            <a:t>Key Literacy Practice: </a:t>
          </a:r>
          <a:r>
            <a:rPr lang="en-US" sz="2400" b="0" kern="1200">
              <a:latin typeface="Segoe UI" panose="020B0502040204020203" pitchFamily="34" charset="0"/>
              <a:cs typeface="Segoe UI" panose="020B0502040204020203" pitchFamily="34" charset="0"/>
            </a:rPr>
            <a:t>Use literacy for their own purposes.</a:t>
          </a:r>
        </a:p>
      </dsp:txBody>
      <dsp:txXfrm>
        <a:off x="50718" y="3230270"/>
        <a:ext cx="11807931" cy="9375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7A92-F89C-44D1-BB22-6D7FFCB47F5E}">
      <dsp:nvSpPr>
        <dsp:cNvPr id="0" name=""/>
        <dsp:cNvSpPr/>
      </dsp:nvSpPr>
      <dsp:spPr>
        <a:xfrm>
          <a:off x="0" y="4352"/>
          <a:ext cx="11909367" cy="1038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Segoe UI" panose="020B0502040204020203" pitchFamily="34" charset="0"/>
              <a:cs typeface="Segoe UI" panose="020B0502040204020203" pitchFamily="34" charset="0"/>
            </a:rPr>
            <a:t>What’s New: </a:t>
          </a:r>
          <a:r>
            <a:rPr lang="en-US" sz="2400" kern="1200">
              <a:latin typeface="Segoe UI" panose="020B0502040204020203" pitchFamily="34" charset="0"/>
              <a:cs typeface="Segoe UI" panose="020B0502040204020203" pitchFamily="34" charset="0"/>
            </a:rPr>
            <a:t>Language expectations are coherent and cumulative, supporting vertical progression across grade bands.</a:t>
          </a:r>
        </a:p>
      </dsp:txBody>
      <dsp:txXfrm>
        <a:off x="50718" y="55070"/>
        <a:ext cx="11807931" cy="937523"/>
      </dsp:txXfrm>
    </dsp:sp>
    <dsp:sp modelId="{330F87B8-117F-48A6-A2F9-26E16043233D}">
      <dsp:nvSpPr>
        <dsp:cNvPr id="0" name=""/>
        <dsp:cNvSpPr/>
      </dsp:nvSpPr>
      <dsp:spPr>
        <a:xfrm>
          <a:off x="0" y="1043312"/>
          <a:ext cx="11909367" cy="213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12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3-5</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Building</a:t>
          </a:r>
          <a:r>
            <a:rPr lang="en-US" sz="1900" kern="1200">
              <a:latin typeface="Segoe UI" panose="020B0502040204020203" pitchFamily="34" charset="0"/>
              <a:cs typeface="Segoe UI" panose="020B0502040204020203" pitchFamily="34" charset="0"/>
            </a:rPr>
            <a:t> from basic sentence expansion to intentional sentence variety.</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6-8</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Applying</a:t>
          </a:r>
          <a:r>
            <a:rPr lang="en-US" sz="1900" kern="1200">
              <a:latin typeface="Segoe UI" panose="020B0502040204020203" pitchFamily="34" charset="0"/>
              <a:cs typeface="Segoe UI" panose="020B0502040204020203" pitchFamily="34" charset="0"/>
            </a:rPr>
            <a:t> conventions strategically in multiple genres.</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Grade 9-12</a:t>
          </a:r>
        </a:p>
        <a:p>
          <a:pPr marL="171450" lvl="1" indent="-171450" algn="l" defTabSz="844550">
            <a:lnSpc>
              <a:spcPct val="90000"/>
            </a:lnSpc>
            <a:spcBef>
              <a:spcPct val="0"/>
            </a:spcBef>
            <a:spcAft>
              <a:spcPct val="20000"/>
            </a:spcAft>
            <a:buChar char="•"/>
          </a:pPr>
          <a:r>
            <a:rPr lang="en-US" sz="1900" b="1" kern="1200">
              <a:latin typeface="Segoe UI" panose="020B0502040204020203" pitchFamily="34" charset="0"/>
              <a:cs typeface="Segoe UI" panose="020B0502040204020203" pitchFamily="34" charset="0"/>
            </a:rPr>
            <a:t>Using</a:t>
          </a:r>
          <a:r>
            <a:rPr lang="en-US" sz="1900" kern="1200">
              <a:latin typeface="Segoe UI" panose="020B0502040204020203" pitchFamily="34" charset="0"/>
              <a:cs typeface="Segoe UI" panose="020B0502040204020203" pitchFamily="34" charset="0"/>
            </a:rPr>
            <a:t> syntax, diction, and style </a:t>
          </a:r>
          <a:r>
            <a:rPr lang="en-US" sz="1900" b="1" kern="1200">
              <a:latin typeface="Segoe UI" panose="020B0502040204020203" pitchFamily="34" charset="0"/>
              <a:cs typeface="Segoe UI" panose="020B0502040204020203" pitchFamily="34" charset="0"/>
            </a:rPr>
            <a:t>deliberately for rhetorical impact</a:t>
          </a:r>
          <a:r>
            <a:rPr lang="en-US" sz="1900" kern="1200">
              <a:latin typeface="Segoe UI" panose="020B0502040204020203" pitchFamily="34" charset="0"/>
              <a:cs typeface="Segoe UI" panose="020B0502040204020203" pitchFamily="34" charset="0"/>
            </a:rPr>
            <a:t>.</a:t>
          </a:r>
        </a:p>
      </dsp:txBody>
      <dsp:txXfrm>
        <a:off x="0" y="1043312"/>
        <a:ext cx="11909367" cy="2136240"/>
      </dsp:txXfrm>
    </dsp:sp>
    <dsp:sp modelId="{1B97F334-7599-4493-8848-F5F730097C4D}">
      <dsp:nvSpPr>
        <dsp:cNvPr id="0" name=""/>
        <dsp:cNvSpPr/>
      </dsp:nvSpPr>
      <dsp:spPr>
        <a:xfrm>
          <a:off x="0" y="3179552"/>
          <a:ext cx="11909367" cy="1038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Segoe UI" panose="020B0502040204020203" pitchFamily="34" charset="0"/>
              <a:cs typeface="Segoe UI" panose="020B0502040204020203" pitchFamily="34" charset="0"/>
            </a:rPr>
            <a:t>Key Literacy Practice: </a:t>
          </a:r>
          <a:r>
            <a:rPr lang="en-US" sz="2400" b="0" kern="1200">
              <a:latin typeface="Segoe UI" panose="020B0502040204020203" pitchFamily="34" charset="0"/>
              <a:cs typeface="Segoe UI" panose="020B0502040204020203" pitchFamily="34" charset="0"/>
            </a:rPr>
            <a:t>Students use flexible recursive processes.</a:t>
          </a:r>
        </a:p>
      </dsp:txBody>
      <dsp:txXfrm>
        <a:off x="50718" y="3230270"/>
        <a:ext cx="11807931" cy="9375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4/30/2026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recording of the slides that were presented during Office Hour Session #4 for the Washington English Language Arts 2026 Learning Standards</a:t>
            </a:r>
          </a:p>
          <a:p>
            <a:r>
              <a:rPr lang="en-US"/>
              <a:t>This session focuses on the Language domain </a:t>
            </a:r>
          </a:p>
          <a:p>
            <a:r>
              <a:rPr lang="en-US">
                <a:ea typeface="Calibri"/>
                <a:cs typeface="Calibri"/>
              </a:rPr>
              <a:t>The team working on the revised standards includes…</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264752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D1DE-A0B8-BC21-FF9F-8D90F2D84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1BA82-68CD-7FCA-8B1A-023EE5BE2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3FF5B-2267-3C25-CA36-8EAA23072D7D}"/>
              </a:ext>
            </a:extLst>
          </p:cNvPr>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This progression supports coherence.  Students aren’t relearning disconnected skills, they’re building sophistication over time in conversations, reading, and writing.</a:t>
            </a:r>
          </a:p>
          <a:p>
            <a:pPr>
              <a:lnSpc>
                <a:spcPct val="90000"/>
              </a:lnSpc>
              <a:spcBef>
                <a:spcPts val="1000"/>
              </a:spcBef>
            </a:pPr>
            <a:endParaRPr lang="en-US"/>
          </a:p>
        </p:txBody>
      </p:sp>
      <p:sp>
        <p:nvSpPr>
          <p:cNvPr id="4" name="Slide Number Placeholder 3">
            <a:extLst>
              <a:ext uri="{FF2B5EF4-FFF2-40B4-BE49-F238E27FC236}">
                <a16:creationId xmlns:a16="http://schemas.microsoft.com/office/drawing/2014/main" id="{C226FB1C-4CD9-91DA-FC44-08F63E6F95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725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FC953-F94D-F81C-C5B9-6A393359A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4ABA8-2B2C-594A-4979-23FE8FFC3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F5317-B715-EBC2-26D6-A985B74B4445}"/>
              </a:ext>
            </a:extLst>
          </p:cNvPr>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These four elements capture what’s new or elevated in the Language domain:</a:t>
            </a:r>
          </a:p>
          <a:p>
            <a:pPr fontAlgn="t">
              <a:lnSpc>
                <a:spcPts val="1500"/>
              </a:lnSpc>
              <a:buNone/>
            </a:pPr>
            <a:endParaRPr lang="en-US" b="0" i="0">
              <a:effectLst/>
              <a:latin typeface="Segoe UI" panose="020B0502040204020203" pitchFamily="34" charset="0"/>
            </a:endParaRPr>
          </a:p>
          <a:p>
            <a:pPr fontAlgn="t">
              <a:lnSpc>
                <a:spcPts val="1500"/>
              </a:lnSpc>
              <a:buFont typeface="+mj-lt"/>
              <a:buAutoNum type="arabicPeriod"/>
            </a:pPr>
            <a:r>
              <a:rPr lang="en-US" b="0" i="0">
                <a:effectLst/>
                <a:latin typeface="Segoe UI" panose="020B0502040204020203" pitchFamily="34" charset="0"/>
              </a:rPr>
              <a:t> Language is integrated across literacy with stronger connections to purpose and context</a:t>
            </a:r>
          </a:p>
          <a:p>
            <a:pPr fontAlgn="t">
              <a:lnSpc>
                <a:spcPts val="1500"/>
              </a:lnSpc>
              <a:buFont typeface="+mj-lt"/>
              <a:buAutoNum type="arabicPeriod"/>
            </a:pPr>
            <a:r>
              <a:rPr lang="en-US" b="0" i="0">
                <a:effectLst/>
                <a:latin typeface="Segoe UI" panose="020B0502040204020203" pitchFamily="34" charset="0"/>
              </a:rPr>
              <a:t> The standards are useful in dual language and multilingual settings which takes an inclusive, asset-based approach to the languages students bring to school</a:t>
            </a:r>
          </a:p>
          <a:p>
            <a:pPr fontAlgn="t">
              <a:lnSpc>
                <a:spcPts val="1500"/>
              </a:lnSpc>
              <a:buFont typeface="+mj-lt"/>
              <a:buAutoNum type="arabicPeriod"/>
            </a:pPr>
            <a:r>
              <a:rPr lang="en-US" b="0" i="0">
                <a:effectLst/>
                <a:latin typeface="Segoe UI" panose="020B0502040204020203" pitchFamily="34" charset="0"/>
              </a:rPr>
              <a:t> There’s a focus on how and why people use language differently in different contexts, with an emphasis on language as a tool for meaning-making and communication</a:t>
            </a:r>
          </a:p>
          <a:p>
            <a:pPr fontAlgn="t">
              <a:lnSpc>
                <a:spcPts val="1500"/>
              </a:lnSpc>
              <a:buFont typeface="+mj-lt"/>
              <a:buAutoNum type="arabicPeriod"/>
            </a:pPr>
            <a:r>
              <a:rPr lang="en-US" b="0" i="0">
                <a:effectLst/>
                <a:latin typeface="Segoe UI" panose="020B0502040204020203" pitchFamily="34" charset="0"/>
              </a:rPr>
              <a:t> Language skills are progressive, recursive and cumulative in the domain, supporting vertical alignment and coherence </a:t>
            </a:r>
          </a:p>
          <a:p>
            <a:pPr fontAlgn="t">
              <a:lnSpc>
                <a:spcPts val="1500"/>
              </a:lnSpc>
              <a:buFont typeface="+mj-lt"/>
              <a:buAutoNum type="arabicPeriod"/>
            </a:pPr>
            <a:endParaRPr lang="en-US" b="0" i="0">
              <a:effectLst/>
              <a:latin typeface="Segoe UI" panose="020B0502040204020203" pitchFamily="34" charset="0"/>
            </a:endParaRPr>
          </a:p>
          <a:p>
            <a:pPr fontAlgn="t">
              <a:lnSpc>
                <a:spcPts val="1500"/>
              </a:lnSpc>
              <a:buFont typeface="+mj-lt"/>
              <a:buNone/>
            </a:pPr>
            <a:r>
              <a:rPr lang="en-US" b="0" i="0">
                <a:effectLst/>
                <a:latin typeface="Segoe UI" panose="020B0502040204020203" pitchFamily="34" charset="0"/>
              </a:rPr>
              <a:t>We’ll go through each of these in turn.</a:t>
            </a:r>
          </a:p>
          <a:p>
            <a:endParaRPr lang="en-US"/>
          </a:p>
        </p:txBody>
      </p:sp>
      <p:sp>
        <p:nvSpPr>
          <p:cNvPr id="4" name="Slide Number Placeholder 3">
            <a:extLst>
              <a:ext uri="{FF2B5EF4-FFF2-40B4-BE49-F238E27FC236}">
                <a16:creationId xmlns:a16="http://schemas.microsoft.com/office/drawing/2014/main" id="{C5C84784-53EA-A254-06A0-018C6B9C3E5D}"/>
              </a:ext>
            </a:extLst>
          </p:cNvPr>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274242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One of the most significant updates in the Language domain is the intentional integration of language standards across reading, writing, speaking, and listening. Language is no longer positioned as a separate block of instruction focused on worksheets or isolated grammar drills. Instead, students develop language knowledge and skills while engaging in authentic literacy tasks. This integration supports deeper transfer, as students immediately apply language learning to real texts and communication contexts.</a:t>
            </a: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u="none" strike="noStrike">
                <a:solidFill>
                  <a:srgbClr val="000000"/>
                </a:solidFill>
                <a:effectLst/>
                <a:latin typeface="Calibri" panose="020F0502020204030204" pitchFamily="34" charset="0"/>
              </a:rPr>
              <a:t>At the elementary level, this might look like Grade 3 students revising narratives to clarify time and sequence through verb tense choices or sentence expansion. In middle school, Grade 7 students might analyze how authors use sentence structure or punctuation to create tone or emphasize key ideas in persuasive texts. At the high school level, Grade 11 students might refine syntax and diction to strengthen claims and cohesion in research writing. In each case, language instruction is responsive to the demands of the task.</a:t>
            </a: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u="none" strike="noStrike">
                <a:solidFill>
                  <a:srgbClr val="000000"/>
                </a:solidFill>
                <a:effectLst/>
                <a:latin typeface="Calibri" panose="020F0502020204030204" pitchFamily="34" charset="0"/>
              </a:rPr>
              <a:t>This shift aligns closely with the Key Literacy Practices of meaning-centered instruction and a coherent literacy system. Students learn language because it helps them understand texts more deeply and communicate more effectively. For teachers, this reduces instructional fragmentation and supports more efficient use of time. Rather than asking students to learn rules in isolation, educators help them see language as a flexible tool that serves meaning, purpose, and audience within authentic literacy experiences.</a:t>
            </a:r>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4133557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90102-E808-8A26-27CA-ED686F060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E7482-AD4D-9779-2628-D446AAF2B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9BA44-0F2A-1A73-EA34-87F1E486C93E}"/>
              </a:ext>
            </a:extLst>
          </p:cNvPr>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The second theme is an inclusive and asset‑based approach to language.</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The Language domain affirms students’ multilingual and linguistic assets, while also supporting them in navigating academic and discipline‑specific language. The \Language Domain is especially useful in multilingual and dual language settings because it reframes “language” from a set of rules to a resource for meaning‑making, identity, and disciplinary learning across languages</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Students learn not just </a:t>
            </a:r>
            <a:r>
              <a:rPr lang="en-US" b="0" i="1">
                <a:effectLst/>
                <a:latin typeface="Segoe UI" panose="020B0502040204020203" pitchFamily="34" charset="0"/>
              </a:rPr>
              <a:t>what</a:t>
            </a:r>
            <a:r>
              <a:rPr lang="en-US" b="0" i="0">
                <a:effectLst/>
                <a:latin typeface="Segoe UI" panose="020B0502040204020203" pitchFamily="34" charset="0"/>
              </a:rPr>
              <a:t> language to use, but when, why, and for whom, connecting language to identity, audience, and purpose.</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a:cs typeface="Segoe UI"/>
              </a:rPr>
              <a:t>Students compare how ideas are expressed across languages (e.g., verb tense, cohesion, politeness). Teachers highlight language strengths students bring from their home or community languages and connect them to English literacy development.</a:t>
            </a:r>
          </a:p>
          <a:p>
            <a:pPr fontAlgn="t">
              <a:lnSpc>
                <a:spcPts val="1500"/>
              </a:lnSpc>
              <a:buNone/>
            </a:pPr>
            <a:br>
              <a:rPr lang="en-US" b="0" i="0">
                <a:effectLst/>
                <a:latin typeface="Calibri" panose="020F0502020204030204" pitchFamily="34" charset="0"/>
                <a:cs typeface="Calibri"/>
              </a:rPr>
            </a:br>
            <a:r>
              <a:rPr lang="en-US" b="0" i="0" u="none" strike="noStrike">
                <a:solidFill>
                  <a:srgbClr val="000000"/>
                </a:solidFill>
                <a:effectLst/>
                <a:latin typeface="Calibri"/>
                <a:ea typeface="Calibri"/>
                <a:cs typeface="Calibri"/>
              </a:rPr>
              <a:t>In Grade 2, students might compare patterns from their home or community language with classroom English during shared writing, building awareness without deficit framing. In Grade 6, students might discuss when and why writers shift language style depending on audience or task. By Grade 10, students analyze how authors intentionally use language variation to convey identity, perspective, or power within texts. These practices help students develop metalinguistic awareness while honoring linguistic diversity.</a:t>
            </a:r>
            <a:r>
              <a:rPr lang="en-US" b="0" i="0">
                <a:solidFill>
                  <a:srgbClr val="000000"/>
                </a:solidFill>
                <a:effectLst/>
                <a:latin typeface="Calibri"/>
                <a:ea typeface="Calibri"/>
                <a:cs typeface="Calibri"/>
              </a:rPr>
              <a:t>​</a:t>
            </a:r>
            <a:br>
              <a:rPr lang="en-US" b="0" i="0">
                <a:effectLst/>
                <a:latin typeface="Calibri" panose="020F0502020204030204" pitchFamily="34" charset="0"/>
                <a:cs typeface="Calibri"/>
              </a:rPr>
            </a:br>
            <a:r>
              <a:rPr lang="en-US" b="0" i="0">
                <a:solidFill>
                  <a:srgbClr val="000000"/>
                </a:solidFill>
                <a:effectLst/>
                <a:latin typeface="Calibri"/>
                <a:ea typeface="Calibri"/>
                <a:cs typeface="Calibri"/>
              </a:rPr>
              <a:t>​</a:t>
            </a:r>
            <a:br>
              <a:rPr lang="en-US" b="0" i="0">
                <a:effectLst/>
                <a:latin typeface="Calibri" panose="020F0502020204030204" pitchFamily="34" charset="0"/>
                <a:cs typeface="Calibri"/>
              </a:rPr>
            </a:br>
            <a:r>
              <a:rPr lang="en-US" b="0" i="0" u="none" strike="noStrike">
                <a:solidFill>
                  <a:srgbClr val="000000"/>
                </a:solidFill>
                <a:effectLst/>
                <a:latin typeface="Calibri"/>
                <a:ea typeface="Calibri"/>
                <a:cs typeface="Calibri"/>
              </a:rPr>
              <a:t>This shift strongly aligns with the Key Literacy Practices of asset-based instruction and inclusive learning environments. Teachers validate students’ identities while also teaching the language expectations needed for academic and civic participation. Language instruction becomes a space for critical thinking, identity affirmation, and expanded access rather than remediation or correction.</a:t>
            </a:r>
            <a:endParaRPr lang="en-US" b="0" i="0">
              <a:effectLst/>
              <a:latin typeface="Calibri"/>
              <a:ea typeface="Calibri"/>
              <a:cs typeface="Calibri"/>
            </a:endParaRPr>
          </a:p>
          <a:p>
            <a:pPr fontAlgn="t">
              <a:lnSpc>
                <a:spcPts val="1500"/>
              </a:lnSpc>
              <a:buNone/>
            </a:pPr>
            <a:endParaRPr lang="en-US" b="0" i="0">
              <a:effectLst/>
              <a:latin typeface="Segoe UI" panose="020B0502040204020203" pitchFamily="34" charset="0"/>
            </a:endParaRPr>
          </a:p>
          <a:p>
            <a:pPr fontAlgn="t">
              <a:lnSpc>
                <a:spcPts val="1500"/>
              </a:lnSpc>
              <a:buNone/>
            </a:pPr>
            <a:endParaRPr lang="en-US" b="0" i="0">
              <a:effectLst/>
              <a:latin typeface="Segoe UI" panose="020B0502040204020203" pitchFamily="34" charset="0"/>
            </a:endParaRPr>
          </a:p>
          <a:p>
            <a:pPr fontAlgn="t">
              <a:lnSpc>
                <a:spcPts val="1500"/>
              </a:lnSpc>
              <a:buNone/>
            </a:pPr>
            <a:endParaRPr lang="en-US" b="0" i="0">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0A414F2E-3ED3-0A75-E9D2-A590A865FFD5}"/>
              </a:ext>
            </a:extLst>
          </p:cNvPr>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234860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6A5C-784B-AAFD-0385-4CB713ACB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A28B-7AD3-B49F-9755-E89B1C2CD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8A525-8F1C-BC95-2314-CBFAA24B6269}"/>
              </a:ext>
            </a:extLst>
          </p:cNvPr>
          <p:cNvSpPr>
            <a:spLocks noGrp="1"/>
          </p:cNvSpPr>
          <p:nvPr>
            <p:ph type="body" idx="1"/>
          </p:nvPr>
        </p:nvSpPr>
        <p:spPr/>
        <p:txBody>
          <a:bodyPr/>
          <a:lstStyle/>
          <a:p>
            <a:pPr fontAlgn="t">
              <a:lnSpc>
                <a:spcPts val="1500"/>
              </a:lnSpc>
              <a:buNone/>
            </a:pPr>
            <a:r>
              <a:rPr lang="en-US" b="0" i="0" u="none" strike="noStrike">
                <a:solidFill>
                  <a:srgbClr val="000000"/>
                </a:solidFill>
                <a:effectLst/>
                <a:latin typeface="Calibri" panose="020F0502020204030204" pitchFamily="34" charset="0"/>
              </a:rPr>
              <a:t>Another key update in the Language domain is the explicit emphasis on teaching language in service of meaning, clarity, and communication rather than correctness alone. </a:t>
            </a:r>
          </a:p>
          <a:p>
            <a:pPr fontAlgn="t">
              <a:lnSpc>
                <a:spcPts val="1500"/>
              </a:lnSpc>
              <a:buNone/>
            </a:pPr>
            <a:r>
              <a:rPr lang="en-US" b="0" i="0" u="none" strike="noStrike">
                <a:solidFill>
                  <a:srgbClr val="000000"/>
                </a:solidFill>
                <a:effectLst/>
                <a:latin typeface="Calibri" panose="020F0502020204030204" pitchFamily="34" charset="0"/>
              </a:rPr>
              <a:t>Conventions, grammar, and usage are framed as tools that writers and speakers use intentionally to help readers and listeners understand ideas. </a:t>
            </a:r>
          </a:p>
          <a:p>
            <a:pPr fontAlgn="t">
              <a:lnSpc>
                <a:spcPts val="1500"/>
              </a:lnSpc>
              <a:buNone/>
            </a:pPr>
            <a:r>
              <a:rPr lang="en-US" b="0" i="0" u="none" strike="noStrike">
                <a:solidFill>
                  <a:srgbClr val="000000"/>
                </a:solidFill>
                <a:effectLst/>
                <a:latin typeface="Calibri" panose="020F0502020204030204" pitchFamily="34" charset="0"/>
              </a:rPr>
              <a:t>This represents a shift away from “error-hunting” toward purposeful language decision-making.</a:t>
            </a:r>
            <a:r>
              <a:rPr lang="en-US" b="0" i="0">
                <a:solidFill>
                  <a:srgbClr val="000000"/>
                </a:solidFill>
                <a:effectLst/>
                <a:latin typeface="Calibri" panose="020F0502020204030204" pitchFamily="34" charset="0"/>
              </a:rPr>
              <a:t>​ </a:t>
            </a:r>
          </a:p>
          <a:p>
            <a:pPr fontAlgn="t">
              <a:lnSpc>
                <a:spcPts val="1500"/>
              </a:lnSpc>
              <a:buNone/>
            </a:pPr>
            <a:r>
              <a:rPr lang="en-US" b="0" i="0">
                <a:effectLst/>
                <a:latin typeface="Segoe UI" panose="020B0502040204020203" pitchFamily="34" charset="0"/>
              </a:rPr>
              <a:t>Emergent bilinguals can engage deeply in analysis while developing English proficiency. </a:t>
            </a:r>
          </a:p>
          <a:p>
            <a:pPr fontAlgn="t">
              <a:lnSpc>
                <a:spcPts val="1500"/>
              </a:lnSpc>
              <a:buNone/>
            </a:pPr>
            <a:r>
              <a:rPr lang="en-US" b="0" i="0">
                <a:effectLst/>
                <a:latin typeface="Segoe UI" panose="020B0502040204020203" pitchFamily="34" charset="0"/>
              </a:rPr>
              <a:t>Language learning is embedded in meaningful reading, writing, speaking, and listening as opposed to isolated drills.</a:t>
            </a:r>
          </a:p>
          <a:p>
            <a:br>
              <a:rPr lang="en-US" b="0" i="0">
                <a:solidFill>
                  <a:srgbClr val="000000"/>
                </a:solidFill>
                <a:effectLst/>
                <a:latin typeface="Calibri" panose="020F0502020204030204" pitchFamily="34" charset="0"/>
              </a:rPr>
            </a:br>
            <a:r>
              <a:rPr lang="en-US" b="0" i="0" u="none" strike="noStrike">
                <a:solidFill>
                  <a:srgbClr val="000000"/>
                </a:solidFill>
                <a:effectLst/>
                <a:latin typeface="Calibri" panose="020F0502020204030204" pitchFamily="34" charset="0"/>
              </a:rPr>
              <a:t>In early grades, such as Kindergarten and Grade 1, students might experiment with capitalization and punctuation to make their messages clearer to a reader during shared or interactive writing. In Grade 5, students might revise informational writing by combining sentences to improve flow and reduce redundancy. In Grade 9, students might analyze how punctuation and sentence variety contribute to emphasis and voice in literary analysis essays. Across grades, language instruction is grounded in authentic student work and mentor texts.</a:t>
            </a:r>
            <a:r>
              <a:rPr lang="en-US" b="0" i="0">
                <a:solidFill>
                  <a:srgbClr val="000000"/>
                </a:solidFill>
                <a:effectLst/>
                <a:latin typeface="Calibri" panose="020F0502020204030204" pitchFamily="34" charset="0"/>
              </a:rPr>
              <a:t>​</a:t>
            </a:r>
          </a:p>
          <a:p>
            <a:endParaRPr lang="en-US" b="0" i="0">
              <a:solidFill>
                <a:srgbClr val="000000"/>
              </a:solidFill>
              <a:effectLst/>
              <a:latin typeface="Calibri" panose="020F0502020204030204" pitchFamily="34" charset="0"/>
            </a:endParaRPr>
          </a:p>
          <a:p>
            <a:pPr fontAlgn="t">
              <a:lnSpc>
                <a:spcPts val="1500"/>
              </a:lnSpc>
              <a:buNone/>
            </a:pPr>
            <a:r>
              <a:rPr lang="en-US" b="0" i="0">
                <a:effectLst/>
                <a:latin typeface="Segoe UI" panose="020B0502040204020203" pitchFamily="34" charset="0"/>
              </a:rPr>
              <a:t>The language domain also aligns naturally with translanguaging practices, as it does not require students to keep languages “separate” in order to learn and this reflects how multilingual students actually use language. The domain encourages purposeful movement across languages to deepen understanding.</a:t>
            </a:r>
          </a:p>
          <a:p>
            <a:pPr fontAlgn="t">
              <a:lnSpc>
                <a:spcPts val="1500"/>
              </a:lnSpc>
              <a:buFont typeface="Arial" panose="020B0604020202020204" pitchFamily="34" charset="0"/>
              <a:buChar char="•"/>
            </a:pPr>
            <a:endParaRPr lang="en-US" b="0" i="0">
              <a:effectLst/>
              <a:latin typeface="Segoe UI" panose="020B0502040204020203" pitchFamily="34" charset="0"/>
            </a:endParaRPr>
          </a:p>
          <a:p>
            <a:pPr fontAlgn="t">
              <a:lnSpc>
                <a:spcPts val="1500"/>
              </a:lnSpc>
              <a:buFont typeface="Arial" panose="020B0604020202020204" pitchFamily="34" charset="0"/>
              <a:buNone/>
            </a:pPr>
            <a:r>
              <a:rPr lang="en-US" b="0" i="0">
                <a:effectLst/>
                <a:latin typeface="Segoe UI" panose="020B0502040204020203" pitchFamily="34" charset="0"/>
              </a:rPr>
              <a:t>In practice this might look like students discussing a text in their home language before drafting in English, a teacher using anchor charts that include examples in multiple languages, or students explaining how a linguistic move works similarly or differently across languages.</a:t>
            </a:r>
          </a:p>
          <a:p>
            <a:br>
              <a:rPr lang="en-US" b="0" i="0">
                <a:solidFill>
                  <a:srgbClr val="000000"/>
                </a:solidFill>
                <a:effectLst/>
                <a:latin typeface="Calibri" panose="020F0502020204030204" pitchFamily="34" charset="0"/>
              </a:rPr>
            </a:br>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This approach supports Key Literacy Practices related to authentic literacy tasks and purposeful use of literacy. Students learn that language choices matter because they shape how ideas are received and understood. Teachers can also model how effective writers and speakers use conventions strategically, reinforcing that language learning is an essential part of communication, not a separate exercise.</a:t>
            </a:r>
            <a:endParaRPr lang="en-US"/>
          </a:p>
        </p:txBody>
      </p:sp>
      <p:sp>
        <p:nvSpPr>
          <p:cNvPr id="4" name="Slide Number Placeholder 3">
            <a:extLst>
              <a:ext uri="{FF2B5EF4-FFF2-40B4-BE49-F238E27FC236}">
                <a16:creationId xmlns:a16="http://schemas.microsoft.com/office/drawing/2014/main" id="{6861CF9D-C75E-834D-408A-E2FAA88C1A86}"/>
              </a:ext>
            </a:extLst>
          </p:cNvPr>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93380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3C8C8-2CA8-38C7-E19D-05A5F648E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C664F-2A34-F304-59B7-C34DAA00B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99870-1719-6D19-4C1D-556158307619}"/>
              </a:ext>
            </a:extLst>
          </p:cNvPr>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Language learning is also progressive and recursive.</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Expectations are coherent and cumulative across grade bands, supporting vertical alignment.</a:t>
            </a:r>
          </a:p>
          <a:p>
            <a:endParaRPr lang="en-US" b="0" i="0" u="none" strike="noStrike">
              <a:solidFill>
                <a:srgbClr val="000000"/>
              </a:solidFill>
              <a:effectLst/>
              <a:latin typeface="Calibri" panose="020F0502020204030204" pitchFamily="34" charset="0"/>
            </a:endParaRPr>
          </a:p>
          <a:p>
            <a:r>
              <a:rPr lang="en-US" b="0" i="0" u="none" strike="noStrike">
                <a:solidFill>
                  <a:srgbClr val="000000"/>
                </a:solidFill>
                <a:effectLst/>
                <a:latin typeface="Calibri" panose="020F0502020204030204" pitchFamily="34" charset="0"/>
              </a:rPr>
              <a:t>The updated Language domain provides a clearer, more coherent progression of language skills across grade levels, supporting intentional instructional planning. </a:t>
            </a:r>
          </a:p>
          <a:p>
            <a:r>
              <a:rPr lang="en-US" b="0" i="0" u="none" strike="noStrike">
                <a:solidFill>
                  <a:srgbClr val="000000"/>
                </a:solidFill>
                <a:effectLst/>
                <a:latin typeface="Calibri" panose="020F0502020204030204" pitchFamily="34" charset="0"/>
              </a:rPr>
              <a:t>Rather than revisiting disconnected skills year after year, the standards emphasize cumulative development, where students build increasingly sophisticated control over language as they advance through the grades.</a:t>
            </a: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u="none" strike="noStrike">
                <a:solidFill>
                  <a:srgbClr val="000000"/>
                </a:solidFill>
                <a:effectLst/>
                <a:latin typeface="Calibri" panose="020F0502020204030204" pitchFamily="34" charset="0"/>
              </a:rPr>
              <a:t>In Grades 3 through 5, students move from basic sentence expansion toward intentional sentence variety and paragraph cohesion. In grades 6-8, students apply conventions strategically across multiple genres, refining clarity and style. In grades 9-12, students use syntax, diction, and stylistic choices deliberately to achieve rhetorical impact in discipline-specific writing and speaking tasks.</a:t>
            </a: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u="none" strike="noStrike">
                <a:solidFill>
                  <a:srgbClr val="000000"/>
                </a:solidFill>
                <a:effectLst/>
                <a:latin typeface="Calibri" panose="020F0502020204030204" pitchFamily="34" charset="0"/>
              </a:rPr>
              <a:t>This progression supports the Key Literacy Practices of coherence and alignment, ensuring that instruction builds logically over time. It also reinforces high expectations with appropriate scaffolding, helping students see language development as a continuum rather than a checklist of isolated rules. Teachers benefit from clearer expectations and stronger vertical alignment across grade bands.</a:t>
            </a:r>
            <a:endParaRPr lang="en-US"/>
          </a:p>
        </p:txBody>
      </p:sp>
      <p:sp>
        <p:nvSpPr>
          <p:cNvPr id="4" name="Slide Number Placeholder 3">
            <a:extLst>
              <a:ext uri="{FF2B5EF4-FFF2-40B4-BE49-F238E27FC236}">
                <a16:creationId xmlns:a16="http://schemas.microsoft.com/office/drawing/2014/main" id="{EAB48B95-6898-B5D1-F5AE-BF2CF493B5D0}"/>
              </a:ext>
            </a:extLst>
          </p:cNvPr>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1918958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37B57-0B3E-D7E5-D858-66DA2FDD0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CA45D-96C8-3E6F-8B84-C6A249BE8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46460-6CEB-3B48-09E2-3A47BE328F50}"/>
              </a:ext>
            </a:extLst>
          </p:cNvPr>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So, what does all this mean for classrooms?</a:t>
            </a:r>
          </a:p>
          <a:p>
            <a:pPr fontAlgn="t">
              <a:lnSpc>
                <a:spcPts val="1500"/>
              </a:lnSpc>
              <a:buNone/>
            </a:pPr>
            <a:endParaRPr lang="en-US" b="0" i="0">
              <a:effectLst/>
              <a:latin typeface="Segoe UI" panose="020B0502040204020203" pitchFamily="34" charset="0"/>
            </a:endParaRPr>
          </a:p>
          <a:p>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br>
              <a:rPr lang="en-US" b="0" i="0">
                <a:solidFill>
                  <a:srgbClr val="000000"/>
                </a:solidFill>
                <a:effectLst/>
                <a:latin typeface="Calibri" panose="020F0502020204030204" pitchFamily="34" charset="0"/>
              </a:rPr>
            </a:br>
            <a:endParaRPr lang="en-US"/>
          </a:p>
        </p:txBody>
      </p:sp>
      <p:sp>
        <p:nvSpPr>
          <p:cNvPr id="4" name="Slide Number Placeholder 3">
            <a:extLst>
              <a:ext uri="{FF2B5EF4-FFF2-40B4-BE49-F238E27FC236}">
                <a16:creationId xmlns:a16="http://schemas.microsoft.com/office/drawing/2014/main" id="{00D69C3C-772B-D53A-6CCC-E3FD0B2FE980}"/>
              </a:ext>
            </a:extLst>
          </p:cNvPr>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712519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The updates to the Language domain clarify that effective language instruction is already happening in many classrooms and does not require abandoning strong practices. </a:t>
            </a:r>
            <a:br>
              <a:rPr lang="en-US" b="0" i="0">
                <a:solidFill>
                  <a:srgbClr val="000000"/>
                </a:solidFill>
                <a:effectLst/>
                <a:latin typeface="Calibri" panose="020F0502020204030204" pitchFamily="34" charset="0"/>
              </a:rPr>
            </a:br>
            <a:endParaRPr lang="en-US" b="0" i="0">
              <a:solidFill>
                <a:srgbClr val="000000"/>
              </a:solidFill>
              <a:effectLst/>
              <a:latin typeface="Calibri" panose="020F0502020204030204" pitchFamily="34" charset="0"/>
            </a:endParaRPr>
          </a:p>
          <a:p>
            <a:r>
              <a:rPr lang="en-US" b="1" i="0">
                <a:effectLst/>
                <a:latin typeface="Segoe UI" panose="020B0502040204020203" pitchFamily="34" charset="0"/>
              </a:rPr>
              <a:t>What’s staying the same?</a:t>
            </a:r>
            <a:br>
              <a:rPr lang="en-US" b="0" i="0">
                <a:effectLst/>
                <a:latin typeface="Segoe UI" panose="020B0502040204020203" pitchFamily="34" charset="0"/>
              </a:rPr>
            </a:br>
            <a:r>
              <a:rPr lang="en-US" b="0" i="0">
                <a:effectLst/>
                <a:latin typeface="Segoe UI" panose="020B0502040204020203" pitchFamily="34" charset="0"/>
              </a:rPr>
              <a:t>Students still learn grammar, usage, spelling, and conventions, and teachers continue to provide explicit instruction.</a:t>
            </a:r>
          </a:p>
          <a:p>
            <a:pPr fontAlgn="t">
              <a:lnSpc>
                <a:spcPts val="1500"/>
              </a:lnSpc>
              <a:buNone/>
            </a:pPr>
            <a:endParaRPr lang="en-US" b="0" i="0">
              <a:effectLst/>
              <a:latin typeface="Segoe UI" panose="020B0502040204020203" pitchFamily="34" charset="0"/>
            </a:endParaRPr>
          </a:p>
          <a:p>
            <a:pPr fontAlgn="t">
              <a:lnSpc>
                <a:spcPts val="1500"/>
              </a:lnSpc>
              <a:buNone/>
            </a:pPr>
            <a:r>
              <a:rPr lang="en-US" b="1" i="0">
                <a:effectLst/>
                <a:latin typeface="Segoe UI" panose="020B0502040204020203" pitchFamily="34" charset="0"/>
              </a:rPr>
              <a:t>What’s shifting?</a:t>
            </a:r>
            <a:br>
              <a:rPr lang="en-US" b="0" i="0">
                <a:effectLst/>
                <a:latin typeface="Segoe UI" panose="020B0502040204020203" pitchFamily="34" charset="0"/>
              </a:rPr>
            </a:br>
            <a:r>
              <a:rPr lang="en-US" b="0" i="0">
                <a:effectLst/>
                <a:latin typeface="Segoe UI" panose="020B0502040204020203" pitchFamily="34" charset="0"/>
              </a:rPr>
              <a:t>Language instruction is more integrated, purposeful, and asset‑based, grounded in real reading, writing, and discussion rather than isolated exercises.</a:t>
            </a:r>
          </a:p>
          <a:p>
            <a:pPr fontAlgn="t">
              <a:lnSpc>
                <a:spcPts val="1500"/>
              </a:lnSpc>
              <a:buNone/>
            </a:pPr>
            <a:endParaRPr lang="en-US" b="0" i="0">
              <a:effectLst/>
              <a:latin typeface="Segoe UI" panose="020B0502040204020203" pitchFamily="34" charset="0"/>
            </a:endParaRPr>
          </a:p>
          <a:p>
            <a:pPr marL="0" marR="0" lvl="0" indent="0" algn="l" defTabSz="914400" rtl="0" eaLnBrk="1" fontAlgn="t" latinLnBrk="0" hangingPunct="1">
              <a:lnSpc>
                <a:spcPts val="15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For classroom practice, this means embedding language goals within reading, writing, speaking, and listening tasks. Teachers may plan with questions such as how sentence structure supports comprehension, or how language choices strengthen an argument. Instruction becomes more intentional and responsive, using student work as the primary text for language learning.​</a:t>
            </a:r>
            <a:endParaRPr lang="en-US" b="1" i="0">
              <a:effectLst/>
              <a:latin typeface="Segoe UI" panose="020B0502040204020203" pitchFamily="34" charset="0"/>
            </a:endParaRPr>
          </a:p>
          <a:p>
            <a:pPr fontAlgn="t">
              <a:lnSpc>
                <a:spcPts val="1500"/>
              </a:lnSpc>
              <a:buNone/>
            </a:pPr>
            <a:endParaRPr lang="en-US" b="0" i="0">
              <a:effectLst/>
              <a:latin typeface="Segoe UI" panose="020B0502040204020203" pitchFamily="34" charset="0"/>
            </a:endParaRPr>
          </a:p>
          <a:p>
            <a:pPr fontAlgn="t">
              <a:lnSpc>
                <a:spcPts val="1500"/>
              </a:lnSpc>
              <a:buNone/>
            </a:pPr>
            <a:endParaRPr lang="en-US" b="0" i="0">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2024578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265068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this session, we’ll briefly revisit the Key Shift, Key Understandings, and Key Student Literacy Practices that guided the revision of the standards in order to set the stage for exploring what’s new in the Language domain, then we’ll conclude with some thoughts about what the changes might mean for classrooms</a:t>
            </a:r>
          </a:p>
          <a:p>
            <a:endParaRPr lang="en-US" b="0" i="0">
              <a:effectLst/>
              <a:latin typeface="Segoe UI" panose="020B0502040204020203" pitchFamily="34" charset="0"/>
            </a:endParaRPr>
          </a:p>
          <a:p>
            <a:pPr fontAlgn="t">
              <a:lnSpc>
                <a:spcPts val="1500"/>
              </a:lnSpc>
              <a:buNone/>
            </a:pPr>
            <a:endParaRPr lang="en-US" b="0" i="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6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Before zooming in on language specifically, it’s helpful to situate today’s work within the broader standards update.</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These standards build on the Common Core by prioritizing transfer, relevance, and real communication, not just skill acquisition, with a focus on students’ ability to use literacy meaningfully in the world.</a:t>
            </a:r>
          </a:p>
          <a:p>
            <a:pPr fontAlgn="t">
              <a:lnSpc>
                <a:spcPts val="1500"/>
              </a:lnSpc>
              <a:buNone/>
            </a:pPr>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97489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t">
              <a:lnSpc>
                <a:spcPts val="1500"/>
              </a:lnSpc>
              <a:buFont typeface="Arial" panose="020B0604020202020204" pitchFamily="34" charset="0"/>
              <a:buNone/>
            </a:pPr>
            <a:r>
              <a:rPr lang="en-US" b="0" i="0">
                <a:effectLst/>
                <a:latin typeface="Segoe UI" panose="020B0502040204020203" pitchFamily="34" charset="0"/>
              </a:rPr>
              <a:t>The most important shift in the standards is that students are positioned as active decision‑makers, not passive followers of directions.</a:t>
            </a:r>
          </a:p>
          <a:p>
            <a:pPr marL="0" indent="0" fontAlgn="t">
              <a:lnSpc>
                <a:spcPts val="1500"/>
              </a:lnSpc>
              <a:buFont typeface="Arial" panose="020B0604020202020204" pitchFamily="34" charset="0"/>
              <a:buNone/>
            </a:pPr>
            <a:r>
              <a:rPr lang="en-US" b="0" i="0">
                <a:effectLst/>
                <a:latin typeface="Segoe UI"/>
                <a:cs typeface="Segoe UI"/>
              </a:rPr>
              <a:t>This means students aren’t just completing literacy tasks—we’re asking them to make purposeful choices as readers, writers, speakers, listeners, researchers, and media consumers. The standards reflect the reality that students will face new, unpredictable communication contexts—in college, careers, civic life, and digital spaces.</a:t>
            </a:r>
            <a:br>
              <a:rPr lang="en-US" b="0" i="0">
                <a:effectLst/>
                <a:latin typeface="Segoe UI" panose="020B0502040204020203" pitchFamily="34" charset="0"/>
                <a:cs typeface="Segoe UI"/>
              </a:rPr>
            </a:br>
            <a:r>
              <a:rPr lang="en-US" b="0" i="0">
                <a:effectLst/>
                <a:latin typeface="Segoe UI"/>
                <a:cs typeface="Segoe UI"/>
              </a:rPr>
              <a:t>We can’t script every scenario, so we prepare students to analyze situations and decide how to respond.</a:t>
            </a:r>
          </a:p>
          <a:p>
            <a:pPr marL="0" indent="0" fontAlgn="t">
              <a:lnSpc>
                <a:spcPts val="1500"/>
              </a:lnSpc>
              <a:buFont typeface="Arial" panose="020B0604020202020204" pitchFamily="34" charset="0"/>
              <a:buNone/>
            </a:pPr>
            <a:r>
              <a:rPr lang="en-US" b="0" i="0">
                <a:effectLst/>
                <a:latin typeface="Segoe UI" panose="020B0502040204020203" pitchFamily="34" charset="0"/>
              </a:rPr>
              <a:t>Rather than following rigid steps, students develop decision‑making by engaging in authentic literacy work: Choosing strategies that fit a text or task</a:t>
            </a:r>
          </a:p>
          <a:p>
            <a:pPr fontAlgn="t">
              <a:lnSpc>
                <a:spcPts val="1500"/>
              </a:lnSpc>
              <a:buFont typeface="Arial" panose="020B0604020202020204" pitchFamily="34" charset="0"/>
              <a:buNone/>
            </a:pPr>
            <a:r>
              <a:rPr lang="en-US" b="0" i="0">
                <a:effectLst/>
                <a:latin typeface="Segoe UI" panose="020B0502040204020203" pitchFamily="34" charset="0"/>
              </a:rPr>
              <a:t>Selecting genres and modes that match their purpose</a:t>
            </a:r>
          </a:p>
          <a:p>
            <a:pPr fontAlgn="t">
              <a:lnSpc>
                <a:spcPts val="1500"/>
              </a:lnSpc>
              <a:buFont typeface="Arial" panose="020B0604020202020204" pitchFamily="34" charset="0"/>
              <a:buNone/>
            </a:pPr>
            <a:r>
              <a:rPr lang="en-US" b="0" i="0">
                <a:effectLst/>
                <a:latin typeface="Segoe UI" panose="020B0502040204020203" pitchFamily="34" charset="0"/>
              </a:rPr>
              <a:t>Adapting their communication for different audiences and platforms</a:t>
            </a:r>
          </a:p>
          <a:p>
            <a:pPr marL="0" indent="0" fontAlgn="t">
              <a:lnSpc>
                <a:spcPts val="1500"/>
              </a:lnSpc>
              <a:buFont typeface="Arial" panose="020B0604020202020204" pitchFamily="34" charset="0"/>
              <a:buNone/>
            </a:pPr>
            <a:r>
              <a:rPr lang="en-US" b="0" i="0">
                <a:effectLst/>
                <a:latin typeface="Segoe UI" panose="020B0502040204020203" pitchFamily="34" charset="0"/>
              </a:rPr>
              <a:t>This shift moves us away from:</a:t>
            </a:r>
          </a:p>
          <a:p>
            <a:pPr fontAlgn="t">
              <a:lnSpc>
                <a:spcPts val="1500"/>
              </a:lnSpc>
              <a:buFont typeface="Arial" panose="020B0604020202020204" pitchFamily="34" charset="0"/>
              <a:buNone/>
            </a:pPr>
            <a:r>
              <a:rPr lang="en-US" b="0" i="0">
                <a:effectLst/>
                <a:latin typeface="Segoe UI" panose="020B0502040204020203" pitchFamily="34" charset="0"/>
              </a:rPr>
              <a:t>One “right” way to read or write</a:t>
            </a:r>
          </a:p>
          <a:p>
            <a:pPr fontAlgn="t">
              <a:lnSpc>
                <a:spcPts val="1500"/>
              </a:lnSpc>
              <a:buFont typeface="Arial" panose="020B0604020202020204" pitchFamily="34" charset="0"/>
              <a:buNone/>
            </a:pPr>
            <a:endParaRPr lang="en-US" b="0" i="0">
              <a:effectLst/>
              <a:latin typeface="Segoe UI" panose="020B0502040204020203" pitchFamily="34" charset="0"/>
              <a:cs typeface="Segoe UI"/>
            </a:endParaRP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266177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fontAlgn="t">
              <a:lnSpc>
                <a:spcPts val="1500"/>
              </a:lnSpc>
              <a:buNone/>
            </a:pPr>
            <a:r>
              <a:rPr lang="en-US" b="0" i="0">
                <a:effectLst/>
                <a:latin typeface="Segoe UI" panose="020B0502040204020203" pitchFamily="34" charset="0"/>
              </a:rPr>
              <a:t>These six understandings anchor all of the ELA standards.</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For today, two are especially important for the Language domain: Language is social, and literacy is more than isolated skills.</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Language learning doesn’t happen in isolation. It’s connected to identity, experience, audience, and opportunity. That perspective shapes how the Language domain is organized and taught.</a:t>
            </a:r>
          </a:p>
          <a:p>
            <a:endParaRPr lang="en-US">
              <a:ea typeface="Calibri"/>
              <a:cs typeface="Calibri"/>
            </a:endParaRP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fontAlgn="t">
              <a:lnSpc>
                <a:spcPts val="1500"/>
              </a:lnSpc>
              <a:buNone/>
            </a:pPr>
            <a:r>
              <a:rPr lang="en-US" b="0" i="0">
                <a:effectLst/>
                <a:latin typeface="Segoe UI" panose="020B0502040204020203" pitchFamily="34" charset="0"/>
              </a:rPr>
              <a:t>The six student literacy practices describe how students enact that key shift of being active decision makers.</a:t>
            </a:r>
          </a:p>
          <a:p>
            <a:pPr fontAlgn="t">
              <a:lnSpc>
                <a:spcPts val="1500"/>
              </a:lnSpc>
              <a:buNone/>
            </a:pPr>
            <a:endParaRPr lang="en-US" b="0" i="0">
              <a:effectLst/>
              <a:latin typeface="Segoe UI" panose="020B0502040204020203" pitchFamily="34" charset="0"/>
            </a:endParaRP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These six recurring literacy practices describe what decision‑making looks like in action:</a:t>
            </a:r>
          </a:p>
          <a:p>
            <a:pPr fontAlgn="t">
              <a:lnSpc>
                <a:spcPts val="1500"/>
              </a:lnSpc>
              <a:buNone/>
            </a:pPr>
            <a:r>
              <a:rPr lang="en-US" b="0" i="0">
                <a:effectLst/>
                <a:latin typeface="Segoe UI"/>
                <a:cs typeface="Segoe UI"/>
              </a:rPr>
              <a:t>You’ll see practices like considering the communicative situation, using flexible and recursive processes, and making meaning through experience show up repeatedly in the Language domain.</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a:cs typeface="Segoe UI"/>
              </a:rPr>
              <a:t>These are not add‑ons. They’re the throughline from kindergarten through grade 12.</a:t>
            </a:r>
          </a:p>
          <a:p>
            <a:endParaRPr lang="en-US">
              <a:ea typeface="Calibri"/>
              <a:cs typeface="Calibri"/>
            </a:endParaRP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With that foundation in mind, let’s now zoom in on what’s new or elevated in the Language domain</a:t>
            </a:r>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29281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EA9C5-2112-A45B-E26F-0645BF2DA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72F3A-6589-A679-6CD9-7016E094A08D}"/>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390EDFBB-C7DD-FE84-0A2D-51A24BA58520}"/>
              </a:ext>
            </a:extLst>
          </p:cNvPr>
          <p:cNvSpPr>
            <a:spLocks noGrp="1"/>
          </p:cNvSpPr>
          <p:nvPr>
            <p:ph type="body" sz="quarter" idx="3"/>
          </p:nvPr>
        </p:nvSpPr>
        <p:spPr/>
        <p:txBody>
          <a:bodyPr/>
          <a:lstStyle/>
          <a:p>
            <a:pPr fontAlgn="t">
              <a:lnSpc>
                <a:spcPts val="1500"/>
              </a:lnSpc>
              <a:buNone/>
            </a:pPr>
            <a:r>
              <a:rPr lang="en-US" b="0" i="0">
                <a:effectLst/>
                <a:latin typeface="Segoe UI" panose="020B0502040204020203" pitchFamily="34" charset="0"/>
              </a:rPr>
              <a:t>The Language domain focuses on students’ command of English to communicate clearly and comprehend more deeply across reading, writing, listening, and viewing.</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The standards emphasize understanding how language varies across contexts, applying conventions and sentence structures purposefully, building vocabulary, and interpreting language for meaning.</a:t>
            </a:r>
          </a:p>
          <a:p>
            <a:endParaRPr lang="en-US">
              <a:ea typeface="Calibri"/>
              <a:cs typeface="Calibri"/>
            </a:endParaRPr>
          </a:p>
        </p:txBody>
      </p:sp>
      <p:sp>
        <p:nvSpPr>
          <p:cNvPr id="4" name="Slide Number Placeholder 3">
            <a:extLst>
              <a:ext uri="{FF2B5EF4-FFF2-40B4-BE49-F238E27FC236}">
                <a16:creationId xmlns:a16="http://schemas.microsoft.com/office/drawing/2014/main" id="{DAB82404-A6C2-8642-28C9-25055BE8A701}"/>
              </a:ext>
            </a:extLst>
          </p:cNvPr>
          <p:cNvSpPr>
            <a:spLocks noGrp="1"/>
          </p:cNvSpPr>
          <p:nvPr>
            <p:ph type="sldNum" sz="quarter" idx="5"/>
          </p:nvPr>
        </p:nvSpPr>
        <p:spPr/>
      </p:sp>
    </p:spTree>
    <p:extLst>
      <p:ext uri="{BB962C8B-B14F-4D97-AF65-F5344CB8AC3E}">
        <p14:creationId xmlns:p14="http://schemas.microsoft.com/office/powerpoint/2010/main" val="66345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These slides show how Language Standard 5 progresses across grade bands.</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What’s important to notice is that students are always working with word relationships and shades of meaning, but the expectations deepen and expand across grades.</a:t>
            </a:r>
          </a:p>
          <a:p>
            <a:pPr fontAlgn="t">
              <a:lnSpc>
                <a:spcPts val="1500"/>
              </a:lnSpc>
              <a:buNone/>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824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4/30/2026</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11" name="Rectangle 10">
            <a:extLst>
              <a:ext uri="{FF2B5EF4-FFF2-40B4-BE49-F238E27FC236}">
                <a16:creationId xmlns:a16="http://schemas.microsoft.com/office/drawing/2014/main" id="{8BE95E35-3883-158B-7130-C82D8280C294}"/>
              </a:ext>
            </a:extLst>
          </p:cNvPr>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78A2A71-B85D-1FF3-60FA-96E65D358721}"/>
              </a:ext>
            </a:extLst>
          </p:cNvPr>
          <p:cNvGrpSpPr/>
          <p:nvPr userDrawn="1"/>
        </p:nvGrpSpPr>
        <p:grpSpPr>
          <a:xfrm>
            <a:off x="6458805" y="3759013"/>
            <a:ext cx="3869118" cy="539496"/>
            <a:chOff x="6458805" y="3759013"/>
            <a:chExt cx="3869118" cy="539496"/>
          </a:xfrm>
        </p:grpSpPr>
        <p:sp>
          <p:nvSpPr>
            <p:cNvPr id="14" name="TextBox 13">
              <a:extLst>
                <a:ext uri="{FF2B5EF4-FFF2-40B4-BE49-F238E27FC236}">
                  <a16:creationId xmlns:a16="http://schemas.microsoft.com/office/drawing/2014/main" id="{F4746C03-C7B5-A546-4435-A533C5786426}"/>
                </a:ext>
              </a:extLst>
            </p:cNvPr>
            <p:cNvSpPr txBox="1"/>
            <p:nvPr userDrawn="1"/>
          </p:nvSpPr>
          <p:spPr>
            <a:xfrm>
              <a:off x="7148888" y="3881096"/>
              <a:ext cx="3179035" cy="400110"/>
            </a:xfrm>
            <a:prstGeom prst="rect">
              <a:avLst/>
            </a:prstGeom>
            <a:noFill/>
          </p:spPr>
          <p:txBody>
            <a:bodyPr wrap="square" rtlCol="0">
              <a:spAutoFit/>
            </a:bodyPr>
            <a:lstStyle/>
            <a:p>
              <a:r>
                <a:rPr lang="en-US" sz="2000">
                  <a:solidFill>
                    <a:srgbClr val="40403D"/>
                  </a:solidFill>
                </a:rPr>
                <a:t>youtube.com/</a:t>
              </a:r>
              <a:r>
                <a:rPr lang="en-US" sz="2000" err="1">
                  <a:solidFill>
                    <a:srgbClr val="40403D"/>
                  </a:solidFill>
                </a:rPr>
                <a:t>waospi</a:t>
              </a:r>
              <a:endParaRPr lang="en-US" sz="2000">
                <a:solidFill>
                  <a:srgbClr val="40403D"/>
                </a:solidFill>
              </a:endParaRPr>
            </a:p>
          </p:txBody>
        </p:sp>
        <p:pic>
          <p:nvPicPr>
            <p:cNvPr id="15" name="Picture 14" descr="A black circle with a play button&#10;&#10;Description automatically generated">
              <a:extLst>
                <a:ext uri="{FF2B5EF4-FFF2-40B4-BE49-F238E27FC236}">
                  <a16:creationId xmlns:a16="http://schemas.microsoft.com/office/drawing/2014/main" id="{E318448C-028A-6C18-1181-8B59B9AC1E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6" t="33418" r="33020" b="33029"/>
            <a:stretch/>
          </p:blipFill>
          <p:spPr>
            <a:xfrm>
              <a:off x="6458805" y="3759013"/>
              <a:ext cx="543505" cy="539496"/>
            </a:xfrm>
            <a:prstGeom prst="rect">
              <a:avLst/>
            </a:prstGeom>
          </p:spPr>
        </p:pic>
      </p:grpSp>
      <p:grpSp>
        <p:nvGrpSpPr>
          <p:cNvPr id="16" name="Group 15">
            <a:extLst>
              <a:ext uri="{FF2B5EF4-FFF2-40B4-BE49-F238E27FC236}">
                <a16:creationId xmlns:a16="http://schemas.microsoft.com/office/drawing/2014/main" id="{C7DFE266-15B0-0205-56BA-3CEFDEA54341}"/>
              </a:ext>
            </a:extLst>
          </p:cNvPr>
          <p:cNvGrpSpPr/>
          <p:nvPr userDrawn="1"/>
        </p:nvGrpSpPr>
        <p:grpSpPr>
          <a:xfrm>
            <a:off x="1824951" y="3779653"/>
            <a:ext cx="3393607" cy="539496"/>
            <a:chOff x="1824951" y="3779653"/>
            <a:chExt cx="3393607" cy="539496"/>
          </a:xfrm>
        </p:grpSpPr>
        <p:sp>
          <p:nvSpPr>
            <p:cNvPr id="17" name="TextBox 16">
              <a:extLst>
                <a:ext uri="{FF2B5EF4-FFF2-40B4-BE49-F238E27FC236}">
                  <a16:creationId xmlns:a16="http://schemas.microsoft.com/office/drawing/2014/main" id="{6774BE28-908D-0B46-BDE4-C12BF7DCCDF8}"/>
                </a:ext>
              </a:extLst>
            </p:cNvPr>
            <p:cNvSpPr txBox="1"/>
            <p:nvPr userDrawn="1"/>
          </p:nvSpPr>
          <p:spPr>
            <a:xfrm>
              <a:off x="2513803" y="3881096"/>
              <a:ext cx="2704755" cy="400110"/>
            </a:xfrm>
            <a:prstGeom prst="rect">
              <a:avLst/>
            </a:prstGeom>
            <a:noFill/>
          </p:spPr>
          <p:txBody>
            <a:bodyPr wrap="square" rtlCol="0">
              <a:spAutoFit/>
            </a:bodyPr>
            <a:lstStyle/>
            <a:p>
              <a:r>
                <a:rPr lang="en-US" sz="2000">
                  <a:solidFill>
                    <a:srgbClr val="40403D"/>
                  </a:solidFill>
                </a:rPr>
                <a:t>ospi.k12.wa.us</a:t>
              </a:r>
            </a:p>
          </p:txBody>
        </p:sp>
        <p:pic>
          <p:nvPicPr>
            <p:cNvPr id="18" name="Picture 17" descr="A globe in a circle&#10;&#10;Description automatically generated">
              <a:extLst>
                <a:ext uri="{FF2B5EF4-FFF2-40B4-BE49-F238E27FC236}">
                  <a16:creationId xmlns:a16="http://schemas.microsoft.com/office/drawing/2014/main" id="{EBF2EB4A-E456-9FB9-C829-9F3FF9B838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331" t="33264" r="33396" b="33071"/>
            <a:stretch/>
          </p:blipFill>
          <p:spPr>
            <a:xfrm>
              <a:off x="1824951" y="3779653"/>
              <a:ext cx="533235" cy="539496"/>
            </a:xfrm>
            <a:prstGeom prst="rect">
              <a:avLst/>
            </a:prstGeom>
          </p:spPr>
        </p:pic>
      </p:grpSp>
      <p:grpSp>
        <p:nvGrpSpPr>
          <p:cNvPr id="19" name="Group 18">
            <a:extLst>
              <a:ext uri="{FF2B5EF4-FFF2-40B4-BE49-F238E27FC236}">
                <a16:creationId xmlns:a16="http://schemas.microsoft.com/office/drawing/2014/main" id="{CFAD037F-A9A0-79AE-7AB1-8B9D13F1C770}"/>
              </a:ext>
            </a:extLst>
          </p:cNvPr>
          <p:cNvGrpSpPr/>
          <p:nvPr userDrawn="1"/>
        </p:nvGrpSpPr>
        <p:grpSpPr>
          <a:xfrm>
            <a:off x="6465155" y="4640007"/>
            <a:ext cx="3864252" cy="539496"/>
            <a:chOff x="6465155" y="4640007"/>
            <a:chExt cx="3864252" cy="539496"/>
          </a:xfrm>
        </p:grpSpPr>
        <p:sp>
          <p:nvSpPr>
            <p:cNvPr id="20" name="TextBox 19">
              <a:extLst>
                <a:ext uri="{FF2B5EF4-FFF2-40B4-BE49-F238E27FC236}">
                  <a16:creationId xmlns:a16="http://schemas.microsoft.com/office/drawing/2014/main" id="{307AD5DA-F0DD-622D-B7DD-C79E47587A51}"/>
                </a:ext>
              </a:extLst>
            </p:cNvPr>
            <p:cNvSpPr txBox="1"/>
            <p:nvPr userDrawn="1"/>
          </p:nvSpPr>
          <p:spPr>
            <a:xfrm>
              <a:off x="7150372" y="4747800"/>
              <a:ext cx="3179035" cy="400110"/>
            </a:xfrm>
            <a:prstGeom prst="rect">
              <a:avLst/>
            </a:prstGeom>
            <a:noFill/>
          </p:spPr>
          <p:txBody>
            <a:bodyPr wrap="square" rtlCol="0">
              <a:spAutoFit/>
            </a:bodyPr>
            <a:lstStyle/>
            <a:p>
              <a:r>
                <a:rPr lang="en-US" sz="2000">
                  <a:solidFill>
                    <a:srgbClr val="40403D"/>
                  </a:solidFill>
                </a:rPr>
                <a:t>twitter.com/</a:t>
              </a:r>
              <a:r>
                <a:rPr lang="en-US" sz="2000" err="1">
                  <a:solidFill>
                    <a:srgbClr val="40403D"/>
                  </a:solidFill>
                </a:rPr>
                <a:t>waospi</a:t>
              </a:r>
              <a:endParaRPr lang="en-US" sz="2000">
                <a:solidFill>
                  <a:srgbClr val="40403D"/>
                </a:solidFill>
              </a:endParaRPr>
            </a:p>
          </p:txBody>
        </p:sp>
        <p:pic>
          <p:nvPicPr>
            <p:cNvPr id="21" name="Picture 20" descr="A black background with a blue x in the middle&#10;&#10;Description automatically generated">
              <a:extLst>
                <a:ext uri="{FF2B5EF4-FFF2-40B4-BE49-F238E27FC236}">
                  <a16:creationId xmlns:a16="http://schemas.microsoft.com/office/drawing/2014/main" id="{B4338096-C6D4-A699-41A5-2F150AAEA8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073" t="33065" r="33123" b="33270"/>
            <a:stretch/>
          </p:blipFill>
          <p:spPr>
            <a:xfrm>
              <a:off x="6465155" y="4640007"/>
              <a:ext cx="541716" cy="539496"/>
            </a:xfrm>
            <a:prstGeom prst="rect">
              <a:avLst/>
            </a:prstGeom>
          </p:spPr>
        </p:pic>
      </p:grpSp>
      <p:grpSp>
        <p:nvGrpSpPr>
          <p:cNvPr id="22" name="Group 21">
            <a:extLst>
              <a:ext uri="{FF2B5EF4-FFF2-40B4-BE49-F238E27FC236}">
                <a16:creationId xmlns:a16="http://schemas.microsoft.com/office/drawing/2014/main" id="{5B348BCE-90C6-E3A0-06CD-B0A9B75FB54C}"/>
              </a:ext>
            </a:extLst>
          </p:cNvPr>
          <p:cNvGrpSpPr/>
          <p:nvPr userDrawn="1"/>
        </p:nvGrpSpPr>
        <p:grpSpPr>
          <a:xfrm>
            <a:off x="1824646" y="4646357"/>
            <a:ext cx="3392350" cy="539496"/>
            <a:chOff x="1824646" y="4646357"/>
            <a:chExt cx="3392350" cy="539496"/>
          </a:xfrm>
        </p:grpSpPr>
        <p:sp>
          <p:nvSpPr>
            <p:cNvPr id="23" name="TextBox 22">
              <a:extLst>
                <a:ext uri="{FF2B5EF4-FFF2-40B4-BE49-F238E27FC236}">
                  <a16:creationId xmlns:a16="http://schemas.microsoft.com/office/drawing/2014/main" id="{E17A907B-80EE-D7F3-704D-FEE2EA0C72E8}"/>
                </a:ext>
              </a:extLst>
            </p:cNvPr>
            <p:cNvSpPr txBox="1"/>
            <p:nvPr userDrawn="1"/>
          </p:nvSpPr>
          <p:spPr>
            <a:xfrm>
              <a:off x="2512241" y="4747800"/>
              <a:ext cx="2704755" cy="400110"/>
            </a:xfrm>
            <a:prstGeom prst="rect">
              <a:avLst/>
            </a:prstGeom>
            <a:noFill/>
          </p:spPr>
          <p:txBody>
            <a:bodyPr wrap="square" rtlCol="0">
              <a:spAutoFit/>
            </a:bodyPr>
            <a:lstStyle/>
            <a:p>
              <a:r>
                <a:rPr lang="en-US" sz="2000">
                  <a:solidFill>
                    <a:srgbClr val="40403D"/>
                  </a:solidFill>
                </a:rPr>
                <a:t>instagram.com/</a:t>
              </a:r>
              <a:r>
                <a:rPr lang="en-US" sz="2000" err="1">
                  <a:solidFill>
                    <a:srgbClr val="40403D"/>
                  </a:solidFill>
                </a:rPr>
                <a:t>waospi</a:t>
              </a:r>
              <a:endParaRPr lang="en-US" sz="2000">
                <a:solidFill>
                  <a:srgbClr val="40403D"/>
                </a:solidFill>
              </a:endParaRPr>
            </a:p>
          </p:txBody>
        </p:sp>
        <p:pic>
          <p:nvPicPr>
            <p:cNvPr id="41" name="Picture 40" descr="A black and white logo&#10;&#10;Description automatically generated">
              <a:extLst>
                <a:ext uri="{FF2B5EF4-FFF2-40B4-BE49-F238E27FC236}">
                  <a16:creationId xmlns:a16="http://schemas.microsoft.com/office/drawing/2014/main" id="{69AE100F-2CD9-28C6-FE26-2791260C000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13" t="32711" r="32712" b="32361"/>
            <a:stretch/>
          </p:blipFill>
          <p:spPr>
            <a:xfrm>
              <a:off x="1824646" y="4646357"/>
              <a:ext cx="534047" cy="539496"/>
            </a:xfrm>
            <a:prstGeom prst="rect">
              <a:avLst/>
            </a:prstGeom>
          </p:spPr>
        </p:pic>
      </p:grpSp>
      <p:grpSp>
        <p:nvGrpSpPr>
          <p:cNvPr id="42" name="Group 41">
            <a:extLst>
              <a:ext uri="{FF2B5EF4-FFF2-40B4-BE49-F238E27FC236}">
                <a16:creationId xmlns:a16="http://schemas.microsoft.com/office/drawing/2014/main" id="{9FC7BEFA-9B38-3C18-23A4-AE9A2B5FBFB0}"/>
              </a:ext>
            </a:extLst>
          </p:cNvPr>
          <p:cNvGrpSpPr/>
          <p:nvPr userDrawn="1"/>
        </p:nvGrpSpPr>
        <p:grpSpPr>
          <a:xfrm>
            <a:off x="1830996" y="5502749"/>
            <a:ext cx="3862393" cy="539496"/>
            <a:chOff x="1830996" y="5502749"/>
            <a:chExt cx="3862393" cy="539496"/>
          </a:xfrm>
        </p:grpSpPr>
        <p:sp>
          <p:nvSpPr>
            <p:cNvPr id="43" name="TextBox 42">
              <a:extLst>
                <a:ext uri="{FF2B5EF4-FFF2-40B4-BE49-F238E27FC236}">
                  <a16:creationId xmlns:a16="http://schemas.microsoft.com/office/drawing/2014/main" id="{5DC9DB80-F554-AA21-DC2C-14A9BCEF426D}"/>
                </a:ext>
              </a:extLst>
            </p:cNvPr>
            <p:cNvSpPr txBox="1"/>
            <p:nvPr userDrawn="1"/>
          </p:nvSpPr>
          <p:spPr>
            <a:xfrm>
              <a:off x="2514354" y="5614504"/>
              <a:ext cx="3179035" cy="400110"/>
            </a:xfrm>
            <a:prstGeom prst="rect">
              <a:avLst/>
            </a:prstGeom>
            <a:noFill/>
          </p:spPr>
          <p:txBody>
            <a:bodyPr wrap="square" rtlCol="0">
              <a:spAutoFit/>
            </a:bodyPr>
            <a:lstStyle/>
            <a:p>
              <a:r>
                <a:rPr lang="en-US" sz="2000">
                  <a:solidFill>
                    <a:srgbClr val="40403D"/>
                  </a:solidFill>
                </a:rPr>
                <a:t>facebook.com/</a:t>
              </a:r>
              <a:r>
                <a:rPr lang="en-US" sz="2000" err="1">
                  <a:solidFill>
                    <a:srgbClr val="40403D"/>
                  </a:solidFill>
                </a:rPr>
                <a:t>waospi</a:t>
              </a:r>
              <a:endParaRPr lang="en-US" sz="2000">
                <a:solidFill>
                  <a:srgbClr val="40403D"/>
                </a:solidFill>
              </a:endParaRPr>
            </a:p>
          </p:txBody>
        </p:sp>
        <p:pic>
          <p:nvPicPr>
            <p:cNvPr id="44" name="Picture 43" descr="A letter f in a circle&#10;&#10;Description automatically generated">
              <a:extLst>
                <a:ext uri="{FF2B5EF4-FFF2-40B4-BE49-F238E27FC236}">
                  <a16:creationId xmlns:a16="http://schemas.microsoft.com/office/drawing/2014/main" id="{BEF5A120-5331-9B19-8CE5-3AFB20B5A88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160" t="33025" r="33567" b="33169"/>
            <a:stretch/>
          </p:blipFill>
          <p:spPr>
            <a:xfrm>
              <a:off x="1830996" y="5502749"/>
              <a:ext cx="531012" cy="539496"/>
            </a:xfrm>
            <a:prstGeom prst="rect">
              <a:avLst/>
            </a:prstGeom>
          </p:spPr>
        </p:pic>
      </p:grpSp>
      <p:grpSp>
        <p:nvGrpSpPr>
          <p:cNvPr id="45" name="Group 44">
            <a:extLst>
              <a:ext uri="{FF2B5EF4-FFF2-40B4-BE49-F238E27FC236}">
                <a16:creationId xmlns:a16="http://schemas.microsoft.com/office/drawing/2014/main" id="{BB79436B-0D2F-0824-2F96-683B65317BFD}"/>
              </a:ext>
            </a:extLst>
          </p:cNvPr>
          <p:cNvGrpSpPr/>
          <p:nvPr userDrawn="1"/>
        </p:nvGrpSpPr>
        <p:grpSpPr>
          <a:xfrm>
            <a:off x="6461758" y="5504655"/>
            <a:ext cx="4365290" cy="539496"/>
            <a:chOff x="6461758" y="5504655"/>
            <a:chExt cx="4365290" cy="539496"/>
          </a:xfrm>
        </p:grpSpPr>
        <p:sp>
          <p:nvSpPr>
            <p:cNvPr id="46" name="TextBox 45">
              <a:extLst>
                <a:ext uri="{FF2B5EF4-FFF2-40B4-BE49-F238E27FC236}">
                  <a16:creationId xmlns:a16="http://schemas.microsoft.com/office/drawing/2014/main" id="{4BF24949-C02E-B1FC-6A0B-0F6F6FE43152}"/>
                </a:ext>
              </a:extLst>
            </p:cNvPr>
            <p:cNvSpPr txBox="1"/>
            <p:nvPr userDrawn="1"/>
          </p:nvSpPr>
          <p:spPr>
            <a:xfrm>
              <a:off x="7149186" y="5614504"/>
              <a:ext cx="3677862" cy="400110"/>
            </a:xfrm>
            <a:prstGeom prst="rect">
              <a:avLst/>
            </a:prstGeom>
            <a:noFill/>
          </p:spPr>
          <p:txBody>
            <a:bodyPr wrap="square" rtlCol="0">
              <a:spAutoFit/>
            </a:bodyPr>
            <a:lstStyle/>
            <a:p>
              <a:r>
                <a:rPr lang="en-US" sz="2000">
                  <a:solidFill>
                    <a:srgbClr val="40403D"/>
                  </a:solidFill>
                </a:rPr>
                <a:t>linkedin.com/company/</a:t>
              </a:r>
              <a:r>
                <a:rPr lang="en-US" sz="2000" err="1">
                  <a:solidFill>
                    <a:srgbClr val="40403D"/>
                  </a:solidFill>
                </a:rPr>
                <a:t>waospi</a:t>
              </a:r>
              <a:endParaRPr lang="en-US" sz="2000">
                <a:solidFill>
                  <a:srgbClr val="40403D"/>
                </a:solidFill>
              </a:endParaRPr>
            </a:p>
          </p:txBody>
        </p:sp>
        <p:pic>
          <p:nvPicPr>
            <p:cNvPr id="47" name="Picture 46" descr="A black background with a black circle with a blue letter in it&#10;&#10;Description automatically generated">
              <a:extLst>
                <a:ext uri="{FF2B5EF4-FFF2-40B4-BE49-F238E27FC236}">
                  <a16:creationId xmlns:a16="http://schemas.microsoft.com/office/drawing/2014/main" id="{09669F6A-2701-50C9-13FE-2818536550A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3065" t="33065" r="33066" b="33131"/>
            <a:stretch/>
          </p:blipFill>
          <p:spPr>
            <a:xfrm>
              <a:off x="6461758" y="5504655"/>
              <a:ext cx="540552" cy="539496"/>
            </a:xfrm>
            <a:prstGeom prst="rect">
              <a:avLst/>
            </a:prstGeom>
          </p:spPr>
        </p:pic>
      </p:grpSp>
    </p:spTree>
    <p:extLst>
      <p:ext uri="{BB962C8B-B14F-4D97-AF65-F5344CB8AC3E}">
        <p14:creationId xmlns:p14="http://schemas.microsoft.com/office/powerpoint/2010/main" val="333640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3394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54202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4/30/2026</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3">
            <a:extLst>
              <a:ext uri="{FF2B5EF4-FFF2-40B4-BE49-F238E27FC236}">
                <a16:creationId xmlns:a16="http://schemas.microsoft.com/office/drawing/2014/main" id="{A12F0367-B061-15EB-952A-D81B11253D2E}"/>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3/10/26</a:t>
            </a:r>
          </a:p>
        </p:txBody>
      </p:sp>
      <p:sp>
        <p:nvSpPr>
          <p:cNvPr id="8" name="Slide Number Placeholder 4">
            <a:extLst>
              <a:ext uri="{FF2B5EF4-FFF2-40B4-BE49-F238E27FC236}">
                <a16:creationId xmlns:a16="http://schemas.microsoft.com/office/drawing/2014/main" id="{C5EF007C-88BC-3DA5-F761-0527245B3421}"/>
              </a:ext>
            </a:extLst>
          </p:cNvPr>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450478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1591383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2557978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1635854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322642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4/30/2026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81" r:id="rId7"/>
    <p:sldLayoutId id="2147483693" r:id="rId8"/>
    <p:sldLayoutId id="2147483669" r:id="rId9"/>
    <p:sldLayoutId id="2147483673" r:id="rId10"/>
    <p:sldLayoutId id="2147483679" r:id="rId11"/>
    <p:sldLayoutId id="2147483675" r:id="rId12"/>
    <p:sldLayoutId id="2147483674" r:id="rId13"/>
    <p:sldLayoutId id="2147483676" r:id="rId14"/>
    <p:sldLayoutId id="2147483677" r:id="rId15"/>
    <p:sldLayoutId id="2147483666" r:id="rId16"/>
    <p:sldLayoutId id="2147483671" r:id="rId17"/>
    <p:sldLayoutId id="2147483695" r:id="rId18"/>
    <p:sldLayoutId id="2147483696" r:id="rId19"/>
    <p:sldLayoutId id="2147483697"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4/30/2026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8.xml"/><Relationship Id="rId7" Type="http://schemas.openxmlformats.org/officeDocument/2006/relationships/diagramQuickStyle" Target="../diagrams/quickStyle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7.png"/><Relationship Id="rId4" Type="http://schemas.openxmlformats.org/officeDocument/2006/relationships/notesSlide" Target="../notesSlides/notesSlide11.xml"/><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8.xml"/><Relationship Id="rId7" Type="http://schemas.openxmlformats.org/officeDocument/2006/relationships/diagramQuickStyle" Target="../diagrams/quickStyle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7.png"/><Relationship Id="rId4" Type="http://schemas.openxmlformats.org/officeDocument/2006/relationships/notesSlide" Target="../notesSlides/notesSlide12.xml"/><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8.xml"/><Relationship Id="rId7" Type="http://schemas.openxmlformats.org/officeDocument/2006/relationships/diagramQuickStyle" Target="../diagrams/quickStyle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7.png"/><Relationship Id="rId4" Type="http://schemas.openxmlformats.org/officeDocument/2006/relationships/notesSlide" Target="../notesSlides/notesSlide13.xml"/><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8.xml"/><Relationship Id="rId7" Type="http://schemas.openxmlformats.org/officeDocument/2006/relationships/diagramQuickStyle" Target="../diagrams/quickStyle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7.png"/><Relationship Id="rId4" Type="http://schemas.openxmlformats.org/officeDocument/2006/relationships/notesSlide" Target="../notesSlides/notesSlide14.xml"/><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18.xml"/><Relationship Id="rId7" Type="http://schemas.openxmlformats.org/officeDocument/2006/relationships/diagramQuickStyle" Target="../diagrams/quickStyle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7.png"/><Relationship Id="rId4" Type="http://schemas.openxmlformats.org/officeDocument/2006/relationships/notesSlide" Target="../notesSlides/notesSlide15.xml"/><Relationship Id="rId9" Type="http://schemas.microsoft.com/office/2007/relationships/diagramDrawing" Target="../diagrams/drawing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31.sv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9.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9.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9.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1524000" y="82296"/>
            <a:ext cx="9144000" cy="3427667"/>
          </a:xfrm>
        </p:spPr>
        <p:txBody>
          <a:bodyPr>
            <a:normAutofit fontScale="90000"/>
          </a:bodyPr>
          <a:lstStyle/>
          <a:p>
            <a:r>
              <a:rPr lang="en-US" b="1">
                <a:latin typeface="Segoe UI"/>
                <a:cs typeface="Segoe UI"/>
              </a:rPr>
              <a:t>WA ELA 2026 Learning Standards </a:t>
            </a:r>
            <a:br>
              <a:rPr lang="en-US">
                <a:latin typeface="Segoe UI"/>
                <a:cs typeface="Segoe UI"/>
              </a:rPr>
            </a:br>
            <a:r>
              <a:rPr lang="en-US" sz="3600" b="1">
                <a:solidFill>
                  <a:schemeClr val="accent1"/>
                </a:solidFill>
                <a:latin typeface="Segoe UI"/>
                <a:cs typeface="Segoe UI"/>
              </a:rPr>
              <a:t>Office Hour Session #4 – </a:t>
            </a:r>
            <a:r>
              <a:rPr lang="en-US" sz="3600" b="1" i="1">
                <a:solidFill>
                  <a:schemeClr val="accent1"/>
                </a:solidFill>
                <a:latin typeface="Segoe UI"/>
                <a:cs typeface="Segoe UI"/>
              </a:rPr>
              <a:t>Language Domain</a:t>
            </a:r>
            <a:br>
              <a:rPr lang="en-US" sz="3600" b="1" i="1">
                <a:latin typeface="Segoe UI"/>
                <a:cs typeface="Segoe UI"/>
              </a:rPr>
            </a:br>
            <a:br>
              <a:rPr lang="en-US" sz="3600" b="1" i="1">
                <a:latin typeface="Segoe UI"/>
                <a:cs typeface="Segoe UI"/>
              </a:rPr>
            </a:br>
            <a:r>
              <a:rPr lang="en-US" sz="3100">
                <a:solidFill>
                  <a:srgbClr val="40403D"/>
                </a:solidFill>
                <a:latin typeface="Segoe UI"/>
                <a:cs typeface="Segoe UI"/>
              </a:rPr>
              <a:t>April 09, 2026</a:t>
            </a:r>
            <a:br>
              <a:rPr lang="en-US" sz="3100">
                <a:latin typeface="Segoe UI"/>
                <a:cs typeface="Segoe UI"/>
              </a:rPr>
            </a:br>
            <a:r>
              <a:rPr lang="en-US" sz="3100">
                <a:solidFill>
                  <a:srgbClr val="40403D"/>
                </a:solidFill>
                <a:latin typeface="Segoe UI"/>
                <a:cs typeface="Segoe UI"/>
              </a:rPr>
              <a:t>4:00pm- 5:00pm</a:t>
            </a:r>
          </a:p>
        </p:txBody>
      </p:sp>
      <p:sp>
        <p:nvSpPr>
          <p:cNvPr id="23" name="Subtitle 22"/>
          <p:cNvSpPr>
            <a:spLocks noGrp="1"/>
          </p:cNvSpPr>
          <p:nvPr>
            <p:ph type="subTitle" idx="1"/>
          </p:nvPr>
        </p:nvSpPr>
        <p:spPr/>
        <p:txBody>
          <a:bodyPr vert="horz" lIns="91440" tIns="45720" rIns="91440" bIns="45720" rtlCol="0" anchor="t">
            <a:normAutofit/>
          </a:bodyPr>
          <a:lstStyle/>
          <a:p>
            <a:r>
              <a:rPr lang="en-US" b="1">
                <a:latin typeface="Segoe UI"/>
                <a:cs typeface="Segoe UI"/>
              </a:rPr>
              <a:t>Carey Kirkwood</a:t>
            </a:r>
            <a:r>
              <a:rPr lang="en-US">
                <a:latin typeface="Segoe UI"/>
                <a:cs typeface="Segoe UI"/>
              </a:rPr>
              <a:t>, </a:t>
            </a:r>
            <a:r>
              <a:rPr lang="en-US" sz="2000" i="1">
                <a:latin typeface="Segoe UI"/>
                <a:cs typeface="Segoe UI"/>
              </a:rPr>
              <a:t>Associate Director of Elementary ELA &amp; Content Integration</a:t>
            </a:r>
          </a:p>
          <a:p>
            <a:r>
              <a:rPr lang="en-US" b="1" err="1">
                <a:latin typeface="Segoe UI"/>
                <a:cs typeface="Segoe UI"/>
              </a:rPr>
              <a:t>Praxia</a:t>
            </a:r>
            <a:r>
              <a:rPr lang="en-US" b="1">
                <a:latin typeface="Segoe UI"/>
                <a:cs typeface="Segoe UI"/>
              </a:rPr>
              <a:t> Apostle</a:t>
            </a:r>
            <a:r>
              <a:rPr lang="en-US">
                <a:latin typeface="Segoe UI"/>
                <a:cs typeface="Segoe UI"/>
              </a:rPr>
              <a:t>, </a:t>
            </a:r>
            <a:r>
              <a:rPr lang="en-US" sz="2000" i="1">
                <a:latin typeface="Segoe UI"/>
                <a:cs typeface="Segoe UI"/>
              </a:rPr>
              <a:t>Associate Director of Secondary ELA</a:t>
            </a:r>
          </a:p>
          <a:p>
            <a:r>
              <a:rPr lang="en-US" b="1">
                <a:latin typeface="Segoe UI"/>
                <a:cs typeface="Segoe UI"/>
              </a:rPr>
              <a:t>Lesley James</a:t>
            </a:r>
            <a:r>
              <a:rPr lang="en-US">
                <a:latin typeface="Segoe UI"/>
                <a:cs typeface="Segoe UI"/>
              </a:rPr>
              <a:t>, </a:t>
            </a:r>
            <a:r>
              <a:rPr lang="en-US" sz="2000" i="1">
                <a:latin typeface="Segoe UI"/>
                <a:cs typeface="Segoe UI"/>
              </a:rPr>
              <a:t>Media Literacy and Digital Citizenship Program Supervisor</a:t>
            </a:r>
          </a:p>
          <a:p>
            <a:endParaRPr lang="en-US" sz="1800" b="1">
              <a:solidFill>
                <a:schemeClr val="accent1"/>
              </a:solidFill>
              <a:latin typeface="Segoe UI"/>
              <a:cs typeface="Segoe UI"/>
            </a:endParaRPr>
          </a:p>
          <a:p>
            <a:endParaRPr lang="en-US">
              <a:latin typeface="Segoe UI"/>
              <a:cs typeface="Segoe UI"/>
            </a:endParaRPr>
          </a:p>
        </p:txBody>
      </p:sp>
      <p:pic>
        <p:nvPicPr>
          <p:cNvPr id="5" name="Audio 4">
            <a:hlinkClick r:id="" action="ppaction://media"/>
            <a:extLst>
              <a:ext uri="{FF2B5EF4-FFF2-40B4-BE49-F238E27FC236}">
                <a16:creationId xmlns:a16="http://schemas.microsoft.com/office/drawing/2014/main" id="{6D66876A-BC4B-3192-ECA8-2E7D32F8858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509900"/>
      </p:ext>
    </p:extLst>
  </p:cSld>
  <p:clrMapOvr>
    <a:masterClrMapping/>
  </p:clrMapOvr>
  <mc:AlternateContent xmlns:mc="http://schemas.openxmlformats.org/markup-compatibility/2006" xmlns:p14="http://schemas.microsoft.com/office/powerpoint/2010/main">
    <mc:Choice Requires="p14">
      <p:transition spd="med" p14:dur="700" advTm="36642">
        <p:fade/>
      </p:transition>
    </mc:Choice>
    <mc:Fallback xmlns="">
      <p:transition spd="med" advTm="36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83E0-19D1-BF94-92FC-5E108CB9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AB7DA-7E30-2D78-F94D-B446912B9E2A}"/>
              </a:ext>
            </a:extLst>
          </p:cNvPr>
          <p:cNvSpPr>
            <a:spLocks noGrp="1"/>
          </p:cNvSpPr>
          <p:nvPr>
            <p:ph type="title"/>
          </p:nvPr>
        </p:nvSpPr>
        <p:spPr>
          <a:xfrm>
            <a:off x="187286" y="175099"/>
            <a:ext cx="11019864" cy="1347974"/>
          </a:xfrm>
        </p:spPr>
        <p:txBody>
          <a:bodyPr/>
          <a:lstStyle/>
          <a:p>
            <a:r>
              <a:rPr lang="en-US" sz="3200" b="1">
                <a:latin typeface="Segoe UI"/>
                <a:cs typeface="Segoe UI"/>
              </a:rPr>
              <a:t>WA ELA 2026 |</a:t>
            </a:r>
            <a:r>
              <a:rPr lang="en-US" sz="3200">
                <a:latin typeface="Segoe UI"/>
                <a:cs typeface="Segoe UI"/>
              </a:rPr>
              <a:t> </a:t>
            </a:r>
            <a:r>
              <a:rPr lang="en-US" sz="3200">
                <a:solidFill>
                  <a:srgbClr val="FFC000"/>
                </a:solidFill>
                <a:latin typeface="Segoe UI"/>
                <a:cs typeface="Segoe UI"/>
              </a:rPr>
              <a:t>Secondary </a:t>
            </a:r>
            <a:r>
              <a:rPr lang="en-US" sz="3200">
                <a:solidFill>
                  <a:srgbClr val="FBC639"/>
                </a:solidFill>
                <a:latin typeface="Segoe UI"/>
                <a:cs typeface="Segoe UI"/>
              </a:rPr>
              <a:t>grade level progression of Language Standard 5</a:t>
            </a:r>
            <a:endParaRPr lang="en-US" sz="3200">
              <a:solidFill>
                <a:srgbClr val="FBC639"/>
              </a:solidFill>
            </a:endParaRPr>
          </a:p>
        </p:txBody>
      </p:sp>
      <p:sp>
        <p:nvSpPr>
          <p:cNvPr id="3" name="Content Placeholder 2">
            <a:extLst>
              <a:ext uri="{FF2B5EF4-FFF2-40B4-BE49-F238E27FC236}">
                <a16:creationId xmlns:a16="http://schemas.microsoft.com/office/drawing/2014/main" id="{C6394ABB-835D-5CE0-B260-341D81F68CCA}"/>
              </a:ext>
            </a:extLst>
          </p:cNvPr>
          <p:cNvSpPr>
            <a:spLocks noGrp="1"/>
          </p:cNvSpPr>
          <p:nvPr>
            <p:ph sz="half" idx="1"/>
          </p:nvPr>
        </p:nvSpPr>
        <p:spPr>
          <a:xfrm>
            <a:off x="187286" y="1825625"/>
            <a:ext cx="5832513" cy="4183289"/>
          </a:xfrm>
          <a:solidFill>
            <a:schemeClr val="bg2"/>
          </a:solidFill>
        </p:spPr>
        <p:txBody>
          <a:bodyPr vert="horz" lIns="91440" tIns="45720" rIns="91440" bIns="45720" rtlCol="0" anchor="t">
            <a:noAutofit/>
          </a:bodyPr>
          <a:lstStyle/>
          <a:p>
            <a:pPr marL="0" indent="0">
              <a:buNone/>
            </a:pPr>
            <a:r>
              <a:rPr lang="en-US" sz="1600" b="1">
                <a:latin typeface="Segoe UI"/>
                <a:cs typeface="Segoe UI"/>
              </a:rPr>
              <a:t>ELA.7.L.5 </a:t>
            </a:r>
          </a:p>
          <a:p>
            <a:pPr marL="0" indent="0">
              <a:lnSpc>
                <a:spcPct val="120000"/>
              </a:lnSpc>
              <a:buNone/>
            </a:pPr>
            <a:r>
              <a:rPr lang="en-US" sz="1600">
                <a:latin typeface="Segoe UI"/>
                <a:cs typeface="Segoe UI"/>
              </a:rPr>
              <a:t>Students demonstrate understanding of figurative language, explore word relationships and distinguish shades of meaning in the </a:t>
            </a:r>
            <a:r>
              <a:rPr lang="en-US" sz="1600" b="1">
                <a:latin typeface="Segoe UI"/>
                <a:cs typeface="Segoe UI"/>
              </a:rPr>
              <a:t>context of seventh grade conversations</a:t>
            </a:r>
            <a:r>
              <a:rPr lang="en-US" sz="1600">
                <a:latin typeface="Segoe UI"/>
                <a:cs typeface="Segoe UI"/>
              </a:rPr>
              <a:t>, reading, and writing about experiences, events, and ideas. </a:t>
            </a:r>
          </a:p>
          <a:p>
            <a:pPr marL="0" indent="0">
              <a:lnSpc>
                <a:spcPct val="120000"/>
              </a:lnSpc>
              <a:buNone/>
            </a:pPr>
            <a:r>
              <a:rPr lang="en-US" sz="1600">
                <a:latin typeface="Segoe UI"/>
                <a:cs typeface="Segoe UI"/>
              </a:rPr>
              <a:t>a. Use grade-appropriate Greek and Latin root words and affixes as clues to the meaning of an unknown word. </a:t>
            </a:r>
          </a:p>
          <a:p>
            <a:pPr marL="0" indent="0">
              <a:lnSpc>
                <a:spcPct val="120000"/>
              </a:lnSpc>
              <a:buNone/>
            </a:pPr>
            <a:r>
              <a:rPr lang="en-US" sz="1600">
                <a:latin typeface="Segoe UI"/>
                <a:cs typeface="Segoe UI"/>
              </a:rPr>
              <a:t>b. </a:t>
            </a:r>
            <a:r>
              <a:rPr lang="en-US" sz="1600" b="1">
                <a:latin typeface="Segoe UI"/>
                <a:cs typeface="Segoe UI"/>
              </a:rPr>
              <a:t>Distinguish</a:t>
            </a:r>
            <a:r>
              <a:rPr lang="en-US" sz="1600">
                <a:latin typeface="Segoe UI"/>
                <a:cs typeface="Segoe UI"/>
              </a:rPr>
              <a:t> between the </a:t>
            </a:r>
            <a:r>
              <a:rPr lang="en-US" sz="1600" b="1">
                <a:latin typeface="Segoe UI"/>
                <a:cs typeface="Segoe UI"/>
              </a:rPr>
              <a:t>use and definitions </a:t>
            </a:r>
            <a:r>
              <a:rPr lang="en-US" sz="1600">
                <a:latin typeface="Segoe UI"/>
                <a:cs typeface="Segoe UI"/>
              </a:rPr>
              <a:t>of related words that express</a:t>
            </a:r>
            <a:r>
              <a:rPr lang="en-US" sz="1600" b="1">
                <a:latin typeface="Segoe UI"/>
                <a:cs typeface="Segoe UI"/>
              </a:rPr>
              <a:t> ideas more or less precisely and concisely. </a:t>
            </a:r>
          </a:p>
          <a:p>
            <a:pPr marL="0" indent="0">
              <a:lnSpc>
                <a:spcPct val="120000"/>
              </a:lnSpc>
              <a:buNone/>
            </a:pPr>
            <a:r>
              <a:rPr lang="en-US" sz="1600">
                <a:latin typeface="Segoe UI"/>
                <a:cs typeface="Segoe UI"/>
              </a:rPr>
              <a:t>c. Recognize, </a:t>
            </a:r>
            <a:r>
              <a:rPr lang="en-US" sz="1600" b="1">
                <a:latin typeface="Segoe UI"/>
                <a:cs typeface="Segoe UI"/>
              </a:rPr>
              <a:t>interpret</a:t>
            </a:r>
            <a:r>
              <a:rPr lang="en-US" sz="1600">
                <a:latin typeface="Segoe UI"/>
                <a:cs typeface="Segoe UI"/>
              </a:rPr>
              <a:t>, and explain </a:t>
            </a:r>
            <a:r>
              <a:rPr lang="en-US" sz="1600" b="1">
                <a:latin typeface="Segoe UI"/>
                <a:cs typeface="Segoe UI"/>
              </a:rPr>
              <a:t>figures of speech, including literary, biblical, and mythological allusions</a:t>
            </a:r>
            <a:r>
              <a:rPr lang="en-US" sz="1600">
                <a:latin typeface="Segoe UI"/>
                <a:cs typeface="Segoe UI"/>
              </a:rPr>
              <a:t>. </a:t>
            </a:r>
          </a:p>
        </p:txBody>
      </p:sp>
      <p:sp>
        <p:nvSpPr>
          <p:cNvPr id="4" name="Content Placeholder 3">
            <a:extLst>
              <a:ext uri="{FF2B5EF4-FFF2-40B4-BE49-F238E27FC236}">
                <a16:creationId xmlns:a16="http://schemas.microsoft.com/office/drawing/2014/main" id="{3B879AFB-CB0C-AE6F-986A-A64DBE28992F}"/>
              </a:ext>
            </a:extLst>
          </p:cNvPr>
          <p:cNvSpPr>
            <a:spLocks noGrp="1"/>
          </p:cNvSpPr>
          <p:nvPr>
            <p:ph sz="half" idx="2"/>
          </p:nvPr>
        </p:nvSpPr>
        <p:spPr>
          <a:xfrm>
            <a:off x="6172200" y="1825625"/>
            <a:ext cx="5832513" cy="4183289"/>
          </a:xfrm>
          <a:solidFill>
            <a:schemeClr val="accent2">
              <a:lumMod val="20000"/>
              <a:lumOff val="80000"/>
            </a:schemeClr>
          </a:solidFill>
        </p:spPr>
        <p:txBody>
          <a:bodyPr vert="horz" lIns="91440" tIns="45720" rIns="91440" bIns="45720" rtlCol="0" anchor="t">
            <a:noAutofit/>
          </a:bodyPr>
          <a:lstStyle/>
          <a:p>
            <a:pPr marL="0" indent="0">
              <a:buNone/>
            </a:pPr>
            <a:r>
              <a:rPr lang="en-US" sz="1600" b="1">
                <a:latin typeface="Segoe UI"/>
                <a:cs typeface="Segoe UI"/>
              </a:rPr>
              <a:t>ELA.11–12.L.5</a:t>
            </a:r>
          </a:p>
          <a:p>
            <a:pPr marL="0" indent="0">
              <a:lnSpc>
                <a:spcPct val="100000"/>
              </a:lnSpc>
              <a:buNone/>
            </a:pPr>
            <a:r>
              <a:rPr lang="en-US" sz="1600">
                <a:latin typeface="Segoe UI"/>
                <a:cs typeface="Segoe UI"/>
              </a:rPr>
              <a:t>Students demonstrate understanding of figurative language, explore word relationships and distinguish shades of meaning in the </a:t>
            </a:r>
            <a:r>
              <a:rPr lang="en-US" sz="1600" b="1">
                <a:latin typeface="Segoe UI"/>
                <a:cs typeface="Segoe UI"/>
              </a:rPr>
              <a:t>context of grade-level </a:t>
            </a:r>
            <a:r>
              <a:rPr lang="en-US" sz="1600">
                <a:latin typeface="Segoe UI"/>
                <a:cs typeface="Segoe UI"/>
              </a:rPr>
              <a:t>conversations, reading, and writing about experiences, events, and ideas. </a:t>
            </a:r>
          </a:p>
          <a:p>
            <a:pPr marL="0" indent="0">
              <a:lnSpc>
                <a:spcPct val="100000"/>
              </a:lnSpc>
              <a:buNone/>
            </a:pPr>
            <a:r>
              <a:rPr lang="en-US" sz="1600">
                <a:latin typeface="Segoe UI"/>
                <a:cs typeface="Segoe UI"/>
              </a:rPr>
              <a:t>a. </a:t>
            </a:r>
            <a:r>
              <a:rPr lang="en-US" sz="1600" b="1">
                <a:latin typeface="Segoe UI"/>
                <a:cs typeface="Segoe UI"/>
              </a:rPr>
              <a:t>Identify</a:t>
            </a:r>
            <a:r>
              <a:rPr lang="en-US" sz="1600">
                <a:latin typeface="Segoe UI"/>
                <a:cs typeface="Segoe UI"/>
              </a:rPr>
              <a:t> and use </a:t>
            </a:r>
            <a:r>
              <a:rPr lang="en-US" sz="1600" b="1">
                <a:latin typeface="Segoe UI"/>
                <a:cs typeface="Segoe UI"/>
              </a:rPr>
              <a:t>patterns of word change </a:t>
            </a:r>
            <a:r>
              <a:rPr lang="en-US" sz="1600">
                <a:latin typeface="Segoe UI"/>
                <a:cs typeface="Segoe UI"/>
              </a:rPr>
              <a:t>that indicate </a:t>
            </a:r>
            <a:r>
              <a:rPr lang="en-US" sz="1600" b="1">
                <a:latin typeface="Segoe UI"/>
                <a:cs typeface="Segoe UI"/>
              </a:rPr>
              <a:t>part of speech or changes in meaning</a:t>
            </a:r>
            <a:r>
              <a:rPr lang="en-US" sz="1600">
                <a:latin typeface="Segoe UI"/>
                <a:cs typeface="Segoe UI"/>
              </a:rPr>
              <a:t>. </a:t>
            </a:r>
          </a:p>
          <a:p>
            <a:pPr marL="0" indent="0">
              <a:lnSpc>
                <a:spcPct val="100000"/>
              </a:lnSpc>
              <a:buNone/>
            </a:pPr>
            <a:r>
              <a:rPr lang="en-US" sz="1600">
                <a:latin typeface="Segoe UI"/>
                <a:cs typeface="Segoe UI"/>
              </a:rPr>
              <a:t>b. Recognize, interpret, and explain figurative language and </a:t>
            </a:r>
            <a:r>
              <a:rPr lang="en-US" sz="1600" b="1">
                <a:latin typeface="Segoe UI"/>
                <a:cs typeface="Segoe UI"/>
              </a:rPr>
              <a:t>rhetorical devices </a:t>
            </a:r>
            <a:r>
              <a:rPr lang="en-US" sz="1600">
                <a:latin typeface="Segoe UI"/>
                <a:cs typeface="Segoe UI"/>
              </a:rPr>
              <a:t>in context and </a:t>
            </a:r>
            <a:r>
              <a:rPr lang="en-US" sz="1600" b="1">
                <a:latin typeface="Segoe UI"/>
                <a:cs typeface="Segoe UI"/>
              </a:rPr>
              <a:t>analyze</a:t>
            </a:r>
            <a:r>
              <a:rPr lang="en-US" sz="1600">
                <a:latin typeface="Segoe UI"/>
                <a:cs typeface="Segoe UI"/>
              </a:rPr>
              <a:t> their role in </a:t>
            </a:r>
            <a:r>
              <a:rPr lang="en-US" sz="1600" b="1">
                <a:latin typeface="Segoe UI"/>
                <a:cs typeface="Segoe UI"/>
              </a:rPr>
              <a:t>communicating nuanced meaning</a:t>
            </a:r>
            <a:r>
              <a:rPr lang="en-US" sz="1600">
                <a:latin typeface="Segoe UI"/>
                <a:cs typeface="Segoe UI"/>
              </a:rPr>
              <a:t>.</a:t>
            </a:r>
          </a:p>
        </p:txBody>
      </p:sp>
      <p:pic>
        <p:nvPicPr>
          <p:cNvPr id="6" name="Audio 5">
            <a:hlinkClick r:id="" action="ppaction://media"/>
            <a:extLst>
              <a:ext uri="{FF2B5EF4-FFF2-40B4-BE49-F238E27FC236}">
                <a16:creationId xmlns:a16="http://schemas.microsoft.com/office/drawing/2014/main" id="{F96D44DA-AECB-9F7A-6AC5-77E16D65BD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5311141"/>
      </p:ext>
    </p:extLst>
  </p:cSld>
  <p:clrMapOvr>
    <a:masterClrMapping/>
  </p:clrMapOvr>
  <mc:AlternateContent xmlns:mc="http://schemas.openxmlformats.org/markup-compatibility/2006" xmlns:p14="http://schemas.microsoft.com/office/powerpoint/2010/main">
    <mc:Choice Requires="p14">
      <p:transition spd="med" p14:dur="700" advTm="13939">
        <p:fade/>
      </p:transition>
    </mc:Choice>
    <mc:Fallback xmlns="">
      <p:transition spd="med" advTm="139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D5321-14FC-F390-085A-3C6A3B943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FD4F6-9E1D-9F2F-F029-EB8281A26864}"/>
              </a:ext>
            </a:extLst>
          </p:cNvPr>
          <p:cNvSpPr>
            <a:spLocks noGrp="1"/>
          </p:cNvSpPr>
          <p:nvPr>
            <p:ph type="title"/>
          </p:nvPr>
        </p:nvSpPr>
        <p:spPr>
          <a:xfrm>
            <a:off x="838200" y="365125"/>
            <a:ext cx="10515600" cy="1325563"/>
          </a:xfrm>
        </p:spPr>
        <p:txBody>
          <a:bodyPr anchor="ctr">
            <a:normAutofit/>
          </a:bodyPr>
          <a:lstStyle/>
          <a:p>
            <a:r>
              <a:rPr lang="en-US" b="1">
                <a:latin typeface="Segoe UI"/>
                <a:cs typeface="Segoe UI"/>
              </a:rPr>
              <a:t>WA ELA 2026 </a:t>
            </a:r>
            <a:r>
              <a:rPr lang="en-US">
                <a:latin typeface="Segoe UI"/>
                <a:cs typeface="Segoe UI"/>
              </a:rPr>
              <a:t>| </a:t>
            </a:r>
            <a:r>
              <a:rPr lang="en-US">
                <a:solidFill>
                  <a:srgbClr val="FFC000"/>
                </a:solidFill>
                <a:latin typeface="Segoe UI"/>
                <a:cs typeface="Segoe UI"/>
              </a:rPr>
              <a:t>What’s new in the Language domain? </a:t>
            </a:r>
            <a:endParaRPr lang="en-US">
              <a:solidFill>
                <a:srgbClr val="FFC000"/>
              </a:solidFill>
            </a:endParaRPr>
          </a:p>
        </p:txBody>
      </p:sp>
      <p:graphicFrame>
        <p:nvGraphicFramePr>
          <p:cNvPr id="5" name="Content Placeholder 2" descr="1. Language is integrated across literacy&#10;2. Useful in multilingual dual language settings&#10;3. Emphasizes language in the service of meaning and communciation.&#10;4. Language skills and processes are recursive and cumulative in the domain. ">
            <a:extLst>
              <a:ext uri="{FF2B5EF4-FFF2-40B4-BE49-F238E27FC236}">
                <a16:creationId xmlns:a16="http://schemas.microsoft.com/office/drawing/2014/main" id="{A59978BC-B47D-5AD4-AE42-E3F58F2E9D8F}"/>
              </a:ext>
            </a:extLst>
          </p:cNvPr>
          <p:cNvGraphicFramePr>
            <a:graphicFrameLocks noGrp="1"/>
          </p:cNvGraphicFramePr>
          <p:nvPr>
            <p:ph sz="half" idx="1"/>
            <p:extLst>
              <p:ext uri="{D42A27DB-BD31-4B8C-83A1-F6EECF244321}">
                <p14:modId xmlns:p14="http://schemas.microsoft.com/office/powerpoint/2010/main" val="1651408180"/>
              </p:ext>
            </p:extLst>
          </p:nvPr>
        </p:nvGraphicFramePr>
        <p:xfrm>
          <a:off x="838200" y="1825625"/>
          <a:ext cx="10872730" cy="41832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0603FEDD-D390-A73F-3459-6C098EC203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1773276"/>
      </p:ext>
    </p:extLst>
  </p:cSld>
  <p:clrMapOvr>
    <a:masterClrMapping/>
  </p:clrMapOvr>
  <mc:AlternateContent xmlns:mc="http://schemas.openxmlformats.org/markup-compatibility/2006" xmlns:p14="http://schemas.microsoft.com/office/powerpoint/2010/main">
    <mc:Choice Requires="p14">
      <p:transition spd="med" p14:dur="700" advTm="50703">
        <p:fade/>
      </p:transition>
    </mc:Choice>
    <mc:Fallback xmlns="">
      <p:transition spd="med" advTm="50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A6695-EF7A-1865-44B2-288D7B1F5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EFB4D-224F-1D90-8E50-6B7F71A11465}"/>
              </a:ext>
            </a:extLst>
          </p:cNvPr>
          <p:cNvSpPr>
            <a:spLocks noGrp="1"/>
          </p:cNvSpPr>
          <p:nvPr>
            <p:ph type="title"/>
          </p:nvPr>
        </p:nvSpPr>
        <p:spPr>
          <a:xfrm>
            <a:off x="282633" y="265973"/>
            <a:ext cx="10515600" cy="1325563"/>
          </a:xfrm>
        </p:spPr>
        <p:txBody>
          <a:bodyPr anchor="ctr">
            <a:normAutofit/>
          </a:bodyPr>
          <a:lstStyle/>
          <a:p>
            <a:r>
              <a:rPr kumimoji="0" lang="en-US" b="1" i="0" u="none" strike="noStrike" kern="1200" cap="none" spc="0" normalizeH="0" baseline="0" noProof="0">
                <a:ln>
                  <a:noFill/>
                </a:ln>
                <a:effectLst/>
                <a:uLnTx/>
                <a:uFillTx/>
              </a:rPr>
              <a:t>Language in the WA ELA 2026 </a:t>
            </a:r>
            <a:r>
              <a:rPr kumimoji="0" lang="en-US" b="0" i="0" u="none" strike="noStrike" kern="1200" cap="none" spc="0" normalizeH="0" baseline="0" noProof="0">
                <a:ln>
                  <a:noFill/>
                </a:ln>
                <a:effectLst/>
                <a:uLnTx/>
                <a:uFillTx/>
              </a:rPr>
              <a:t>| </a:t>
            </a:r>
            <a:br>
              <a:rPr lang="en-US" b="0" i="0" u="none" strike="noStrike" kern="1200" cap="none" spc="0" normalizeH="0" baseline="0" noProof="0">
                <a:ln>
                  <a:noFill/>
                </a:ln>
                <a:effectLst/>
                <a:uLnTx/>
                <a:uFillTx/>
              </a:rPr>
            </a:br>
            <a:r>
              <a:rPr kumimoji="0" lang="en-US" b="0" i="0" u="none" strike="noStrike" kern="0" cap="none" spc="0" normalizeH="0" baseline="0" noProof="0">
                <a:ln>
                  <a:noFill/>
                </a:ln>
                <a:solidFill>
                  <a:srgbClr val="FFC000"/>
                </a:solidFill>
                <a:effectLst/>
                <a:uLnTx/>
                <a:uFillTx/>
              </a:rPr>
              <a:t>Language is integrated across literacy </a:t>
            </a:r>
            <a:endParaRPr lang="en-US">
              <a:solidFill>
                <a:srgbClr val="FFC000"/>
              </a:solidFill>
            </a:endParaRPr>
          </a:p>
        </p:txBody>
      </p:sp>
      <p:graphicFrame>
        <p:nvGraphicFramePr>
          <p:cNvPr id="6" name="Content Placeholder 5" descr="&#10;What’s New: Language standards are intentionally embedded within reading, writing, speaking, and listening.Grade 3&#10;Students revise narratives by choosing verb tenses that clarify the sequence of events.&#10;Grade 7 Students analyze how sentence structure contributes to tone in a persuasive text.&#10;Grade 11 Students refine syntax and style to strengthen claims in research writing.&#10;&#10;Key Literacy Practice: Students consider the communicative situation">
            <a:extLst>
              <a:ext uri="{FF2B5EF4-FFF2-40B4-BE49-F238E27FC236}">
                <a16:creationId xmlns:a16="http://schemas.microsoft.com/office/drawing/2014/main" id="{B597E943-3A4E-64E7-78EB-9C7FA946A596}"/>
              </a:ext>
            </a:extLst>
          </p:cNvPr>
          <p:cNvGraphicFramePr>
            <a:graphicFrameLocks noGrp="1"/>
          </p:cNvGraphicFramePr>
          <p:nvPr>
            <p:ph sz="half" idx="2"/>
            <p:extLst>
              <p:ext uri="{D42A27DB-BD31-4B8C-83A1-F6EECF244321}">
                <p14:modId xmlns:p14="http://schemas.microsoft.com/office/powerpoint/2010/main" val="2680965787"/>
              </p:ext>
            </p:extLst>
          </p:nvPr>
        </p:nvGraphicFramePr>
        <p:xfrm>
          <a:off x="141316" y="1591536"/>
          <a:ext cx="11909367" cy="4553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36762D1-5ABD-8C4F-2DC6-C96CE5F6F47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2863113"/>
      </p:ext>
    </p:extLst>
  </p:cSld>
  <p:clrMapOvr>
    <a:masterClrMapping/>
  </p:clrMapOvr>
  <mc:AlternateContent xmlns:mc="http://schemas.openxmlformats.org/markup-compatibility/2006" xmlns:p14="http://schemas.microsoft.com/office/powerpoint/2010/main">
    <mc:Choice Requires="p14">
      <p:transition spd="med" p14:dur="700" advTm="112600">
        <p:fade/>
      </p:transition>
    </mc:Choice>
    <mc:Fallback xmlns="">
      <p:transition spd="med" advTm="112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5F230-9151-018F-992C-6B853D913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6E7C6-6E72-1D81-C147-7C6DFD46C0DB}"/>
              </a:ext>
            </a:extLst>
          </p:cNvPr>
          <p:cNvSpPr>
            <a:spLocks noGrp="1"/>
          </p:cNvSpPr>
          <p:nvPr>
            <p:ph type="title"/>
          </p:nvPr>
        </p:nvSpPr>
        <p:spPr>
          <a:xfrm>
            <a:off x="282633" y="332074"/>
            <a:ext cx="10515600" cy="1325563"/>
          </a:xfrm>
        </p:spPr>
        <p:txBody>
          <a:bodyPr anchor="ctr">
            <a:normAutofit fontScale="90000"/>
          </a:bodyPr>
          <a:lstStyle/>
          <a:p>
            <a:r>
              <a:rPr kumimoji="0" lang="en-US" b="1" i="0" u="none" strike="noStrike" kern="1200" cap="none" spc="0" normalizeH="0" baseline="0" noProof="0">
                <a:ln>
                  <a:noFill/>
                </a:ln>
                <a:effectLst/>
                <a:uLnTx/>
                <a:uFillTx/>
              </a:rPr>
              <a:t>Language in the WA ELA 2026 </a:t>
            </a:r>
            <a:r>
              <a:rPr kumimoji="0" lang="en-US" b="0" i="0" u="none" strike="noStrike" kern="1200" cap="none" spc="0" normalizeH="0" baseline="0" noProof="0">
                <a:ln>
                  <a:noFill/>
                </a:ln>
                <a:effectLst/>
                <a:uLnTx/>
                <a:uFillTx/>
              </a:rPr>
              <a:t>| </a:t>
            </a:r>
            <a:br>
              <a:rPr lang="en-US" b="0" i="0" u="none" strike="noStrike" kern="1200" cap="none" spc="0" normalizeH="0" baseline="0" noProof="0">
                <a:ln>
                  <a:noFill/>
                </a:ln>
                <a:effectLst/>
                <a:uLnTx/>
                <a:uFillTx/>
              </a:rPr>
            </a:br>
            <a:r>
              <a:rPr kumimoji="0" lang="en-US" b="0" i="0" u="none" strike="noStrike" kern="0" cap="none" spc="0" normalizeH="0" baseline="0" noProof="0">
                <a:ln>
                  <a:noFill/>
                </a:ln>
                <a:solidFill>
                  <a:srgbClr val="FFC000"/>
                </a:solidFill>
                <a:effectLst/>
                <a:uLnTx/>
                <a:uFillTx/>
              </a:rPr>
              <a:t>Useful in multilingual and dual language settings</a:t>
            </a:r>
            <a:endParaRPr lang="en-US">
              <a:solidFill>
                <a:srgbClr val="FFC000"/>
              </a:solidFill>
            </a:endParaRPr>
          </a:p>
        </p:txBody>
      </p:sp>
      <p:graphicFrame>
        <p:nvGraphicFramePr>
          <p:cNvPr id="6" name="Content Placeholder 5" descr="What’s New: Language domain affirms multilingual assets while supporting students to navigate academic and discipline-specific language.&#10;Grade 2&#10;Students compare home language patterns with classroom English during shared writing.&#10;Grade 6&#10;Students explain when and why writers shift language style for different audiences.&#10;Grade 10&#10; Students analyze how authors use language variation to convey identity and perspective.&#10;Key Literacy Practice: Make meaning through their own experiences and perspectives.">
            <a:extLst>
              <a:ext uri="{FF2B5EF4-FFF2-40B4-BE49-F238E27FC236}">
                <a16:creationId xmlns:a16="http://schemas.microsoft.com/office/drawing/2014/main" id="{919DBE1B-9D16-DB1F-7913-6AC9211200CC}"/>
              </a:ext>
            </a:extLst>
          </p:cNvPr>
          <p:cNvGraphicFramePr>
            <a:graphicFrameLocks noGrp="1"/>
          </p:cNvGraphicFramePr>
          <p:nvPr>
            <p:ph sz="half" idx="2"/>
            <p:extLst>
              <p:ext uri="{D42A27DB-BD31-4B8C-83A1-F6EECF244321}">
                <p14:modId xmlns:p14="http://schemas.microsoft.com/office/powerpoint/2010/main" val="836159802"/>
              </p:ext>
            </p:extLst>
          </p:nvPr>
        </p:nvGraphicFramePr>
        <p:xfrm>
          <a:off x="282633" y="1812175"/>
          <a:ext cx="11909367" cy="4222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F206B50-F32B-5D3A-FCFF-4A188D70931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643655"/>
      </p:ext>
    </p:extLst>
  </p:cSld>
  <p:clrMapOvr>
    <a:masterClrMapping/>
  </p:clrMapOvr>
  <mc:AlternateContent xmlns:mc="http://schemas.openxmlformats.org/markup-compatibility/2006" xmlns:p14="http://schemas.microsoft.com/office/powerpoint/2010/main">
    <mc:Choice Requires="p14">
      <p:transition spd="med" p14:dur="700" advTm="130318">
        <p:fade/>
      </p:transition>
    </mc:Choice>
    <mc:Fallback xmlns="">
      <p:transition spd="med" advTm="1303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041A-031F-F90F-7291-7B7C63A97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2CDF0-BC17-0D8A-9818-3A8854D849E5}"/>
              </a:ext>
            </a:extLst>
          </p:cNvPr>
          <p:cNvSpPr>
            <a:spLocks noGrp="1"/>
          </p:cNvSpPr>
          <p:nvPr>
            <p:ph type="title"/>
          </p:nvPr>
        </p:nvSpPr>
        <p:spPr>
          <a:xfrm>
            <a:off x="838200" y="365125"/>
            <a:ext cx="10515600" cy="1325563"/>
          </a:xfrm>
        </p:spPr>
        <p:txBody>
          <a:bodyPr anchor="ctr">
            <a:normAutofit/>
          </a:bodyPr>
          <a:lstStyle/>
          <a:p>
            <a:r>
              <a:rPr kumimoji="0" lang="en-US" b="1" i="0" u="none" strike="noStrike" kern="1200" cap="none" spc="0" normalizeH="0" baseline="0" noProof="0">
                <a:ln>
                  <a:noFill/>
                </a:ln>
                <a:effectLst/>
                <a:uLnTx/>
                <a:uFillTx/>
              </a:rPr>
              <a:t>Language in the WA ELA 2026 </a:t>
            </a:r>
            <a:r>
              <a:rPr kumimoji="0" lang="en-US" b="0" i="0" u="none" strike="noStrike" kern="1200" cap="none" spc="0" normalizeH="0" baseline="0" noProof="0">
                <a:ln>
                  <a:noFill/>
                </a:ln>
                <a:effectLst/>
                <a:uLnTx/>
                <a:uFillTx/>
              </a:rPr>
              <a:t>| </a:t>
            </a:r>
            <a:br>
              <a:rPr lang="en-US" b="0" i="0" u="none" strike="noStrike" kern="1200" cap="none" spc="0" normalizeH="0" baseline="0" noProof="0">
                <a:ln>
                  <a:noFill/>
                </a:ln>
                <a:effectLst/>
                <a:uLnTx/>
                <a:uFillTx/>
              </a:rPr>
            </a:br>
            <a:r>
              <a:rPr kumimoji="0" lang="en-US" b="0" i="0" u="none" strike="noStrike" kern="0" cap="none" spc="0" normalizeH="0" baseline="0" noProof="0">
                <a:ln>
                  <a:noFill/>
                </a:ln>
                <a:solidFill>
                  <a:srgbClr val="FFC000"/>
                </a:solidFill>
                <a:effectLst/>
                <a:uLnTx/>
                <a:uFillTx/>
              </a:rPr>
              <a:t>In service of meaning and communication</a:t>
            </a:r>
            <a:endParaRPr lang="en-US">
              <a:solidFill>
                <a:srgbClr val="FFC000"/>
              </a:solidFill>
            </a:endParaRPr>
          </a:p>
        </p:txBody>
      </p:sp>
      <p:graphicFrame>
        <p:nvGraphicFramePr>
          <p:cNvPr id="6" name="Content Placeholder 5" descr="What’s New: Conventions, grammar, and usage are for clarity, impact, and effectiveness.Grade K-1&#10;Students experiment with capitalization and punctuation to help readers understand their message.&#10;Grade 5&#10;Students revise sentences to combine ideas and improve flow in informational writing.&#10;Grade 9&#10; Students evaluate how punctuation and syntax shape emphasis in literary analysis.&#10;Key Literacy Practice: Use literacy for their own purposes.">
            <a:extLst>
              <a:ext uri="{FF2B5EF4-FFF2-40B4-BE49-F238E27FC236}">
                <a16:creationId xmlns:a16="http://schemas.microsoft.com/office/drawing/2014/main" id="{4E445E53-4F75-CA9C-BB67-8EA1113F000A}"/>
              </a:ext>
            </a:extLst>
          </p:cNvPr>
          <p:cNvGraphicFramePr>
            <a:graphicFrameLocks noGrp="1"/>
          </p:cNvGraphicFramePr>
          <p:nvPr>
            <p:ph sz="half" idx="2"/>
            <p:extLst>
              <p:ext uri="{D42A27DB-BD31-4B8C-83A1-F6EECF244321}">
                <p14:modId xmlns:p14="http://schemas.microsoft.com/office/powerpoint/2010/main" val="351506012"/>
              </p:ext>
            </p:extLst>
          </p:nvPr>
        </p:nvGraphicFramePr>
        <p:xfrm>
          <a:off x="282633" y="1869684"/>
          <a:ext cx="11909367" cy="4222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51BFCC4-23ED-54F2-62FE-F9B41CBF274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2064181"/>
      </p:ext>
    </p:extLst>
  </p:cSld>
  <p:clrMapOvr>
    <a:masterClrMapping/>
  </p:clrMapOvr>
  <mc:AlternateContent xmlns:mc="http://schemas.openxmlformats.org/markup-compatibility/2006" xmlns:p14="http://schemas.microsoft.com/office/powerpoint/2010/main">
    <mc:Choice Requires="p14">
      <p:transition spd="med" p14:dur="700" advTm="149517">
        <p:fade/>
      </p:transition>
    </mc:Choice>
    <mc:Fallback xmlns="">
      <p:transition spd="med" advTm="149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751A-0844-893D-C7F2-2A82DD551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D150B-6827-9CF9-B5EE-3396FB566215}"/>
              </a:ext>
            </a:extLst>
          </p:cNvPr>
          <p:cNvSpPr>
            <a:spLocks noGrp="1"/>
          </p:cNvSpPr>
          <p:nvPr>
            <p:ph type="title"/>
          </p:nvPr>
        </p:nvSpPr>
        <p:spPr>
          <a:xfrm>
            <a:off x="282633" y="321057"/>
            <a:ext cx="10515600" cy="1325563"/>
          </a:xfrm>
        </p:spPr>
        <p:txBody>
          <a:bodyPr anchor="ctr">
            <a:normAutofit fontScale="90000"/>
          </a:bodyPr>
          <a:lstStyle/>
          <a:p>
            <a:r>
              <a:rPr kumimoji="0" lang="en-US" b="1" i="0" u="none" strike="noStrike" kern="1200" cap="none" spc="0" normalizeH="0" baseline="0" noProof="0">
                <a:ln>
                  <a:noFill/>
                </a:ln>
                <a:effectLst/>
                <a:uLnTx/>
                <a:uFillTx/>
              </a:rPr>
              <a:t>Language in the WA ELA 2026 </a:t>
            </a:r>
            <a:r>
              <a:rPr kumimoji="0" lang="en-US" b="0" i="0" u="none" strike="noStrike" kern="1200" cap="none" spc="0" normalizeH="0" baseline="0" noProof="0">
                <a:ln>
                  <a:noFill/>
                </a:ln>
                <a:effectLst/>
                <a:uLnTx/>
                <a:uFillTx/>
              </a:rPr>
              <a:t>| </a:t>
            </a:r>
            <a:br>
              <a:rPr lang="en-US" b="0" i="0" u="none" strike="noStrike" kern="1200" cap="none" spc="0" normalizeH="0" baseline="0" noProof="0">
                <a:ln>
                  <a:noFill/>
                </a:ln>
                <a:effectLst/>
                <a:uLnTx/>
                <a:uFillTx/>
              </a:rPr>
            </a:br>
            <a:r>
              <a:rPr kumimoji="0" lang="en-US" b="0" i="0" u="none" strike="noStrike" kern="0" cap="none" spc="0" normalizeH="0" baseline="0" noProof="0">
                <a:ln>
                  <a:noFill/>
                </a:ln>
                <a:solidFill>
                  <a:srgbClr val="FFC000"/>
                </a:solidFill>
                <a:effectLst/>
                <a:uLnTx/>
                <a:uFillTx/>
              </a:rPr>
              <a:t>Progressive and recursive skill development</a:t>
            </a:r>
            <a:endParaRPr lang="en-US">
              <a:solidFill>
                <a:srgbClr val="FFC000"/>
              </a:solidFill>
            </a:endParaRPr>
          </a:p>
        </p:txBody>
      </p:sp>
      <p:graphicFrame>
        <p:nvGraphicFramePr>
          <p:cNvPr id="6" name="Content Placeholder 5" descr="What's New: Lanuage expectations are coherent and cumulative, supporting vertical progession across grade bands.&#10;Grades 3rd-5th are building from basic sentence expansion to intentional sentence variety. &#10;Grades 6th-8th are applying conventions strategically in multiple genres.&#10;Grades 9th-12th are using syntax, diction, and style deliberately for rhetorical impact.&#10;&#10;Key Literacy practice wil be students using flexible recursive processes. ">
            <a:extLst>
              <a:ext uri="{FF2B5EF4-FFF2-40B4-BE49-F238E27FC236}">
                <a16:creationId xmlns:a16="http://schemas.microsoft.com/office/drawing/2014/main" id="{A492CCA6-91AA-E6BF-3F17-58BC6F1B6E06}"/>
              </a:ext>
            </a:extLst>
          </p:cNvPr>
          <p:cNvGraphicFramePr>
            <a:graphicFrameLocks noGrp="1"/>
          </p:cNvGraphicFramePr>
          <p:nvPr>
            <p:ph sz="half" idx="2"/>
            <p:extLst>
              <p:ext uri="{D42A27DB-BD31-4B8C-83A1-F6EECF244321}">
                <p14:modId xmlns:p14="http://schemas.microsoft.com/office/powerpoint/2010/main" val="1982676463"/>
              </p:ext>
            </p:extLst>
          </p:nvPr>
        </p:nvGraphicFramePr>
        <p:xfrm>
          <a:off x="282633" y="1812175"/>
          <a:ext cx="11909367" cy="4222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3245D756-D4C4-ED29-EBC3-2E03F8C178F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849876"/>
      </p:ext>
    </p:extLst>
  </p:cSld>
  <p:clrMapOvr>
    <a:masterClrMapping/>
  </p:clrMapOvr>
  <mc:AlternateContent xmlns:mc="http://schemas.openxmlformats.org/markup-compatibility/2006" xmlns:p14="http://schemas.microsoft.com/office/powerpoint/2010/main">
    <mc:Choice Requires="p14">
      <p:transition spd="med" p14:dur="700" advTm="95904">
        <p:fade/>
      </p:transition>
    </mc:Choice>
    <mc:Fallback xmlns="">
      <p:transition spd="med" advTm="959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5829-5D5A-0FF5-F029-137309F9B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59E03-0A60-E512-5FB3-855D199D093E}"/>
              </a:ext>
            </a:extLst>
          </p:cNvPr>
          <p:cNvSpPr>
            <a:spLocks noGrp="1"/>
          </p:cNvSpPr>
          <p:nvPr>
            <p:ph type="title"/>
          </p:nvPr>
        </p:nvSpPr>
        <p:spPr/>
        <p:txBody>
          <a:bodyPr>
            <a:normAutofit fontScale="90000"/>
          </a:bodyPr>
          <a:lstStyle/>
          <a:p>
            <a:pPr lvl="0"/>
            <a:r>
              <a:rPr lang="en-US" b="1"/>
              <a:t>Language in the WA ELA 2026 |</a:t>
            </a:r>
            <a:br>
              <a:rPr lang="en-US"/>
            </a:br>
            <a:r>
              <a:rPr lang="en-US">
                <a:solidFill>
                  <a:srgbClr val="FFC000"/>
                </a:solidFill>
              </a:rPr>
              <a:t>Conclusion: What this means for classrooms</a:t>
            </a:r>
            <a:br>
              <a:rPr lang="en-US"/>
            </a:br>
            <a:endParaRPr lang="en-US"/>
          </a:p>
        </p:txBody>
      </p:sp>
      <p:pic>
        <p:nvPicPr>
          <p:cNvPr id="9" name="Audio 8">
            <a:hlinkClick r:id="" action="ppaction://media"/>
            <a:extLst>
              <a:ext uri="{FF2B5EF4-FFF2-40B4-BE49-F238E27FC236}">
                <a16:creationId xmlns:a16="http://schemas.microsoft.com/office/drawing/2014/main" id="{F46728B7-C14E-ADCD-D37C-835ACB52CD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3582646"/>
      </p:ext>
    </p:extLst>
  </p:cSld>
  <p:clrMapOvr>
    <a:masterClrMapping/>
  </p:clrMapOvr>
  <mc:AlternateContent xmlns:mc="http://schemas.openxmlformats.org/markup-compatibility/2006" xmlns:p14="http://schemas.microsoft.com/office/powerpoint/2010/main">
    <mc:Choice Requires="p14">
      <p:transition spd="med" p14:dur="700" advTm="5043">
        <p:fade/>
      </p:transition>
    </mc:Choice>
    <mc:Fallback xmlns="">
      <p:transition spd="med" advTm="50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E2B8-B4F3-8937-C58E-C57F6CC7FF65}"/>
              </a:ext>
            </a:extLst>
          </p:cNvPr>
          <p:cNvSpPr>
            <a:spLocks noGrp="1"/>
          </p:cNvSpPr>
          <p:nvPr>
            <p:ph type="title"/>
          </p:nvPr>
        </p:nvSpPr>
        <p:spPr>
          <a:xfrm>
            <a:off x="838200" y="354109"/>
            <a:ext cx="10515600" cy="1325563"/>
          </a:xfrm>
        </p:spPr>
        <p:txBody>
          <a:bodyPr/>
          <a:lstStyle/>
          <a:p>
            <a:r>
              <a:rPr lang="en-US" b="1"/>
              <a:t>Language in the WA ELA 2026 </a:t>
            </a:r>
            <a:r>
              <a:rPr lang="en-US"/>
              <a:t>|</a:t>
            </a:r>
            <a:br>
              <a:rPr lang="en-US"/>
            </a:br>
            <a:r>
              <a:rPr lang="en-US">
                <a:solidFill>
                  <a:srgbClr val="FFC000"/>
                </a:solidFill>
              </a:rPr>
              <a:t>What this means for classrooms</a:t>
            </a:r>
          </a:p>
        </p:txBody>
      </p:sp>
      <p:sp>
        <p:nvSpPr>
          <p:cNvPr id="3" name="Content Placeholder 2" descr="What's staying the same is students still learn grammar usage, spelling and conventions and teachers continue to provide explicit instruction.">
            <a:extLst>
              <a:ext uri="{FF2B5EF4-FFF2-40B4-BE49-F238E27FC236}">
                <a16:creationId xmlns:a16="http://schemas.microsoft.com/office/drawing/2014/main" id="{EB5C3C6F-1841-6D28-60CC-A686C779E5A3}"/>
              </a:ext>
            </a:extLst>
          </p:cNvPr>
          <p:cNvSpPr>
            <a:spLocks noGrp="1"/>
          </p:cNvSpPr>
          <p:nvPr>
            <p:ph sz="half" idx="1"/>
          </p:nvPr>
        </p:nvSpPr>
        <p:spPr>
          <a:solidFill>
            <a:schemeClr val="bg2"/>
          </a:solidFill>
        </p:spPr>
        <p:txBody>
          <a:bodyPr vert="horz" lIns="91440" tIns="45720" rIns="91440" bIns="45720" rtlCol="0" anchor="t">
            <a:normAutofit/>
          </a:bodyPr>
          <a:lstStyle/>
          <a:p>
            <a:pPr marL="0" indent="0">
              <a:buNone/>
            </a:pPr>
            <a:r>
              <a:rPr lang="en-US" b="1">
                <a:latin typeface="Segoe UI"/>
                <a:cs typeface="Segoe UI"/>
              </a:rPr>
              <a:t>What’s staying the same?</a:t>
            </a:r>
          </a:p>
          <a:p>
            <a:endParaRPr lang="en-US"/>
          </a:p>
          <a:p>
            <a:r>
              <a:rPr lang="en-US">
                <a:latin typeface="Segoe UI"/>
                <a:cs typeface="Segoe UI"/>
              </a:rPr>
              <a:t>Students still learn grammar, usage, spelling and conventions.</a:t>
            </a:r>
          </a:p>
          <a:p>
            <a:endParaRPr lang="en-US"/>
          </a:p>
          <a:p>
            <a:r>
              <a:rPr lang="en-US">
                <a:latin typeface="Segoe UI"/>
                <a:cs typeface="Segoe UI"/>
              </a:rPr>
              <a:t>Teachers continue to provide explicit instruction.</a:t>
            </a:r>
            <a:endParaRPr lang="en-US"/>
          </a:p>
        </p:txBody>
      </p:sp>
      <p:sp>
        <p:nvSpPr>
          <p:cNvPr id="4" name="Content Placeholder 3" descr="What's shifting is language is integrated, purposeful and asset-based and instruction is grounded in real reading, writing, and discussion ">
            <a:extLst>
              <a:ext uri="{FF2B5EF4-FFF2-40B4-BE49-F238E27FC236}">
                <a16:creationId xmlns:a16="http://schemas.microsoft.com/office/drawing/2014/main" id="{1AB3134D-80FD-BFC8-1D79-A746DB5E4E55}"/>
              </a:ext>
            </a:extLst>
          </p:cNvPr>
          <p:cNvSpPr>
            <a:spLocks noGrp="1"/>
          </p:cNvSpPr>
          <p:nvPr>
            <p:ph sz="half" idx="2"/>
          </p:nvPr>
        </p:nvSpPr>
        <p:spPr>
          <a:solidFill>
            <a:schemeClr val="accent2">
              <a:lumMod val="40000"/>
              <a:lumOff val="60000"/>
            </a:schemeClr>
          </a:solidFill>
        </p:spPr>
        <p:txBody>
          <a:bodyPr/>
          <a:lstStyle/>
          <a:p>
            <a:pPr marL="0" indent="0">
              <a:buNone/>
            </a:pPr>
            <a:r>
              <a:rPr lang="en-US" b="1"/>
              <a:t>What’s shifting?</a:t>
            </a:r>
          </a:p>
          <a:p>
            <a:endParaRPr lang="en-US"/>
          </a:p>
          <a:p>
            <a:r>
              <a:rPr lang="en-US"/>
              <a:t>Language is integrated, purposeful and asset-based.</a:t>
            </a:r>
          </a:p>
          <a:p>
            <a:endParaRPr lang="en-US"/>
          </a:p>
          <a:p>
            <a:r>
              <a:rPr lang="en-US"/>
              <a:t>Instruction is grounded in real reading, writing, and discussion. </a:t>
            </a:r>
          </a:p>
        </p:txBody>
      </p:sp>
      <p:pic>
        <p:nvPicPr>
          <p:cNvPr id="6" name="Audio 5">
            <a:hlinkClick r:id="" action="ppaction://media"/>
            <a:extLst>
              <a:ext uri="{FF2B5EF4-FFF2-40B4-BE49-F238E27FC236}">
                <a16:creationId xmlns:a16="http://schemas.microsoft.com/office/drawing/2014/main" id="{58899049-91F3-32F8-31C2-5FEEDAD1661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3840255"/>
      </p:ext>
    </p:extLst>
  </p:cSld>
  <p:clrMapOvr>
    <a:masterClrMapping/>
  </p:clrMapOvr>
  <mc:AlternateContent xmlns:mc="http://schemas.openxmlformats.org/markup-compatibility/2006" xmlns:p14="http://schemas.microsoft.com/office/powerpoint/2010/main">
    <mc:Choice Requires="p14">
      <p:transition spd="med" p14:dur="700" advTm="60438">
        <p:fade/>
      </p:transition>
    </mc:Choice>
    <mc:Fallback xmlns="">
      <p:transition spd="med" advTm="60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E48D7E6-642F-A63B-A958-551D913E15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2" name="Title 1">
            <a:extLst>
              <a:ext uri="{FF2B5EF4-FFF2-40B4-BE49-F238E27FC236}">
                <a16:creationId xmlns:a16="http://schemas.microsoft.com/office/drawing/2014/main" id="{00C78883-D26E-E46A-0051-B7C29BEB107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How to connect with us</a:t>
            </a:r>
          </a:p>
        </p:txBody>
      </p:sp>
    </p:spTree>
    <p:extLst>
      <p:ext uri="{BB962C8B-B14F-4D97-AF65-F5344CB8AC3E}">
        <p14:creationId xmlns:p14="http://schemas.microsoft.com/office/powerpoint/2010/main" val="1516622660"/>
      </p:ext>
    </p:extLst>
  </p:cSld>
  <p:clrMapOvr>
    <a:masterClrMapping/>
  </p:clrMapOvr>
  <mc:AlternateContent xmlns:mc="http://schemas.openxmlformats.org/markup-compatibility/2006" xmlns:p14="http://schemas.microsoft.com/office/powerpoint/2010/main">
    <mc:Choice Requires="p14">
      <p:transition spd="med" p14:dur="700" advTm="3848">
        <p:fade/>
      </p:transition>
    </mc:Choice>
    <mc:Fallback xmlns="">
      <p:transition spd="med" advTm="3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a:t>WA ELA 2026 </a:t>
            </a:r>
            <a:r>
              <a:rPr lang="en-US"/>
              <a:t>| </a:t>
            </a:r>
            <a:r>
              <a:rPr lang="en-US">
                <a:solidFill>
                  <a:srgbClr val="FFC000"/>
                </a:solidFill>
              </a:rPr>
              <a:t>Session Agenda</a:t>
            </a:r>
            <a:endParaRPr lang="en-US" i="1">
              <a:solidFill>
                <a:srgbClr val="FFC000"/>
              </a:solidFill>
            </a:endParaRPr>
          </a:p>
        </p:txBody>
      </p:sp>
      <p:graphicFrame>
        <p:nvGraphicFramePr>
          <p:cNvPr id="7" name="Content Placeholder 4" descr="Image showing What's New in the WA ELA 2026 Standards, What's New in the WA ELA 2026 Language Domain and What These Changes Mean for Classrooms">
            <a:extLst>
              <a:ext uri="{FF2B5EF4-FFF2-40B4-BE49-F238E27FC236}">
                <a16:creationId xmlns:a16="http://schemas.microsoft.com/office/drawing/2014/main" id="{78478578-A152-5210-A052-2B00BEBFB514}"/>
              </a:ext>
            </a:extLst>
          </p:cNvPr>
          <p:cNvGraphicFramePr>
            <a:graphicFrameLocks noGrp="1"/>
          </p:cNvGraphicFramePr>
          <p:nvPr>
            <p:ph idx="1"/>
            <p:extLst>
              <p:ext uri="{D42A27DB-BD31-4B8C-83A1-F6EECF244321}">
                <p14:modId xmlns:p14="http://schemas.microsoft.com/office/powerpoint/2010/main" val="1374125027"/>
              </p:ext>
            </p:extLst>
          </p:nvPr>
        </p:nvGraphicFramePr>
        <p:xfrm>
          <a:off x="774192" y="1690688"/>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196B458-940A-3146-F4DB-7C2297405A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0471014"/>
      </p:ext>
    </p:extLst>
  </p:cSld>
  <p:clrMapOvr>
    <a:masterClrMapping/>
  </p:clrMapOvr>
  <mc:AlternateContent xmlns:mc="http://schemas.openxmlformats.org/markup-compatibility/2006" xmlns:p14="http://schemas.microsoft.com/office/powerpoint/2010/main">
    <mc:Choice Requires="p14">
      <p:transition spd="med" p14:dur="700" advTm="21670">
        <p:fade/>
      </p:transition>
    </mc:Choice>
    <mc:Fallback xmlns="">
      <p:transition spd="med" advTm="21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8F4EBB64-F1EE-052B-002D-948B01A8CA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2" name="Title 1">
            <a:extLst>
              <a:ext uri="{FF2B5EF4-FFF2-40B4-BE49-F238E27FC236}">
                <a16:creationId xmlns:a16="http://schemas.microsoft.com/office/drawing/2014/main" id="{81B1BED5-9DEF-5E3F-B3E1-E0CDF29830E1}"/>
              </a:ext>
            </a:extLst>
          </p:cNvPr>
          <p:cNvSpPr>
            <a:spLocks noGrp="1"/>
          </p:cNvSpPr>
          <p:nvPr>
            <p:ph type="title"/>
          </p:nvPr>
        </p:nvSpPr>
        <p:spPr>
          <a:xfrm>
            <a:off x="1251918" y="4495592"/>
            <a:ext cx="10515600" cy="1325563"/>
          </a:xfrm>
        </p:spPr>
        <p:txBody>
          <a:bodyPr>
            <a:normAutofit/>
          </a:bodyPr>
          <a:lstStyle/>
          <a:p>
            <a:r>
              <a:rPr lang="en-US" b="1">
                <a:latin typeface="Segoe UI"/>
                <a:cs typeface="Segoe UI"/>
              </a:rPr>
              <a:t>WA ELA 2026 </a:t>
            </a:r>
            <a:r>
              <a:rPr lang="en-US">
                <a:latin typeface="Segoe UI"/>
                <a:cs typeface="Segoe UI"/>
              </a:rPr>
              <a:t>| </a:t>
            </a:r>
            <a:r>
              <a:rPr lang="en-US">
                <a:solidFill>
                  <a:srgbClr val="FBC639"/>
                </a:solidFill>
                <a:latin typeface="Segoe UI"/>
                <a:cs typeface="Segoe UI"/>
              </a:rPr>
              <a:t>What’s new in the WA ELA 2026?</a:t>
            </a:r>
            <a:endParaRPr lang="en-US" b="1"/>
          </a:p>
        </p:txBody>
      </p:sp>
    </p:spTree>
    <p:extLst>
      <p:ext uri="{BB962C8B-B14F-4D97-AF65-F5344CB8AC3E}">
        <p14:creationId xmlns:p14="http://schemas.microsoft.com/office/powerpoint/2010/main" val="1219090629"/>
      </p:ext>
    </p:extLst>
  </p:cSld>
  <p:clrMapOvr>
    <a:masterClrMapping/>
  </p:clrMapOvr>
  <mc:AlternateContent xmlns:mc="http://schemas.openxmlformats.org/markup-compatibility/2006" xmlns:p14="http://schemas.microsoft.com/office/powerpoint/2010/main">
    <mc:Choice Requires="p14">
      <p:transition spd="med" p14:dur="700" advTm="25011">
        <p:fade/>
      </p:transition>
    </mc:Choice>
    <mc:Fallback xmlns="">
      <p:transition spd="med" advTm="25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0AA2-9E95-E004-80B2-5AE3EEAC5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20E27-A704-6B6A-C7C7-8995AD03A2B4}"/>
              </a:ext>
            </a:extLst>
          </p:cNvPr>
          <p:cNvSpPr>
            <a:spLocks noGrp="1"/>
          </p:cNvSpPr>
          <p:nvPr>
            <p:ph type="title"/>
          </p:nvPr>
        </p:nvSpPr>
        <p:spPr>
          <a:xfrm>
            <a:off x="0" y="0"/>
            <a:ext cx="12192000" cy="1325563"/>
          </a:xfrm>
        </p:spPr>
        <p:txBody>
          <a:bodyPr anchor="ctr">
            <a:normAutofit/>
          </a:bodyPr>
          <a:lstStyle/>
          <a:p>
            <a:pPr algn="ctr"/>
            <a:r>
              <a:rPr lang="en-US" b="1">
                <a:solidFill>
                  <a:srgbClr val="424340"/>
                </a:solidFill>
                <a:latin typeface="Segoe UI"/>
                <a:cs typeface="Segoe UI"/>
              </a:rPr>
              <a:t>WA ELA 2026 </a:t>
            </a:r>
            <a:r>
              <a:rPr lang="en-US">
                <a:solidFill>
                  <a:srgbClr val="424340"/>
                </a:solidFill>
                <a:latin typeface="Segoe UI"/>
                <a:cs typeface="Segoe UI"/>
              </a:rPr>
              <a:t>| </a:t>
            </a:r>
            <a:r>
              <a:rPr lang="en-US">
                <a:solidFill>
                  <a:srgbClr val="FFC000"/>
                </a:solidFill>
                <a:latin typeface="Segoe UI"/>
                <a:cs typeface="Segoe UI"/>
              </a:rPr>
              <a:t>Key Shift in WA ELA 2026</a:t>
            </a:r>
            <a:endParaRPr lang="en-US">
              <a:latin typeface="Segoe UI"/>
              <a:cs typeface="Segoe UI"/>
            </a:endParaRPr>
          </a:p>
        </p:txBody>
      </p:sp>
      <p:pic>
        <p:nvPicPr>
          <p:cNvPr id="6" name="Graphic 5" descr="Person with idea outline">
            <a:extLst>
              <a:ext uri="{FF2B5EF4-FFF2-40B4-BE49-F238E27FC236}">
                <a16:creationId xmlns:a16="http://schemas.microsoft.com/office/drawing/2014/main" id="{ADBB77D2-D88E-E9C9-999F-BEBC891EC1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2166" y="2005362"/>
            <a:ext cx="3802566" cy="3802566"/>
          </a:xfrm>
          <a:prstGeom prst="rect">
            <a:avLst/>
          </a:prstGeom>
        </p:spPr>
      </p:pic>
      <p:sp>
        <p:nvSpPr>
          <p:cNvPr id="3" name="Content Placeholder 2">
            <a:extLst>
              <a:ext uri="{FF2B5EF4-FFF2-40B4-BE49-F238E27FC236}">
                <a16:creationId xmlns:a16="http://schemas.microsoft.com/office/drawing/2014/main" id="{46617725-40C1-DB7E-CC15-84307FD62DB6}"/>
              </a:ext>
            </a:extLst>
          </p:cNvPr>
          <p:cNvSpPr>
            <a:spLocks noGrp="1"/>
          </p:cNvSpPr>
          <p:nvPr>
            <p:ph sz="half" idx="2"/>
          </p:nvPr>
        </p:nvSpPr>
        <p:spPr>
          <a:xfrm>
            <a:off x="4638907" y="1825625"/>
            <a:ext cx="7553093" cy="4753595"/>
          </a:xfrm>
        </p:spPr>
        <p:txBody>
          <a:bodyPr vert="horz" lIns="91440" tIns="45720" rIns="91440" bIns="45720" rtlCol="0" anchor="t">
            <a:normAutofit/>
          </a:bodyPr>
          <a:lstStyle/>
          <a:p>
            <a:pPr marL="0" indent="0" algn="ctr">
              <a:buNone/>
            </a:pPr>
            <a:endParaRPr lang="en-US" sz="3600" b="1">
              <a:solidFill>
                <a:srgbClr val="FBC639"/>
              </a:solidFill>
            </a:endParaRPr>
          </a:p>
          <a:p>
            <a:pPr marL="0" indent="0" algn="ctr">
              <a:buNone/>
            </a:pPr>
            <a:endParaRPr lang="en-US" sz="3600" b="1">
              <a:solidFill>
                <a:srgbClr val="FBC639"/>
              </a:solidFill>
            </a:endParaRPr>
          </a:p>
          <a:p>
            <a:pPr marL="0" indent="0" algn="ctr">
              <a:buNone/>
            </a:pPr>
            <a:r>
              <a:rPr lang="en-US" sz="3600" b="1">
                <a:solidFill>
                  <a:srgbClr val="FBC639"/>
                </a:solidFill>
              </a:rPr>
              <a:t>Students are active </a:t>
            </a:r>
            <a:br>
              <a:rPr lang="en-US" sz="3600" b="1">
                <a:solidFill>
                  <a:srgbClr val="FBC639"/>
                </a:solidFill>
              </a:rPr>
            </a:br>
            <a:r>
              <a:rPr lang="en-US" sz="3600" b="1">
                <a:solidFill>
                  <a:srgbClr val="FBC639"/>
                </a:solidFill>
              </a:rPr>
              <a:t>decision-makers. </a:t>
            </a:r>
            <a:endParaRPr lang="en-US" sz="3600" b="1">
              <a:solidFill>
                <a:srgbClr val="FBC639"/>
              </a:solidFill>
              <a:cs typeface="Segoe UI"/>
            </a:endParaRPr>
          </a:p>
          <a:p>
            <a:pPr marL="0" indent="0">
              <a:buNone/>
            </a:pPr>
            <a:endParaRPr lang="en-US" sz="2400"/>
          </a:p>
        </p:txBody>
      </p:sp>
      <p:pic>
        <p:nvPicPr>
          <p:cNvPr id="5" name="Audio 4">
            <a:hlinkClick r:id="" action="ppaction://media"/>
            <a:extLst>
              <a:ext uri="{FF2B5EF4-FFF2-40B4-BE49-F238E27FC236}">
                <a16:creationId xmlns:a16="http://schemas.microsoft.com/office/drawing/2014/main" id="{374249AD-39D8-59A3-5A6C-6C4EFA0E09B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4712464"/>
      </p:ext>
    </p:extLst>
  </p:cSld>
  <p:clrMapOvr>
    <a:masterClrMapping/>
  </p:clrMapOvr>
  <mc:AlternateContent xmlns:mc="http://schemas.openxmlformats.org/markup-compatibility/2006" xmlns:p14="http://schemas.microsoft.com/office/powerpoint/2010/main">
    <mc:Choice Requires="p14">
      <p:transition spd="med" p14:dur="700" advTm="67430">
        <p:fade/>
      </p:transition>
    </mc:Choice>
    <mc:Fallback xmlns="">
      <p:transition spd="med" advTm="67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9023"/>
            <a:ext cx="10515600" cy="1325563"/>
          </a:xfrm>
        </p:spPr>
        <p:txBody>
          <a:bodyPr anchor="ctr">
            <a:normAutofit/>
          </a:bodyPr>
          <a:lstStyle/>
          <a:p>
            <a:r>
              <a:rPr lang="en-US" b="1"/>
              <a:t>WA ELA 2026 </a:t>
            </a:r>
            <a:r>
              <a:rPr lang="en-US"/>
              <a:t>| </a:t>
            </a:r>
            <a:r>
              <a:rPr lang="en-US">
                <a:solidFill>
                  <a:srgbClr val="FFC000"/>
                </a:solidFill>
              </a:rPr>
              <a:t>Six Key Understandings of Literacy</a:t>
            </a:r>
            <a:endParaRPr>
              <a:solidFill>
                <a:srgbClr val="FFC000"/>
              </a:solidFill>
            </a:endParaRPr>
          </a:p>
        </p:txBody>
      </p:sp>
      <p:graphicFrame>
        <p:nvGraphicFramePr>
          <p:cNvPr id="5" name="Content Placeholder 2" descr="6 boxes showing the 6 key understandings. Students' experiences matter, Language is social, Domains are interdependent and integrated, literacy is more than isolated skills, all texts are multimodal, and Literacy connects to histories, identities, futures">
            <a:extLst>
              <a:ext uri="{FF2B5EF4-FFF2-40B4-BE49-F238E27FC236}">
                <a16:creationId xmlns:a16="http://schemas.microsoft.com/office/drawing/2014/main" id="{7AA95C6D-3500-CFE3-27BC-D2D787A53767}"/>
              </a:ext>
            </a:extLst>
          </p:cNvPr>
          <p:cNvGraphicFramePr>
            <a:graphicFrameLocks noGrp="1"/>
          </p:cNvGraphicFramePr>
          <p:nvPr>
            <p:ph idx="1"/>
            <p:extLst>
              <p:ext uri="{D42A27DB-BD31-4B8C-83A1-F6EECF244321}">
                <p14:modId xmlns:p14="http://schemas.microsoft.com/office/powerpoint/2010/main" val="1646931590"/>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7A8E724-80A1-9BC5-46AB-C2110BE71E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1961" y="4800600"/>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30921">
        <p:fade/>
      </p:transition>
    </mc:Choice>
    <mc:Fallback xmlns="">
      <p:transition spd="med" advTm="30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a:t>WA ELA 2026 </a:t>
            </a:r>
            <a:r>
              <a:rPr lang="en-US"/>
              <a:t>| </a:t>
            </a:r>
            <a:r>
              <a:rPr lang="en-US">
                <a:solidFill>
                  <a:srgbClr val="FFC000"/>
                </a:solidFill>
              </a:rPr>
              <a:t>Six Student Literacy Practices</a:t>
            </a:r>
          </a:p>
        </p:txBody>
      </p:sp>
      <p:graphicFrame>
        <p:nvGraphicFramePr>
          <p:cNvPr id="5" name="Content Placeholder 2" descr="Use literacy for their own purposes, think about the communicative situation, use and adapt genres to create multimodal texts, use flexible, recursive processes, make meaning through experiences and perspectives, and critically examine texts through various lenses ">
            <a:extLst>
              <a:ext uri="{FF2B5EF4-FFF2-40B4-BE49-F238E27FC236}">
                <a16:creationId xmlns:a16="http://schemas.microsoft.com/office/drawing/2014/main" id="{A34A77B0-D0AD-5B7B-FC1E-630A93DAA3E7}"/>
              </a:ext>
            </a:extLst>
          </p:cNvPr>
          <p:cNvGraphicFramePr>
            <a:graphicFrameLocks noGrp="1"/>
          </p:cNvGraphicFramePr>
          <p:nvPr>
            <p:ph idx="1"/>
            <p:extLst>
              <p:ext uri="{D42A27DB-BD31-4B8C-83A1-F6EECF244321}">
                <p14:modId xmlns:p14="http://schemas.microsoft.com/office/powerpoint/2010/main" val="2293766623"/>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22A2C4D-98F1-E5B3-38C1-871A9690374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advTm="35763">
        <p:fade/>
      </p:transition>
    </mc:Choice>
    <mc:Fallback xmlns="">
      <p:transition spd="med" advTm="35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E311-91E5-A06F-214A-9CFA0F2B23D1}"/>
              </a:ext>
            </a:extLst>
          </p:cNvPr>
          <p:cNvSpPr>
            <a:spLocks noGrp="1"/>
          </p:cNvSpPr>
          <p:nvPr>
            <p:ph type="title"/>
          </p:nvPr>
        </p:nvSpPr>
        <p:spPr/>
        <p:txBody>
          <a:bodyPr/>
          <a:lstStyle/>
          <a:p>
            <a:r>
              <a:rPr lang="en-US" b="1">
                <a:latin typeface="Segoe UI"/>
                <a:cs typeface="Segoe UI"/>
              </a:rPr>
              <a:t>WA ELA 2026 </a:t>
            </a:r>
            <a:r>
              <a:rPr lang="en-US">
                <a:latin typeface="Segoe UI"/>
                <a:cs typeface="Segoe UI"/>
              </a:rPr>
              <a:t>| </a:t>
            </a:r>
            <a:r>
              <a:rPr lang="en-US">
                <a:solidFill>
                  <a:srgbClr val="FBC639"/>
                </a:solidFill>
                <a:latin typeface="Segoe UI"/>
                <a:cs typeface="Segoe UI"/>
              </a:rPr>
              <a:t>What’s new in the Language domain?</a:t>
            </a:r>
            <a:endParaRPr lang="en-US">
              <a:solidFill>
                <a:srgbClr val="FBC639"/>
              </a:solidFill>
            </a:endParaRPr>
          </a:p>
        </p:txBody>
      </p:sp>
      <p:pic>
        <p:nvPicPr>
          <p:cNvPr id="4" name="Audio 3">
            <a:hlinkClick r:id="" action="ppaction://media"/>
            <a:extLst>
              <a:ext uri="{FF2B5EF4-FFF2-40B4-BE49-F238E27FC236}">
                <a16:creationId xmlns:a16="http://schemas.microsoft.com/office/drawing/2014/main" id="{0EE6A8C6-55B4-65D7-4218-EAF403F5995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4851218"/>
      </p:ext>
    </p:extLst>
  </p:cSld>
  <p:clrMapOvr>
    <a:masterClrMapping/>
  </p:clrMapOvr>
  <mc:AlternateContent xmlns:mc="http://schemas.openxmlformats.org/markup-compatibility/2006" xmlns:p14="http://schemas.microsoft.com/office/powerpoint/2010/main">
    <mc:Choice Requires="p14">
      <p:transition spd="med" p14:dur="700" advTm="8117">
        <p:fade/>
      </p:transition>
    </mc:Choice>
    <mc:Fallback xmlns="">
      <p:transition spd="med" advTm="8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BC9D-73D5-FB2D-D209-ADB242BA73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CD767-62D0-52D5-8E5C-8F895BC91FDA}"/>
              </a:ext>
            </a:extLst>
          </p:cNvPr>
          <p:cNvSpPr>
            <a:spLocks noGrp="1"/>
          </p:cNvSpPr>
          <p:nvPr>
            <p:ph type="title"/>
          </p:nvPr>
        </p:nvSpPr>
        <p:spPr>
          <a:xfrm>
            <a:off x="111480" y="189387"/>
            <a:ext cx="11719963" cy="1325563"/>
          </a:xfrm>
        </p:spPr>
        <p:txBody>
          <a:bodyPr anchor="ctr">
            <a:normAutofit/>
          </a:bodyPr>
          <a:lstStyle/>
          <a:p>
            <a:r>
              <a:rPr lang="en-US" b="1">
                <a:latin typeface="Segoe UI"/>
                <a:cs typeface="Segoe UI"/>
              </a:rPr>
              <a:t>WA ELA 2026 </a:t>
            </a:r>
            <a:r>
              <a:rPr lang="en-US">
                <a:latin typeface="Segoe UI"/>
                <a:cs typeface="Segoe UI"/>
              </a:rPr>
              <a:t>| </a:t>
            </a:r>
            <a:r>
              <a:rPr lang="en-US">
                <a:solidFill>
                  <a:srgbClr val="FFC000"/>
                </a:solidFill>
                <a:latin typeface="Segoe UI"/>
                <a:cs typeface="Segoe UI"/>
              </a:rPr>
              <a:t>Language</a:t>
            </a:r>
            <a:r>
              <a:rPr lang="en-US">
                <a:solidFill>
                  <a:srgbClr val="40403D"/>
                </a:solidFill>
                <a:latin typeface="Segoe UI"/>
                <a:cs typeface="Segoe UI"/>
              </a:rPr>
              <a:t> </a:t>
            </a:r>
            <a:r>
              <a:rPr lang="en-US">
                <a:solidFill>
                  <a:srgbClr val="FFC000"/>
                </a:solidFill>
                <a:latin typeface="Segoe UI"/>
                <a:cs typeface="Segoe UI"/>
              </a:rPr>
              <a:t>Domain Progression </a:t>
            </a:r>
          </a:p>
        </p:txBody>
      </p:sp>
      <p:graphicFrame>
        <p:nvGraphicFramePr>
          <p:cNvPr id="5" name="Content Placeholder 2" descr="Domain descriptor: Students demonstrate command of the English language to speak and write clearly, and to comprehend more fully when reading, listening, or viewing. L.1 Know and analyze how language varies across contexts, L.2 Read aloud with accuracy and fluency, L.3 Apply conventions, sentence structure and tenses to communication clearly, L.4 Use and spell words to build vocabulary, L.5 Interpret language and word relationships for meaning ">
            <a:extLst>
              <a:ext uri="{FF2B5EF4-FFF2-40B4-BE49-F238E27FC236}">
                <a16:creationId xmlns:a16="http://schemas.microsoft.com/office/drawing/2014/main" id="{0296ADC6-E7C6-181B-BAD4-C74A33AB44CF}"/>
              </a:ext>
            </a:extLst>
          </p:cNvPr>
          <p:cNvGraphicFramePr>
            <a:graphicFrameLocks noGrp="1"/>
          </p:cNvGraphicFramePr>
          <p:nvPr>
            <p:ph idx="1"/>
            <p:extLst>
              <p:ext uri="{D42A27DB-BD31-4B8C-83A1-F6EECF244321}">
                <p14:modId xmlns:p14="http://schemas.microsoft.com/office/powerpoint/2010/main" val="3464785075"/>
              </p:ext>
            </p:extLst>
          </p:nvPr>
        </p:nvGraphicFramePr>
        <p:xfrm>
          <a:off x="440676" y="1792115"/>
          <a:ext cx="11310648" cy="4360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EE03712A-5154-5F20-433F-3E70F5BF98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0118908"/>
      </p:ext>
    </p:extLst>
  </p:cSld>
  <p:clrMapOvr>
    <a:masterClrMapping/>
  </p:clrMapOvr>
  <mc:AlternateContent xmlns:mc="http://schemas.openxmlformats.org/markup-compatibility/2006" xmlns:p14="http://schemas.microsoft.com/office/powerpoint/2010/main">
    <mc:Choice Requires="p14">
      <p:transition spd="med" p14:dur="700" advTm="27814">
        <p:fade/>
      </p:transition>
    </mc:Choice>
    <mc:Fallback xmlns="">
      <p:transition spd="med" advTm="27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A675-F281-874B-D858-666DD848CE5E}"/>
              </a:ext>
            </a:extLst>
          </p:cNvPr>
          <p:cNvSpPr>
            <a:spLocks noGrp="1"/>
          </p:cNvSpPr>
          <p:nvPr>
            <p:ph type="title"/>
          </p:nvPr>
        </p:nvSpPr>
        <p:spPr>
          <a:xfrm>
            <a:off x="187286" y="321057"/>
            <a:ext cx="11019864" cy="1347974"/>
          </a:xfrm>
        </p:spPr>
        <p:txBody>
          <a:bodyPr/>
          <a:lstStyle/>
          <a:p>
            <a:r>
              <a:rPr lang="en-US" sz="3200" b="1">
                <a:latin typeface="Segoe UI"/>
                <a:cs typeface="Segoe UI"/>
              </a:rPr>
              <a:t>WA ELA 2026 </a:t>
            </a:r>
            <a:r>
              <a:rPr lang="en-US" sz="3200">
                <a:latin typeface="Segoe UI"/>
                <a:cs typeface="Segoe UI"/>
              </a:rPr>
              <a:t>| </a:t>
            </a:r>
            <a:r>
              <a:rPr lang="en-US" sz="3200">
                <a:solidFill>
                  <a:srgbClr val="FFC000"/>
                </a:solidFill>
                <a:latin typeface="Segoe UI"/>
                <a:cs typeface="Segoe UI"/>
              </a:rPr>
              <a:t>Elementary </a:t>
            </a:r>
            <a:r>
              <a:rPr lang="en-US" sz="3200">
                <a:solidFill>
                  <a:srgbClr val="FBC639"/>
                </a:solidFill>
                <a:latin typeface="Segoe UI"/>
                <a:cs typeface="Segoe UI"/>
              </a:rPr>
              <a:t>grade level progression of Language Standard 5</a:t>
            </a:r>
            <a:endParaRPr lang="en-US" sz="3200">
              <a:solidFill>
                <a:srgbClr val="FF0000"/>
              </a:solidFill>
            </a:endParaRPr>
          </a:p>
        </p:txBody>
      </p:sp>
      <p:sp>
        <p:nvSpPr>
          <p:cNvPr id="3" name="Content Placeholder 2">
            <a:extLst>
              <a:ext uri="{FF2B5EF4-FFF2-40B4-BE49-F238E27FC236}">
                <a16:creationId xmlns:a16="http://schemas.microsoft.com/office/drawing/2014/main" id="{C852BEFC-43AA-7236-AE2A-2D1DDC9AACC0}"/>
              </a:ext>
            </a:extLst>
          </p:cNvPr>
          <p:cNvSpPr>
            <a:spLocks noGrp="1"/>
          </p:cNvSpPr>
          <p:nvPr>
            <p:ph sz="half" idx="1"/>
          </p:nvPr>
        </p:nvSpPr>
        <p:spPr>
          <a:xfrm>
            <a:off x="187286" y="1825625"/>
            <a:ext cx="5832513" cy="4183289"/>
          </a:xfrm>
          <a:solidFill>
            <a:schemeClr val="bg2"/>
          </a:solidFill>
        </p:spPr>
        <p:txBody>
          <a:bodyPr vert="horz" lIns="91440" tIns="45720" rIns="91440" bIns="45720" rtlCol="0" anchor="t">
            <a:normAutofit/>
          </a:bodyPr>
          <a:lstStyle/>
          <a:p>
            <a:pPr marL="0" indent="0">
              <a:buNone/>
            </a:pPr>
            <a:r>
              <a:rPr lang="en-US" sz="1800" b="1">
                <a:latin typeface="Segoe UI"/>
                <a:cs typeface="Segoe UI"/>
              </a:rPr>
              <a:t>ELA.2.L.5 </a:t>
            </a:r>
          </a:p>
          <a:p>
            <a:pPr marL="0" indent="0">
              <a:buNone/>
            </a:pPr>
            <a:r>
              <a:rPr lang="en-US" sz="1800">
                <a:latin typeface="Segoe UI"/>
                <a:cs typeface="Segoe UI"/>
              </a:rPr>
              <a:t>Students </a:t>
            </a:r>
            <a:r>
              <a:rPr lang="en-US" sz="1800" b="1">
                <a:latin typeface="Segoe UI"/>
                <a:cs typeface="Segoe UI"/>
              </a:rPr>
              <a:t>explore word relationships </a:t>
            </a:r>
            <a:r>
              <a:rPr lang="en-US" sz="1800">
                <a:latin typeface="Segoe UI"/>
                <a:cs typeface="Segoe UI"/>
              </a:rPr>
              <a:t>and </a:t>
            </a:r>
            <a:r>
              <a:rPr lang="en-US" sz="1800" b="1">
                <a:latin typeface="Segoe UI"/>
                <a:cs typeface="Segoe UI"/>
              </a:rPr>
              <a:t>distinguish shades of meaning</a:t>
            </a:r>
            <a:r>
              <a:rPr lang="en-US" sz="1800">
                <a:latin typeface="Segoe UI"/>
                <a:cs typeface="Segoe UI"/>
              </a:rPr>
              <a:t> in the context of </a:t>
            </a:r>
            <a:r>
              <a:rPr lang="en-US" sz="1800" b="1">
                <a:latin typeface="Segoe UI"/>
                <a:cs typeface="Segoe UI"/>
              </a:rPr>
              <a:t>second</a:t>
            </a:r>
            <a:r>
              <a:rPr lang="en-US" sz="1800">
                <a:latin typeface="Segoe UI"/>
                <a:cs typeface="Segoe UI"/>
              </a:rPr>
              <a:t> grade </a:t>
            </a:r>
            <a:r>
              <a:rPr lang="en-US" sz="1800" b="1">
                <a:latin typeface="Segoe UI"/>
                <a:cs typeface="Segoe UI"/>
              </a:rPr>
              <a:t>conversations</a:t>
            </a:r>
            <a:r>
              <a:rPr lang="en-US" sz="1800">
                <a:latin typeface="Segoe UI"/>
                <a:cs typeface="Segoe UI"/>
              </a:rPr>
              <a:t>, </a:t>
            </a:r>
            <a:r>
              <a:rPr lang="en-US" sz="1800" b="1">
                <a:latin typeface="Segoe UI"/>
                <a:cs typeface="Segoe UI"/>
              </a:rPr>
              <a:t>reading</a:t>
            </a:r>
            <a:r>
              <a:rPr lang="en-US" sz="1800">
                <a:latin typeface="Segoe UI"/>
                <a:cs typeface="Segoe UI"/>
              </a:rPr>
              <a:t>, and </a:t>
            </a:r>
            <a:r>
              <a:rPr lang="en-US" sz="1800" b="1">
                <a:latin typeface="Segoe UI"/>
                <a:cs typeface="Segoe UI"/>
              </a:rPr>
              <a:t>writing</a:t>
            </a:r>
            <a:r>
              <a:rPr lang="en-US" sz="1800">
                <a:latin typeface="Segoe UI"/>
                <a:cs typeface="Segoe UI"/>
              </a:rPr>
              <a:t>. </a:t>
            </a:r>
          </a:p>
          <a:p>
            <a:pPr marL="0" indent="0">
              <a:buNone/>
            </a:pPr>
            <a:r>
              <a:rPr lang="en-US" sz="1800">
                <a:latin typeface="Segoe UI"/>
                <a:cs typeface="Segoe UI"/>
              </a:rPr>
              <a:t>a. Use </a:t>
            </a:r>
            <a:r>
              <a:rPr lang="en-US" sz="1800" b="1">
                <a:latin typeface="Segoe UI"/>
                <a:cs typeface="Segoe UI"/>
              </a:rPr>
              <a:t>known root words and prefixes </a:t>
            </a:r>
            <a:r>
              <a:rPr lang="en-US" sz="1800">
                <a:latin typeface="Segoe UI"/>
                <a:cs typeface="Segoe UI"/>
              </a:rPr>
              <a:t>as a clue to the meaning of an </a:t>
            </a:r>
            <a:r>
              <a:rPr lang="en-US" sz="1800" b="1">
                <a:latin typeface="Segoe UI"/>
                <a:cs typeface="Segoe UI"/>
              </a:rPr>
              <a:t>unknown word</a:t>
            </a:r>
            <a:r>
              <a:rPr lang="en-US" sz="1800">
                <a:latin typeface="Segoe UI"/>
                <a:cs typeface="Segoe UI"/>
              </a:rPr>
              <a:t>. </a:t>
            </a:r>
          </a:p>
          <a:p>
            <a:pPr marL="0" indent="0">
              <a:buNone/>
            </a:pPr>
            <a:r>
              <a:rPr lang="en-US" sz="1800">
                <a:latin typeface="Segoe UI"/>
                <a:cs typeface="Segoe UI"/>
              </a:rPr>
              <a:t>b. Use knowledge of </a:t>
            </a:r>
            <a:r>
              <a:rPr lang="en-US" sz="1800" b="1">
                <a:latin typeface="Segoe UI"/>
                <a:cs typeface="Segoe UI"/>
              </a:rPr>
              <a:t>individual words </a:t>
            </a:r>
            <a:r>
              <a:rPr lang="en-US" sz="1800">
                <a:latin typeface="Segoe UI"/>
                <a:cs typeface="Segoe UI"/>
              </a:rPr>
              <a:t>as a clue to the meaning of </a:t>
            </a:r>
            <a:r>
              <a:rPr lang="en-US" sz="1800" b="1">
                <a:latin typeface="Segoe UI"/>
                <a:cs typeface="Segoe UI"/>
              </a:rPr>
              <a:t>compound words</a:t>
            </a:r>
            <a:r>
              <a:rPr lang="en-US" sz="1800">
                <a:latin typeface="Segoe UI"/>
                <a:cs typeface="Segoe UI"/>
              </a:rPr>
              <a:t>. </a:t>
            </a:r>
          </a:p>
          <a:p>
            <a:pPr marL="0" indent="0">
              <a:buNone/>
            </a:pPr>
            <a:r>
              <a:rPr lang="en-US" sz="1800">
                <a:latin typeface="Segoe UI"/>
                <a:cs typeface="Segoe UI"/>
              </a:rPr>
              <a:t>c. Use </a:t>
            </a:r>
            <a:r>
              <a:rPr lang="en-US" sz="1800" b="1">
                <a:latin typeface="Segoe UI"/>
                <a:cs typeface="Segoe UI"/>
              </a:rPr>
              <a:t>sentence-level context </a:t>
            </a:r>
            <a:r>
              <a:rPr lang="en-US" sz="1800">
                <a:latin typeface="Segoe UI"/>
                <a:cs typeface="Segoe UI"/>
              </a:rPr>
              <a:t>as a clue to the meaning of a word or phrase. </a:t>
            </a:r>
          </a:p>
          <a:p>
            <a:pPr marL="0" indent="0">
              <a:buNone/>
            </a:pPr>
            <a:r>
              <a:rPr lang="en-US" sz="1800">
                <a:latin typeface="Segoe UI"/>
                <a:cs typeface="Segoe UI"/>
              </a:rPr>
              <a:t>d. </a:t>
            </a:r>
            <a:r>
              <a:rPr lang="en-US" sz="1800" b="1">
                <a:latin typeface="Segoe UI"/>
                <a:cs typeface="Segoe UI"/>
              </a:rPr>
              <a:t>Distinguish</a:t>
            </a:r>
            <a:r>
              <a:rPr lang="en-US" sz="1800">
                <a:latin typeface="Segoe UI"/>
                <a:cs typeface="Segoe UI"/>
              </a:rPr>
              <a:t> shades of meaning among </a:t>
            </a:r>
            <a:r>
              <a:rPr lang="en-US" sz="1800" b="1">
                <a:latin typeface="Segoe UI"/>
                <a:cs typeface="Segoe UI"/>
              </a:rPr>
              <a:t>closely related verbs, adjectives, and adverbs.</a:t>
            </a:r>
          </a:p>
        </p:txBody>
      </p:sp>
      <p:sp>
        <p:nvSpPr>
          <p:cNvPr id="4" name="Content Placeholder 3">
            <a:extLst>
              <a:ext uri="{FF2B5EF4-FFF2-40B4-BE49-F238E27FC236}">
                <a16:creationId xmlns:a16="http://schemas.microsoft.com/office/drawing/2014/main" id="{81B18F25-1EEA-356D-4647-208201DE5352}"/>
              </a:ext>
            </a:extLst>
          </p:cNvPr>
          <p:cNvSpPr>
            <a:spLocks noGrp="1"/>
          </p:cNvSpPr>
          <p:nvPr>
            <p:ph sz="half" idx="2"/>
          </p:nvPr>
        </p:nvSpPr>
        <p:spPr>
          <a:xfrm>
            <a:off x="6172200" y="1825625"/>
            <a:ext cx="6019800" cy="4183289"/>
          </a:xfrm>
          <a:solidFill>
            <a:schemeClr val="accent2">
              <a:lumMod val="20000"/>
              <a:lumOff val="80000"/>
            </a:schemeClr>
          </a:solidFill>
        </p:spPr>
        <p:txBody>
          <a:bodyPr vert="horz" lIns="91440" tIns="45720" rIns="91440" bIns="45720" rtlCol="0" anchor="t">
            <a:noAutofit/>
          </a:bodyPr>
          <a:lstStyle/>
          <a:p>
            <a:pPr marL="0" indent="0">
              <a:buNone/>
            </a:pPr>
            <a:r>
              <a:rPr lang="en-US" sz="1800" b="1">
                <a:latin typeface="Segoe UI"/>
                <a:cs typeface="Segoe UI"/>
              </a:rPr>
              <a:t>ELA.4.L.5 </a:t>
            </a:r>
          </a:p>
          <a:p>
            <a:pPr marL="0" indent="0">
              <a:buNone/>
            </a:pPr>
            <a:r>
              <a:rPr lang="en-US" sz="1800">
                <a:latin typeface="Segoe UI"/>
                <a:cs typeface="Segoe UI"/>
              </a:rPr>
              <a:t>Students </a:t>
            </a:r>
            <a:r>
              <a:rPr lang="en-US" sz="1800" b="1">
                <a:latin typeface="Segoe UI"/>
                <a:cs typeface="Segoe UI"/>
              </a:rPr>
              <a:t>demonstrate understanding of figurative language</a:t>
            </a:r>
            <a:r>
              <a:rPr lang="en-US" sz="1800">
                <a:latin typeface="Segoe UI"/>
                <a:cs typeface="Segoe UI"/>
              </a:rPr>
              <a:t>, explore word relationships and distinguish shades of meaning in the context of </a:t>
            </a:r>
            <a:r>
              <a:rPr lang="en-US" sz="1800" b="1">
                <a:latin typeface="Segoe UI"/>
                <a:cs typeface="Segoe UI"/>
              </a:rPr>
              <a:t>fourth</a:t>
            </a:r>
            <a:r>
              <a:rPr lang="en-US" sz="1800">
                <a:latin typeface="Segoe UI"/>
                <a:cs typeface="Segoe UI"/>
              </a:rPr>
              <a:t> grade conversations, reading, and writing </a:t>
            </a:r>
            <a:r>
              <a:rPr lang="en-US" sz="1800" b="1">
                <a:latin typeface="Segoe UI"/>
                <a:cs typeface="Segoe UI"/>
              </a:rPr>
              <a:t>about experiences, events, and ideas. </a:t>
            </a:r>
          </a:p>
          <a:p>
            <a:pPr marL="0" indent="0">
              <a:buNone/>
            </a:pPr>
            <a:r>
              <a:rPr lang="en-US" sz="1800">
                <a:latin typeface="Segoe UI"/>
                <a:cs typeface="Segoe UI"/>
              </a:rPr>
              <a:t>a. Use grade-appropriate </a:t>
            </a:r>
            <a:r>
              <a:rPr lang="en-US" sz="1800" b="1">
                <a:latin typeface="Segoe UI"/>
                <a:cs typeface="Segoe UI"/>
              </a:rPr>
              <a:t>Greek and Latin root words and affixes </a:t>
            </a:r>
            <a:r>
              <a:rPr lang="en-US" sz="1800">
                <a:latin typeface="Segoe UI"/>
                <a:cs typeface="Segoe UI"/>
              </a:rPr>
              <a:t>as clues to the meaning of an unknown word. </a:t>
            </a:r>
          </a:p>
          <a:p>
            <a:pPr marL="0" indent="0">
              <a:buNone/>
            </a:pPr>
            <a:r>
              <a:rPr lang="en-US" sz="1800">
                <a:latin typeface="Segoe UI"/>
                <a:cs typeface="Segoe UI"/>
              </a:rPr>
              <a:t>b. </a:t>
            </a:r>
            <a:r>
              <a:rPr lang="en-US" sz="1800" b="1">
                <a:latin typeface="Segoe UI"/>
                <a:cs typeface="Segoe UI"/>
              </a:rPr>
              <a:t>Compare</a:t>
            </a:r>
            <a:r>
              <a:rPr lang="en-US" sz="1800">
                <a:latin typeface="Segoe UI"/>
                <a:cs typeface="Segoe UI"/>
              </a:rPr>
              <a:t> words to their </a:t>
            </a:r>
            <a:r>
              <a:rPr lang="en-US" sz="1800" b="1">
                <a:latin typeface="Segoe UI"/>
                <a:cs typeface="Segoe UI"/>
              </a:rPr>
              <a:t>synonyms and antonyms </a:t>
            </a:r>
            <a:r>
              <a:rPr lang="en-US" sz="1800">
                <a:latin typeface="Segoe UI"/>
                <a:cs typeface="Segoe UI"/>
              </a:rPr>
              <a:t>to better understand </a:t>
            </a:r>
            <a:r>
              <a:rPr lang="en-US" sz="1800" b="1">
                <a:latin typeface="Segoe UI"/>
                <a:cs typeface="Segoe UI"/>
              </a:rPr>
              <a:t>nuances in their meanings</a:t>
            </a:r>
            <a:r>
              <a:rPr lang="en-US" sz="1800">
                <a:latin typeface="Segoe UI"/>
                <a:cs typeface="Segoe UI"/>
              </a:rPr>
              <a:t>. </a:t>
            </a:r>
          </a:p>
          <a:p>
            <a:pPr marL="0" indent="0">
              <a:buNone/>
            </a:pPr>
            <a:r>
              <a:rPr lang="en-US" sz="1800">
                <a:latin typeface="Segoe UI"/>
                <a:cs typeface="Segoe UI"/>
              </a:rPr>
              <a:t>c. Distinguish shades of meaning among words that describe </a:t>
            </a:r>
            <a:r>
              <a:rPr lang="en-US" sz="1800" b="1">
                <a:latin typeface="Segoe UI"/>
                <a:cs typeface="Segoe UI"/>
              </a:rPr>
              <a:t>states of mind or degrees of certainty.</a:t>
            </a:r>
            <a:r>
              <a:rPr lang="en-US" sz="1800">
                <a:latin typeface="Segoe UI"/>
                <a:cs typeface="Segoe UI"/>
              </a:rPr>
              <a:t> </a:t>
            </a:r>
          </a:p>
          <a:p>
            <a:pPr marL="0" indent="0">
              <a:buNone/>
            </a:pPr>
            <a:r>
              <a:rPr lang="en-US" sz="1800">
                <a:latin typeface="Segoe UI"/>
                <a:cs typeface="Segoe UI"/>
              </a:rPr>
              <a:t>d. </a:t>
            </a:r>
            <a:r>
              <a:rPr lang="en-US" sz="1800" b="1">
                <a:latin typeface="Segoe UI"/>
                <a:cs typeface="Segoe UI"/>
              </a:rPr>
              <a:t>Recognize and explain </a:t>
            </a:r>
            <a:r>
              <a:rPr lang="en-US" sz="1800">
                <a:latin typeface="Segoe UI"/>
                <a:cs typeface="Segoe UI"/>
              </a:rPr>
              <a:t>the meaning </a:t>
            </a:r>
            <a:r>
              <a:rPr lang="en-US" sz="1800" b="1">
                <a:latin typeface="Segoe UI"/>
                <a:cs typeface="Segoe UI"/>
              </a:rPr>
              <a:t>of simple similes, metaphors, idioms, and proverbs.</a:t>
            </a:r>
          </a:p>
        </p:txBody>
      </p:sp>
      <p:pic>
        <p:nvPicPr>
          <p:cNvPr id="6" name="Audio 5">
            <a:hlinkClick r:id="" action="ppaction://media"/>
            <a:extLst>
              <a:ext uri="{FF2B5EF4-FFF2-40B4-BE49-F238E27FC236}">
                <a16:creationId xmlns:a16="http://schemas.microsoft.com/office/drawing/2014/main" id="{A7071C38-729F-C17D-1148-BEAEB08B1AE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7522119"/>
      </p:ext>
    </p:extLst>
  </p:cSld>
  <p:clrMapOvr>
    <a:masterClrMapping/>
  </p:clrMapOvr>
  <mc:AlternateContent xmlns:mc="http://schemas.openxmlformats.org/markup-compatibility/2006" xmlns:p14="http://schemas.microsoft.com/office/powerpoint/2010/main">
    <mc:Choice Requires="p14">
      <p:transition spd="med" p14:dur="700" advTm="19479">
        <p:fade/>
      </p:transition>
    </mc:Choice>
    <mc:Fallback xmlns="">
      <p:transition spd="med" advTm="19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74ADBBC8-F5FA-45D4-91E1-E2C84BF22540}"/>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AFAC20B572574095D31476FB39C606" ma:contentTypeVersion="10" ma:contentTypeDescription="Create a new document." ma:contentTypeScope="" ma:versionID="10a2efe7306f34acd1ac03fde39cf831">
  <xsd:schema xmlns:xsd="http://www.w3.org/2001/XMLSchema" xmlns:xs="http://www.w3.org/2001/XMLSchema" xmlns:p="http://schemas.microsoft.com/office/2006/metadata/properties" xmlns:ns2="25088e16-729c-404b-9015-7705e21f47a0" xmlns:ns3="2ba0bcd7-05d9-492a-a016-34b256b5fce3" targetNamespace="http://schemas.microsoft.com/office/2006/metadata/properties" ma:root="true" ma:fieldsID="3aed521931d69a42473effe7200913fb" ns2:_="" ns3:_="">
    <xsd:import namespace="25088e16-729c-404b-9015-7705e21f47a0"/>
    <xsd:import namespace="2ba0bcd7-05d9-492a-a016-34b256b5fce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88e16-729c-404b-9015-7705e21f47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a0bcd7-05d9-492a-a016-34b256b5fce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E8CD39-01C8-448B-93E4-657053375E90}">
  <ds:schemaRefs>
    <ds:schemaRef ds:uri="http://purl.org/dc/term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purl.org/dc/elements/1.1/"/>
    <ds:schemaRef ds:uri="25088e16-729c-404b-9015-7705e21f47a0"/>
    <ds:schemaRef ds:uri="http://www.w3.org/XML/1998/namespace"/>
    <ds:schemaRef ds:uri="2ba0bcd7-05d9-492a-a016-34b256b5fce3"/>
    <ds:schemaRef ds:uri="http://schemas.microsoft.com/office/2006/metadata/properties"/>
  </ds:schemaRefs>
</ds:datastoreItem>
</file>

<file path=customXml/itemProps2.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3.xml><?xml version="1.0" encoding="utf-8"?>
<ds:datastoreItem xmlns:ds="http://schemas.openxmlformats.org/officeDocument/2006/customXml" ds:itemID="{A74432FF-2FAC-4A10-806F-152E6721AB84}">
  <ds:schemaRefs>
    <ds:schemaRef ds:uri="25088e16-729c-404b-9015-7705e21f47a0"/>
    <ds:schemaRef ds:uri="2ba0bcd7-05d9-492a-a016-34b256b5fc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Title Slides</Template>
  <TotalTime>3</TotalTime>
  <Words>3156</Words>
  <Application>Microsoft Office PowerPoint</Application>
  <PresentationFormat>Widescreen</PresentationFormat>
  <Paragraphs>206</Paragraphs>
  <Slides>18</Slides>
  <Notes>18</Notes>
  <HiddenSlides>0</HiddenSlides>
  <MMClips>18</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Segoe UI</vt:lpstr>
      <vt:lpstr>Title Slides</vt:lpstr>
      <vt:lpstr>Content Slides</vt:lpstr>
      <vt:lpstr>WA ELA 2026 Learning Standards  Office Hour Session #4 – Language Domain  April 09, 2026 4:00pm- 5:00pm</vt:lpstr>
      <vt:lpstr>WA ELA 2026 | Session Agenda</vt:lpstr>
      <vt:lpstr>WA ELA 2026 | What’s new in the WA ELA 2026?</vt:lpstr>
      <vt:lpstr>WA ELA 2026 | Key Shift in WA ELA 2026</vt:lpstr>
      <vt:lpstr>WA ELA 2026 | Six Key Understandings of Literacy</vt:lpstr>
      <vt:lpstr>WA ELA 2026 | Six Student Literacy Practices</vt:lpstr>
      <vt:lpstr>WA ELA 2026 | What’s new in the Language domain?</vt:lpstr>
      <vt:lpstr>WA ELA 2026 | Language Domain Progression </vt:lpstr>
      <vt:lpstr>WA ELA 2026 | Elementary grade level progression of Language Standard 5</vt:lpstr>
      <vt:lpstr>WA ELA 2026 | Secondary grade level progression of Language Standard 5</vt:lpstr>
      <vt:lpstr>WA ELA 2026 | What’s new in the Language domain? </vt:lpstr>
      <vt:lpstr>Language in the WA ELA 2026 |  Language is integrated across literacy </vt:lpstr>
      <vt:lpstr>Language in the WA ELA 2026 |  Useful in multilingual and dual language settings</vt:lpstr>
      <vt:lpstr>Language in the WA ELA 2026 |  In service of meaning and communication</vt:lpstr>
      <vt:lpstr>Language in the WA ELA 2026 |  Progressive and recursive skill development</vt:lpstr>
      <vt:lpstr>Language in the WA ELA 2026 | Conclusion: What this means for classrooms </vt:lpstr>
      <vt:lpstr>Language in the WA ELA 2026 | What this means for classrooms</vt:lpstr>
      <vt:lpstr>How to 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House Session #4 April 09, 2026 Recording</dc:title>
  <dc:subject>2026 ELA Standards</dc:subject>
  <dc:creator>Maja Wilson</dc:creator>
  <cp:keywords>2026, ELA Standards, language domain, classroom changes</cp:keywords>
  <cp:lastModifiedBy>Nathalia Izquierdo-Montero</cp:lastModifiedBy>
  <cp:revision>2</cp:revision>
  <dcterms:created xsi:type="dcterms:W3CDTF">2024-11-06T17:59:18Z</dcterms:created>
  <dcterms:modified xsi:type="dcterms:W3CDTF">2026-04-30T16:14:42Z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0x0101002DAFAC20B572574095D31476FB39C606</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ediaServiceImageTags">
    <vt:lpwstr/>
  </property>
  <property fmtid="{D5CDD505-2E9C-101B-9397-08002B2CF9AE}" pid="8" name="MSIP_Label_9145f431-4c8c-42c6-a5a5-ba6d3bdea585_Enabled">
    <vt:lpwstr>true</vt:lpwstr>
  </property>
  <property fmtid="{D5CDD505-2E9C-101B-9397-08002B2CF9AE}" pid="9" name="MSIP_Label_9145f431-4c8c-42c6-a5a5-ba6d3bdea585_SetDate">
    <vt:lpwstr>2024-11-06T18:10:18Z</vt:lpwstr>
  </property>
  <property fmtid="{D5CDD505-2E9C-101B-9397-08002B2CF9AE}" pid="10" name="MSIP_Label_9145f431-4c8c-42c6-a5a5-ba6d3bdea585_Method">
    <vt:lpwstr>Standard</vt:lpwstr>
  </property>
  <property fmtid="{D5CDD505-2E9C-101B-9397-08002B2CF9AE}" pid="11" name="MSIP_Label_9145f431-4c8c-42c6-a5a5-ba6d3bdea585_Name">
    <vt:lpwstr>defa4170-0d19-0005-0004-bc88714345d2</vt:lpwstr>
  </property>
  <property fmtid="{D5CDD505-2E9C-101B-9397-08002B2CF9AE}" pid="12" name="MSIP_Label_9145f431-4c8c-42c6-a5a5-ba6d3bdea585_SiteId">
    <vt:lpwstr>b2fe5ccf-10a5-46fe-ae45-a0267412af7a</vt:lpwstr>
  </property>
  <property fmtid="{D5CDD505-2E9C-101B-9397-08002B2CF9AE}" pid="13" name="MSIP_Label_9145f431-4c8c-42c6-a5a5-ba6d3bdea585_ActionId">
    <vt:lpwstr>51baab87-2059-47ba-b38d-80d6272a1ee8</vt:lpwstr>
  </property>
  <property fmtid="{D5CDD505-2E9C-101B-9397-08002B2CF9AE}" pid="14" name="MSIP_Label_9145f431-4c8c-42c6-a5a5-ba6d3bdea585_ContentBits">
    <vt:lpwstr>0</vt:lpwstr>
  </property>
</Properties>
</file>