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1" r:id="rId5"/>
  </p:sldMasterIdLst>
  <p:notesMasterIdLst>
    <p:notesMasterId r:id="rId23"/>
  </p:notesMasterIdLst>
  <p:sldIdLst>
    <p:sldId id="324" r:id="rId6"/>
    <p:sldId id="289" r:id="rId7"/>
    <p:sldId id="338" r:id="rId8"/>
    <p:sldId id="343" r:id="rId9"/>
    <p:sldId id="298" r:id="rId10"/>
    <p:sldId id="326" r:id="rId11"/>
    <p:sldId id="327" r:id="rId12"/>
    <p:sldId id="342" r:id="rId13"/>
    <p:sldId id="335" r:id="rId14"/>
    <p:sldId id="330" r:id="rId15"/>
    <p:sldId id="337" r:id="rId16"/>
    <p:sldId id="336" r:id="rId17"/>
    <p:sldId id="340" r:id="rId18"/>
    <p:sldId id="344" r:id="rId19"/>
    <p:sldId id="331" r:id="rId20"/>
    <p:sldId id="341" r:id="rId21"/>
    <p:sldId id="315"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en Jaudon" initials="KJ" lastIdx="6" clrIdx="0">
    <p:extLst>
      <p:ext uri="{19B8F6BF-5375-455C-9EA6-DF929625EA0E}">
        <p15:presenceInfo xmlns:p15="http://schemas.microsoft.com/office/powerpoint/2012/main" userId="S-1-5-21-1606980848-1425521274-839522115-165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5614" autoAdjust="0"/>
  </p:normalViewPr>
  <p:slideViewPr>
    <p:cSldViewPr snapToGrid="0">
      <p:cViewPr varScale="1">
        <p:scale>
          <a:sx n="95" d="100"/>
          <a:sy n="95" d="100"/>
        </p:scale>
        <p:origin x="5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E4A4A5-EE9D-4D88-9F16-8F8F683CCED1}" type="doc">
      <dgm:prSet loTypeId="urn:microsoft.com/office/officeart/2005/8/layout/arrow2" loCatId="process" qsTypeId="urn:microsoft.com/office/officeart/2005/8/quickstyle/simple1" qsCatId="simple" csTypeId="urn:microsoft.com/office/officeart/2005/8/colors/accent1_2" csCatId="accent1" phldr="1"/>
      <dgm:spPr/>
    </dgm:pt>
    <dgm:pt modelId="{C66B4F1E-DED0-44A3-B436-51891F5A801F}">
      <dgm:prSet phldrT="[Text]" custT="1"/>
      <dgm:spPr>
        <a:xfrm>
          <a:off x="1814627" y="1719471"/>
          <a:ext cx="1117935" cy="433098"/>
        </a:xfrm>
        <a:noFill/>
        <a:ln>
          <a:noFill/>
        </a:ln>
        <a:effectLst/>
      </dgm:spPr>
      <dgm:t>
        <a:bodyPr/>
        <a:lstStyle/>
        <a:p>
          <a:pPr algn="ctr"/>
          <a:r>
            <a:rPr lang="en-US" sz="2000" b="0" dirty="0" smtClean="0">
              <a:solidFill>
                <a:sysClr val="windowText" lastClr="000000">
                  <a:hueOff val="0"/>
                  <a:satOff val="0"/>
                  <a:lumOff val="0"/>
                  <a:alphaOff val="0"/>
                </a:sysClr>
              </a:solidFill>
              <a:latin typeface="Calibri" panose="020F0502020204030204"/>
              <a:ea typeface="+mn-ea"/>
              <a:cs typeface="+mn-cs"/>
            </a:rPr>
            <a:t>1) Identify need and scope for revision</a:t>
          </a:r>
        </a:p>
      </dgm:t>
    </dgm:pt>
    <dgm:pt modelId="{9B183C32-2B51-4B3E-A7E1-018EC0417644}" type="parTrans" cxnId="{65B71874-A01D-42D9-BFC6-DAE8F1A86A4F}">
      <dgm:prSet/>
      <dgm:spPr/>
      <dgm:t>
        <a:bodyPr/>
        <a:lstStyle/>
        <a:p>
          <a:endParaRPr lang="en-US" sz="2000"/>
        </a:p>
      </dgm:t>
    </dgm:pt>
    <dgm:pt modelId="{C307C71F-F26D-42E3-B07A-CC3035C7F590}" type="sibTrans" cxnId="{65B71874-A01D-42D9-BFC6-DAE8F1A86A4F}">
      <dgm:prSet/>
      <dgm:spPr/>
      <dgm:t>
        <a:bodyPr/>
        <a:lstStyle/>
        <a:p>
          <a:endParaRPr lang="en-US" sz="2000"/>
        </a:p>
      </dgm:t>
    </dgm:pt>
    <dgm:pt modelId="{E864F34D-1929-4F2F-9AD0-8CC25EF0FC28}">
      <dgm:prSet phldrT="[Text]" custT="1"/>
      <dgm:spPr>
        <a:xfrm>
          <a:off x="2946354" y="1087031"/>
          <a:ext cx="1013014" cy="353693"/>
        </a:xfrm>
        <a:noFill/>
        <a:ln>
          <a:noFill/>
        </a:ln>
        <a:effectLst/>
      </dgm:spPr>
      <dgm:t>
        <a:bodyPr/>
        <a:lstStyle/>
        <a:p>
          <a:pPr algn="ctr"/>
          <a:r>
            <a:rPr lang="en-US" sz="2000" b="0" dirty="0" smtClean="0">
              <a:solidFill>
                <a:sysClr val="windowText" lastClr="000000">
                  <a:hueOff val="0"/>
                  <a:satOff val="0"/>
                  <a:lumOff val="0"/>
                  <a:alphaOff val="0"/>
                </a:sysClr>
              </a:solidFill>
              <a:latin typeface="Calibri" panose="020F0502020204030204"/>
              <a:ea typeface="+mn-ea"/>
              <a:cs typeface="+mn-cs"/>
            </a:rPr>
            <a:t>3) Public Review and Input</a:t>
          </a:r>
        </a:p>
      </dgm:t>
    </dgm:pt>
    <dgm:pt modelId="{103F28E5-3A2B-40B0-9956-0B66AB7B9326}" type="parTrans" cxnId="{D454F99D-DE2B-4A29-9B40-09D1234D2E65}">
      <dgm:prSet/>
      <dgm:spPr/>
      <dgm:t>
        <a:bodyPr/>
        <a:lstStyle/>
        <a:p>
          <a:endParaRPr lang="en-US" sz="2000"/>
        </a:p>
      </dgm:t>
    </dgm:pt>
    <dgm:pt modelId="{00CB092C-CAEB-4302-9C25-B9F2EDFD2B55}" type="sibTrans" cxnId="{D454F99D-DE2B-4A29-9B40-09D1234D2E65}">
      <dgm:prSet/>
      <dgm:spPr/>
      <dgm:t>
        <a:bodyPr/>
        <a:lstStyle/>
        <a:p>
          <a:endParaRPr lang="en-US" sz="2000"/>
        </a:p>
      </dgm:t>
    </dgm:pt>
    <dgm:pt modelId="{A25E96AF-C587-4A5A-9D60-992E2EFBC8B3}">
      <dgm:prSet phldrT="[Text]" custT="1"/>
      <dgm:spPr>
        <a:xfrm>
          <a:off x="3057271" y="221681"/>
          <a:ext cx="1229214" cy="354496"/>
        </a:xfrm>
        <a:noFill/>
        <a:ln>
          <a:noFill/>
        </a:ln>
        <a:effectLst/>
      </dgm:spPr>
      <dgm:t>
        <a:bodyPr/>
        <a:lstStyle/>
        <a:p>
          <a:pPr algn="ctr"/>
          <a:r>
            <a:rPr lang="en-US" sz="2000" b="0" dirty="0" smtClean="0">
              <a:solidFill>
                <a:sysClr val="windowText" lastClr="000000">
                  <a:hueOff val="0"/>
                  <a:satOff val="0"/>
                  <a:lumOff val="0"/>
                  <a:alphaOff val="0"/>
                </a:sysClr>
              </a:solidFill>
              <a:latin typeface="Calibri" panose="020F0502020204030204"/>
              <a:ea typeface="+mn-ea"/>
              <a:cs typeface="+mn-cs"/>
            </a:rPr>
            <a:t>4) Adoption recommendations/ Supt Adopts </a:t>
          </a:r>
        </a:p>
      </dgm:t>
    </dgm:pt>
    <dgm:pt modelId="{0030F430-37AE-4F6D-895A-D7F092356857}" type="parTrans" cxnId="{439034DD-8316-4296-8FEF-9E6C14F18AE6}">
      <dgm:prSet/>
      <dgm:spPr/>
      <dgm:t>
        <a:bodyPr/>
        <a:lstStyle/>
        <a:p>
          <a:endParaRPr lang="en-US" sz="2000"/>
        </a:p>
      </dgm:t>
    </dgm:pt>
    <dgm:pt modelId="{A88C6C9B-C5C9-4EBA-8532-840C31AB9D03}" type="sibTrans" cxnId="{439034DD-8316-4296-8FEF-9E6C14F18AE6}">
      <dgm:prSet/>
      <dgm:spPr/>
      <dgm:t>
        <a:bodyPr/>
        <a:lstStyle/>
        <a:p>
          <a:endParaRPr lang="en-US" sz="2000"/>
        </a:p>
      </dgm:t>
    </dgm:pt>
    <dgm:pt modelId="{674814AF-D7A0-422A-89C1-72ACC3A5C347}">
      <dgm:prSet phldrT="[Text]" custT="1"/>
      <dgm:spPr>
        <a:xfrm>
          <a:off x="4239231" y="807298"/>
          <a:ext cx="1091734" cy="292756"/>
        </a:xfrm>
        <a:noFill/>
        <a:ln>
          <a:noFill/>
        </a:ln>
        <a:effectLst/>
      </dgm:spPr>
      <dgm:t>
        <a:bodyPr/>
        <a:lstStyle/>
        <a:p>
          <a:pPr algn="ctr"/>
          <a:r>
            <a:rPr lang="en-US" sz="2000" b="0" dirty="0" smtClean="0">
              <a:solidFill>
                <a:sysClr val="windowText" lastClr="000000">
                  <a:hueOff val="0"/>
                  <a:satOff val="0"/>
                  <a:lumOff val="0"/>
                  <a:alphaOff val="0"/>
                </a:sysClr>
              </a:solidFill>
              <a:latin typeface="Calibri" panose="020F0502020204030204"/>
              <a:ea typeface="+mn-ea"/>
              <a:cs typeface="+mn-cs"/>
            </a:rPr>
            <a:t>5) Implementation</a:t>
          </a:r>
          <a:endParaRPr lang="en-US" sz="2000" b="0" dirty="0">
            <a:solidFill>
              <a:sysClr val="windowText" lastClr="000000">
                <a:hueOff val="0"/>
                <a:satOff val="0"/>
                <a:lumOff val="0"/>
                <a:alphaOff val="0"/>
              </a:sysClr>
            </a:solidFill>
            <a:latin typeface="Calibri" panose="020F0502020204030204"/>
            <a:ea typeface="+mn-ea"/>
            <a:cs typeface="+mn-cs"/>
          </a:endParaRPr>
        </a:p>
      </dgm:t>
    </dgm:pt>
    <dgm:pt modelId="{0C430F9B-D4FD-4A0E-A29B-B426F0C8C04C}" type="sibTrans" cxnId="{B1FBC16C-7E03-4A28-AA72-0933DA6DF580}">
      <dgm:prSet/>
      <dgm:spPr/>
      <dgm:t>
        <a:bodyPr/>
        <a:lstStyle/>
        <a:p>
          <a:endParaRPr lang="en-US" sz="2000"/>
        </a:p>
      </dgm:t>
    </dgm:pt>
    <dgm:pt modelId="{36436865-9F80-4498-8E0D-8DDDD84EE4A2}" type="parTrans" cxnId="{B1FBC16C-7E03-4A28-AA72-0933DA6DF580}">
      <dgm:prSet/>
      <dgm:spPr/>
      <dgm:t>
        <a:bodyPr/>
        <a:lstStyle/>
        <a:p>
          <a:endParaRPr lang="en-US" sz="2000"/>
        </a:p>
      </dgm:t>
    </dgm:pt>
    <dgm:pt modelId="{AE0060F2-7CFD-48EB-812E-D663B7640CFC}">
      <dgm:prSet phldrT="[Text]" custT="1"/>
      <dgm:spPr>
        <a:xfrm>
          <a:off x="2027828" y="811308"/>
          <a:ext cx="933023" cy="431299"/>
        </a:xfrm>
        <a:noFill/>
        <a:ln>
          <a:noFill/>
        </a:ln>
        <a:effectLst/>
      </dgm:spPr>
      <dgm:t>
        <a:bodyPr/>
        <a:lstStyle/>
        <a:p>
          <a:pPr algn="ctr"/>
          <a:r>
            <a:rPr lang="en-US" sz="2000" b="0" dirty="0" smtClean="0">
              <a:solidFill>
                <a:sysClr val="windowText" lastClr="000000">
                  <a:hueOff val="0"/>
                  <a:satOff val="0"/>
                  <a:lumOff val="0"/>
                  <a:alphaOff val="0"/>
                </a:sysClr>
              </a:solidFill>
              <a:latin typeface="Calibri" panose="020F0502020204030204"/>
              <a:ea typeface="+mn-ea"/>
              <a:cs typeface="+mn-cs"/>
            </a:rPr>
            <a:t>2) Draft standards</a:t>
          </a:r>
        </a:p>
        <a:p>
          <a:pPr algn="ctr"/>
          <a:endParaRPr lang="en-US" sz="2000" b="0" dirty="0" smtClean="0">
            <a:solidFill>
              <a:sysClr val="windowText" lastClr="000000">
                <a:hueOff val="0"/>
                <a:satOff val="0"/>
                <a:lumOff val="0"/>
                <a:alphaOff val="0"/>
              </a:sysClr>
            </a:solidFill>
            <a:latin typeface="Calibri" panose="020F0502020204030204"/>
            <a:ea typeface="+mn-ea"/>
            <a:cs typeface="+mn-cs"/>
          </a:endParaRPr>
        </a:p>
      </dgm:t>
    </dgm:pt>
    <dgm:pt modelId="{1E068FC7-A4A2-4938-9263-BD7BA917160F}" type="parTrans" cxnId="{F8579F64-88F3-46BE-A391-497BABF19AD7}">
      <dgm:prSet/>
      <dgm:spPr/>
      <dgm:t>
        <a:bodyPr/>
        <a:lstStyle/>
        <a:p>
          <a:endParaRPr lang="en-US" sz="2000"/>
        </a:p>
      </dgm:t>
    </dgm:pt>
    <dgm:pt modelId="{592F2CD0-0140-4E67-8007-4CE1DE5C6CF0}" type="sibTrans" cxnId="{F8579F64-88F3-46BE-A391-497BABF19AD7}">
      <dgm:prSet/>
      <dgm:spPr/>
      <dgm:t>
        <a:bodyPr/>
        <a:lstStyle/>
        <a:p>
          <a:endParaRPr lang="en-US" sz="2000"/>
        </a:p>
      </dgm:t>
    </dgm:pt>
    <dgm:pt modelId="{1F4E8088-9F65-4A38-B7EE-7BA04C331415}" type="pres">
      <dgm:prSet presAssocID="{46E4A4A5-EE9D-4D88-9F16-8F8F683CCED1}" presName="arrowDiagram" presStyleCnt="0">
        <dgm:presLayoutVars>
          <dgm:chMax val="5"/>
          <dgm:dir/>
          <dgm:resizeHandles val="exact"/>
        </dgm:presLayoutVars>
      </dgm:prSet>
      <dgm:spPr/>
    </dgm:pt>
    <dgm:pt modelId="{8068BF1E-5073-49FC-AE73-EA07D88F46D1}" type="pres">
      <dgm:prSet presAssocID="{46E4A4A5-EE9D-4D88-9F16-8F8F683CCED1}" presName="arrow" presStyleLbl="bgShp" presStyleIdx="0" presStyleCnt="1" custScaleY="112593" custLinFactNeighborX="13278" custLinFactNeighborY="443"/>
      <dgm:spPr>
        <a:xfrm>
          <a:off x="1763955" y="-135541"/>
          <a:ext cx="3444240" cy="2423733"/>
        </a:xfrm>
        <a:prstGeom prst="swooshArrow">
          <a:avLst>
            <a:gd name="adj1" fmla="val 25000"/>
            <a:gd name="adj2" fmla="val 25000"/>
          </a:avLst>
        </a:prstGeom>
        <a:solidFill>
          <a:srgbClr val="5B9BD5">
            <a:tint val="40000"/>
            <a:hueOff val="0"/>
            <a:satOff val="0"/>
            <a:lumOff val="0"/>
            <a:alphaOff val="0"/>
          </a:srgbClr>
        </a:solidFill>
        <a:ln>
          <a:noFill/>
        </a:ln>
        <a:effectLst/>
      </dgm:spPr>
      <dgm:t>
        <a:bodyPr/>
        <a:lstStyle/>
        <a:p>
          <a:endParaRPr lang="en-US"/>
        </a:p>
      </dgm:t>
    </dgm:pt>
    <dgm:pt modelId="{D01CBD23-A548-409B-B21E-88629C5546D9}" type="pres">
      <dgm:prSet presAssocID="{46E4A4A5-EE9D-4D88-9F16-8F8F683CCED1}" presName="arrowDiagram5" presStyleCnt="0"/>
      <dgm:spPr/>
    </dgm:pt>
    <dgm:pt modelId="{51EAEDE0-B373-4FB5-87D1-7E061700CECE}" type="pres">
      <dgm:prSet presAssocID="{C66B4F1E-DED0-44A3-B436-51891F5A801F}" presName="bullet5a" presStyleLbl="node1" presStyleIdx="0" presStyleCnt="5"/>
      <dgm:spPr>
        <a:xfrm>
          <a:off x="2103213" y="1600710"/>
          <a:ext cx="79217" cy="79217"/>
        </a:xfrm>
        <a:prstGeom prst="ellipse">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pt>
    <dgm:pt modelId="{91688011-BA97-4443-98BD-E58B454831E8}" type="pres">
      <dgm:prSet presAssocID="{C66B4F1E-DED0-44A3-B436-51891F5A801F}" presName="textBox5a" presStyleLbl="revTx" presStyleIdx="0" presStyleCnt="5" custScaleX="247772" custScaleY="84535" custLinFactNeighborX="1147" custLinFactNeighborY="7717">
        <dgm:presLayoutVars>
          <dgm:bulletEnabled val="1"/>
        </dgm:presLayoutVars>
      </dgm:prSet>
      <dgm:spPr>
        <a:prstGeom prst="rect">
          <a:avLst/>
        </a:prstGeom>
      </dgm:spPr>
      <dgm:t>
        <a:bodyPr/>
        <a:lstStyle/>
        <a:p>
          <a:endParaRPr lang="en-US"/>
        </a:p>
      </dgm:t>
    </dgm:pt>
    <dgm:pt modelId="{9B559047-A222-4FCB-8A7E-A5F6B5EAAFE7}" type="pres">
      <dgm:prSet presAssocID="{AE0060F2-7CFD-48EB-812E-D663B7640CFC}" presName="bullet5b" presStyleLbl="node1" presStyleIdx="1" presStyleCnt="5"/>
      <dgm:spPr>
        <a:xfrm>
          <a:off x="2532021" y="1188693"/>
          <a:ext cx="123992" cy="123992"/>
        </a:xfrm>
        <a:prstGeom prst="ellipse">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pt>
    <dgm:pt modelId="{79A501CB-8A4F-43C7-BA9D-FBA6FA676D59}" type="pres">
      <dgm:prSet presAssocID="{AE0060F2-7CFD-48EB-812E-D663B7640CFC}" presName="textBox5b" presStyleLbl="revTx" presStyleIdx="1" presStyleCnt="5" custScaleX="163189" custScaleY="47818" custLinFactNeighborX="-67434" custLinFactNeighborY="-74805">
        <dgm:presLayoutVars>
          <dgm:bulletEnabled val="1"/>
        </dgm:presLayoutVars>
      </dgm:prSet>
      <dgm:spPr>
        <a:prstGeom prst="rect">
          <a:avLst/>
        </a:prstGeom>
      </dgm:spPr>
      <dgm:t>
        <a:bodyPr/>
        <a:lstStyle/>
        <a:p>
          <a:endParaRPr lang="en-US"/>
        </a:p>
      </dgm:t>
    </dgm:pt>
    <dgm:pt modelId="{1CF0DE1B-865F-439D-8709-71ED22BAF827}" type="pres">
      <dgm:prSet presAssocID="{E864F34D-1929-4F2F-9AD0-8CC25EF0FC28}" presName="bullet5c" presStyleLbl="node1" presStyleIdx="2" presStyleCnt="5"/>
      <dgm:spPr>
        <a:xfrm>
          <a:off x="3083099" y="860198"/>
          <a:ext cx="165323" cy="165323"/>
        </a:xfrm>
        <a:prstGeom prst="ellipse">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pt>
    <dgm:pt modelId="{8129DF8D-2ED4-4BC2-9730-AC8163F0EE93}" type="pres">
      <dgm:prSet presAssocID="{E864F34D-1929-4F2F-9AD0-8CC25EF0FC28}" presName="textBox5c" presStyleLbl="revTx" presStyleIdx="2" presStyleCnt="5" custScaleX="152393" custScaleY="29236" custLinFactNeighborX="-6810" custLinFactNeighborY="-23465">
        <dgm:presLayoutVars>
          <dgm:bulletEnabled val="1"/>
        </dgm:presLayoutVars>
      </dgm:prSet>
      <dgm:spPr>
        <a:prstGeom prst="rect">
          <a:avLst/>
        </a:prstGeom>
      </dgm:spPr>
      <dgm:t>
        <a:bodyPr/>
        <a:lstStyle/>
        <a:p>
          <a:endParaRPr lang="en-US"/>
        </a:p>
      </dgm:t>
    </dgm:pt>
    <dgm:pt modelId="{F614427C-00C2-4810-9D58-97063B17D1BC}" type="pres">
      <dgm:prSet presAssocID="{A25E96AF-C587-4A5A-9D60-992E2EFBC8B3}" presName="bullet5d" presStyleLbl="node1" presStyleIdx="3" presStyleCnt="5"/>
      <dgm:spPr>
        <a:xfrm>
          <a:off x="3723728" y="603603"/>
          <a:ext cx="213542" cy="213542"/>
        </a:xfrm>
        <a:prstGeom prst="ellipse">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pt>
    <dgm:pt modelId="{9DF54B0E-E750-49EC-894D-9F02A764FF42}" type="pres">
      <dgm:prSet presAssocID="{A25E96AF-C587-4A5A-9D60-992E2EFBC8B3}" presName="textBox5d" presStyleLbl="revTx" presStyleIdx="3" presStyleCnt="5" custScaleX="178445" custScaleY="24579" custLinFactNeighborX="-73027" custLinFactNeighborY="-77402">
        <dgm:presLayoutVars>
          <dgm:bulletEnabled val="1"/>
        </dgm:presLayoutVars>
      </dgm:prSet>
      <dgm:spPr>
        <a:prstGeom prst="rect">
          <a:avLst/>
        </a:prstGeom>
      </dgm:spPr>
      <dgm:t>
        <a:bodyPr/>
        <a:lstStyle/>
        <a:p>
          <a:endParaRPr lang="en-US"/>
        </a:p>
      </dgm:t>
    </dgm:pt>
    <dgm:pt modelId="{7B7B86CE-889C-4205-A392-EF71E33A1034}" type="pres">
      <dgm:prSet presAssocID="{674814AF-D7A0-422A-89C1-72ACC3A5C347}" presName="bullet5e" presStyleLbl="node1" presStyleIdx="4" presStyleCnt="5"/>
      <dgm:spPr>
        <a:xfrm>
          <a:off x="4383300" y="432252"/>
          <a:ext cx="272094" cy="272094"/>
        </a:xfrm>
        <a:prstGeom prst="ellipse">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endParaRPr lang="en-US"/>
        </a:p>
      </dgm:t>
    </dgm:pt>
    <dgm:pt modelId="{0A1713A5-025C-4F83-973B-E4774FFB5844}" type="pres">
      <dgm:prSet presAssocID="{674814AF-D7A0-422A-89C1-72ACC3A5C347}" presName="textBox5e" presStyleLbl="revTx" presStyleIdx="4" presStyleCnt="5" custScaleX="158487" custScaleY="18478" custLinFactNeighborX="-11421" custLinFactNeighborY="-25676">
        <dgm:presLayoutVars>
          <dgm:bulletEnabled val="1"/>
        </dgm:presLayoutVars>
      </dgm:prSet>
      <dgm:spPr>
        <a:prstGeom prst="rect">
          <a:avLst/>
        </a:prstGeom>
      </dgm:spPr>
      <dgm:t>
        <a:bodyPr/>
        <a:lstStyle/>
        <a:p>
          <a:endParaRPr lang="en-US"/>
        </a:p>
      </dgm:t>
    </dgm:pt>
  </dgm:ptLst>
  <dgm:cxnLst>
    <dgm:cxn modelId="{74AA9552-7100-4DDE-8036-C3D1BCD9AA60}" type="presOf" srcId="{46E4A4A5-EE9D-4D88-9F16-8F8F683CCED1}" destId="{1F4E8088-9F65-4A38-B7EE-7BA04C331415}" srcOrd="0" destOrd="0" presId="urn:microsoft.com/office/officeart/2005/8/layout/arrow2"/>
    <dgm:cxn modelId="{29ED3A9A-53FA-4CF3-8734-ACECE6A4E56C}" type="presOf" srcId="{AE0060F2-7CFD-48EB-812E-D663B7640CFC}" destId="{79A501CB-8A4F-43C7-BA9D-FBA6FA676D59}" srcOrd="0" destOrd="0" presId="urn:microsoft.com/office/officeart/2005/8/layout/arrow2"/>
    <dgm:cxn modelId="{D454F99D-DE2B-4A29-9B40-09D1234D2E65}" srcId="{46E4A4A5-EE9D-4D88-9F16-8F8F683CCED1}" destId="{E864F34D-1929-4F2F-9AD0-8CC25EF0FC28}" srcOrd="2" destOrd="0" parTransId="{103F28E5-3A2B-40B0-9956-0B66AB7B9326}" sibTransId="{00CB092C-CAEB-4302-9C25-B9F2EDFD2B55}"/>
    <dgm:cxn modelId="{BA9C337E-312C-4556-8D8E-A9D392D2AB72}" type="presOf" srcId="{C66B4F1E-DED0-44A3-B436-51891F5A801F}" destId="{91688011-BA97-4443-98BD-E58B454831E8}" srcOrd="0" destOrd="0" presId="urn:microsoft.com/office/officeart/2005/8/layout/arrow2"/>
    <dgm:cxn modelId="{439034DD-8316-4296-8FEF-9E6C14F18AE6}" srcId="{46E4A4A5-EE9D-4D88-9F16-8F8F683CCED1}" destId="{A25E96AF-C587-4A5A-9D60-992E2EFBC8B3}" srcOrd="3" destOrd="0" parTransId="{0030F430-37AE-4F6D-895A-D7F092356857}" sibTransId="{A88C6C9B-C5C9-4EBA-8532-840C31AB9D03}"/>
    <dgm:cxn modelId="{8BFFC9DD-305E-4B6B-9781-7B1FAF4BF221}" type="presOf" srcId="{A25E96AF-C587-4A5A-9D60-992E2EFBC8B3}" destId="{9DF54B0E-E750-49EC-894D-9F02A764FF42}" srcOrd="0" destOrd="0" presId="urn:microsoft.com/office/officeart/2005/8/layout/arrow2"/>
    <dgm:cxn modelId="{80739B2F-4ACD-4260-82C4-64650EAD7172}" type="presOf" srcId="{674814AF-D7A0-422A-89C1-72ACC3A5C347}" destId="{0A1713A5-025C-4F83-973B-E4774FFB5844}" srcOrd="0" destOrd="0" presId="urn:microsoft.com/office/officeart/2005/8/layout/arrow2"/>
    <dgm:cxn modelId="{65B71874-A01D-42D9-BFC6-DAE8F1A86A4F}" srcId="{46E4A4A5-EE9D-4D88-9F16-8F8F683CCED1}" destId="{C66B4F1E-DED0-44A3-B436-51891F5A801F}" srcOrd="0" destOrd="0" parTransId="{9B183C32-2B51-4B3E-A7E1-018EC0417644}" sibTransId="{C307C71F-F26D-42E3-B07A-CC3035C7F590}"/>
    <dgm:cxn modelId="{011F73C1-C470-4B6A-A839-776A64A193A4}" type="presOf" srcId="{E864F34D-1929-4F2F-9AD0-8CC25EF0FC28}" destId="{8129DF8D-2ED4-4BC2-9730-AC8163F0EE93}" srcOrd="0" destOrd="0" presId="urn:microsoft.com/office/officeart/2005/8/layout/arrow2"/>
    <dgm:cxn modelId="{F8579F64-88F3-46BE-A391-497BABF19AD7}" srcId="{46E4A4A5-EE9D-4D88-9F16-8F8F683CCED1}" destId="{AE0060F2-7CFD-48EB-812E-D663B7640CFC}" srcOrd="1" destOrd="0" parTransId="{1E068FC7-A4A2-4938-9263-BD7BA917160F}" sibTransId="{592F2CD0-0140-4E67-8007-4CE1DE5C6CF0}"/>
    <dgm:cxn modelId="{B1FBC16C-7E03-4A28-AA72-0933DA6DF580}" srcId="{46E4A4A5-EE9D-4D88-9F16-8F8F683CCED1}" destId="{674814AF-D7A0-422A-89C1-72ACC3A5C347}" srcOrd="4" destOrd="0" parTransId="{36436865-9F80-4498-8E0D-8DDDD84EE4A2}" sibTransId="{0C430F9B-D4FD-4A0E-A29B-B426F0C8C04C}"/>
    <dgm:cxn modelId="{1DDB3603-DC8B-4432-9FB4-9D50001AA1B4}" type="presParOf" srcId="{1F4E8088-9F65-4A38-B7EE-7BA04C331415}" destId="{8068BF1E-5073-49FC-AE73-EA07D88F46D1}" srcOrd="0" destOrd="0" presId="urn:microsoft.com/office/officeart/2005/8/layout/arrow2"/>
    <dgm:cxn modelId="{BF23DA23-8C45-4876-B262-1F8BA0FEEF48}" type="presParOf" srcId="{1F4E8088-9F65-4A38-B7EE-7BA04C331415}" destId="{D01CBD23-A548-409B-B21E-88629C5546D9}" srcOrd="1" destOrd="0" presId="urn:microsoft.com/office/officeart/2005/8/layout/arrow2"/>
    <dgm:cxn modelId="{44B4E927-29D2-46DA-A372-FBBC6FAD00A2}" type="presParOf" srcId="{D01CBD23-A548-409B-B21E-88629C5546D9}" destId="{51EAEDE0-B373-4FB5-87D1-7E061700CECE}" srcOrd="0" destOrd="0" presId="urn:microsoft.com/office/officeart/2005/8/layout/arrow2"/>
    <dgm:cxn modelId="{87D0F670-13A7-4911-A380-F44E1F5F6B3B}" type="presParOf" srcId="{D01CBD23-A548-409B-B21E-88629C5546D9}" destId="{91688011-BA97-4443-98BD-E58B454831E8}" srcOrd="1" destOrd="0" presId="urn:microsoft.com/office/officeart/2005/8/layout/arrow2"/>
    <dgm:cxn modelId="{E9481869-E446-4446-BD7E-FE2651019AAB}" type="presParOf" srcId="{D01CBD23-A548-409B-B21E-88629C5546D9}" destId="{9B559047-A222-4FCB-8A7E-A5F6B5EAAFE7}" srcOrd="2" destOrd="0" presId="urn:microsoft.com/office/officeart/2005/8/layout/arrow2"/>
    <dgm:cxn modelId="{4F588F29-9C74-44D0-B738-F5D39F671E99}" type="presParOf" srcId="{D01CBD23-A548-409B-B21E-88629C5546D9}" destId="{79A501CB-8A4F-43C7-BA9D-FBA6FA676D59}" srcOrd="3" destOrd="0" presId="urn:microsoft.com/office/officeart/2005/8/layout/arrow2"/>
    <dgm:cxn modelId="{0CE53037-F66A-4B68-8090-4BF4256593FC}" type="presParOf" srcId="{D01CBD23-A548-409B-B21E-88629C5546D9}" destId="{1CF0DE1B-865F-439D-8709-71ED22BAF827}" srcOrd="4" destOrd="0" presId="urn:microsoft.com/office/officeart/2005/8/layout/arrow2"/>
    <dgm:cxn modelId="{A7075D20-DC67-4F27-8178-4F26A10E6280}" type="presParOf" srcId="{D01CBD23-A548-409B-B21E-88629C5546D9}" destId="{8129DF8D-2ED4-4BC2-9730-AC8163F0EE93}" srcOrd="5" destOrd="0" presId="urn:microsoft.com/office/officeart/2005/8/layout/arrow2"/>
    <dgm:cxn modelId="{4CC2DE7E-8210-48F0-B916-C92673ADF064}" type="presParOf" srcId="{D01CBD23-A548-409B-B21E-88629C5546D9}" destId="{F614427C-00C2-4810-9D58-97063B17D1BC}" srcOrd="6" destOrd="0" presId="urn:microsoft.com/office/officeart/2005/8/layout/arrow2"/>
    <dgm:cxn modelId="{837512B9-909B-487E-A073-11ED6C0F301B}" type="presParOf" srcId="{D01CBD23-A548-409B-B21E-88629C5546D9}" destId="{9DF54B0E-E750-49EC-894D-9F02A764FF42}" srcOrd="7" destOrd="0" presId="urn:microsoft.com/office/officeart/2005/8/layout/arrow2"/>
    <dgm:cxn modelId="{30EF5AB1-50D6-429E-8393-0EF801BADD00}" type="presParOf" srcId="{D01CBD23-A548-409B-B21E-88629C5546D9}" destId="{7B7B86CE-889C-4205-A392-EF71E33A1034}" srcOrd="8" destOrd="0" presId="urn:microsoft.com/office/officeart/2005/8/layout/arrow2"/>
    <dgm:cxn modelId="{A4749BE6-80A9-409A-9FBC-25B6D6F569F8}" type="presParOf" srcId="{D01CBD23-A548-409B-B21E-88629C5546D9}" destId="{0A1713A5-025C-4F83-973B-E4774FFB5844}" srcOrd="9"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47D995-F225-426E-99A6-463B7A13D341}" type="doc">
      <dgm:prSet loTypeId="urn:microsoft.com/office/officeart/2008/layout/LinedList" loCatId="list" qsTypeId="urn:microsoft.com/office/officeart/2005/8/quickstyle/simple1" qsCatId="simple" csTypeId="urn:microsoft.com/office/officeart/2005/8/colors/accent1_4" csCatId="accent1" phldr="1"/>
      <dgm:spPr/>
      <dgm:t>
        <a:bodyPr/>
        <a:lstStyle/>
        <a:p>
          <a:endParaRPr lang="en-US"/>
        </a:p>
      </dgm:t>
    </dgm:pt>
    <dgm:pt modelId="{8B93F40F-0471-43B5-B0BB-E1592CE484F5}">
      <dgm:prSet custT="1"/>
      <dgm:spPr/>
      <dgm:t>
        <a:bodyPr/>
        <a:lstStyle/>
        <a:p>
          <a:pPr rtl="0"/>
          <a:r>
            <a:rPr lang="en-US" sz="2000" dirty="0" smtClean="0"/>
            <a:t>1. Comprehend concepts related to health promotion and disease prevention to enhance health.</a:t>
          </a:r>
          <a:endParaRPr lang="en-US" sz="2000" dirty="0"/>
        </a:p>
      </dgm:t>
    </dgm:pt>
    <dgm:pt modelId="{C5571D97-F283-44F1-A7F0-CDE03EFDB29A}" type="parTrans" cxnId="{3B7D8F40-5943-41B9-AEC1-9DE25E665B36}">
      <dgm:prSet/>
      <dgm:spPr/>
      <dgm:t>
        <a:bodyPr/>
        <a:lstStyle/>
        <a:p>
          <a:endParaRPr lang="en-US" sz="2000"/>
        </a:p>
      </dgm:t>
    </dgm:pt>
    <dgm:pt modelId="{7B7F191F-880B-4E8D-AC7D-4520C8362CA3}" type="sibTrans" cxnId="{3B7D8F40-5943-41B9-AEC1-9DE25E665B36}">
      <dgm:prSet/>
      <dgm:spPr/>
      <dgm:t>
        <a:bodyPr/>
        <a:lstStyle/>
        <a:p>
          <a:endParaRPr lang="en-US" sz="2000"/>
        </a:p>
      </dgm:t>
    </dgm:pt>
    <dgm:pt modelId="{9664CE70-E8CA-4174-A126-2E52183B88EC}">
      <dgm:prSet custT="1"/>
      <dgm:spPr/>
      <dgm:t>
        <a:bodyPr/>
        <a:lstStyle/>
        <a:p>
          <a:pPr rtl="0"/>
          <a:r>
            <a:rPr lang="en-US" sz="2000" dirty="0" smtClean="0"/>
            <a:t>2. Analyze the influence of family, peers, culture, media, technology, and other factors on health behaviors.</a:t>
          </a:r>
          <a:endParaRPr lang="en-US" sz="2000" dirty="0"/>
        </a:p>
      </dgm:t>
    </dgm:pt>
    <dgm:pt modelId="{00465A65-E221-42F0-A97B-696A4E126A47}" type="parTrans" cxnId="{C61066CB-A8C1-4278-A2E3-9614450954E9}">
      <dgm:prSet/>
      <dgm:spPr/>
      <dgm:t>
        <a:bodyPr/>
        <a:lstStyle/>
        <a:p>
          <a:endParaRPr lang="en-US" sz="2000"/>
        </a:p>
      </dgm:t>
    </dgm:pt>
    <dgm:pt modelId="{BB4DFD32-B01E-4932-892F-30C7E320E502}" type="sibTrans" cxnId="{C61066CB-A8C1-4278-A2E3-9614450954E9}">
      <dgm:prSet/>
      <dgm:spPr/>
      <dgm:t>
        <a:bodyPr/>
        <a:lstStyle/>
        <a:p>
          <a:endParaRPr lang="en-US" sz="2000"/>
        </a:p>
      </dgm:t>
    </dgm:pt>
    <dgm:pt modelId="{17B47508-4C1E-4635-8ACA-D4EAF1197C34}">
      <dgm:prSet custT="1"/>
      <dgm:spPr/>
      <dgm:t>
        <a:bodyPr/>
        <a:lstStyle/>
        <a:p>
          <a:pPr rtl="0"/>
          <a:r>
            <a:rPr lang="en-US" sz="2000" dirty="0" smtClean="0"/>
            <a:t>3. Demonstrate the ability to access valid information and products and services to enhance health.</a:t>
          </a:r>
          <a:endParaRPr lang="en-US" sz="2000" dirty="0"/>
        </a:p>
      </dgm:t>
    </dgm:pt>
    <dgm:pt modelId="{27795262-4DC5-455D-83E1-129CB1C9A6F8}" type="parTrans" cxnId="{596A1A91-D119-4F27-829E-37AB5C41E4CB}">
      <dgm:prSet/>
      <dgm:spPr/>
      <dgm:t>
        <a:bodyPr/>
        <a:lstStyle/>
        <a:p>
          <a:endParaRPr lang="en-US" sz="2000"/>
        </a:p>
      </dgm:t>
    </dgm:pt>
    <dgm:pt modelId="{6D91AF0A-C253-4303-9FFC-2CCE1F7C4540}" type="sibTrans" cxnId="{596A1A91-D119-4F27-829E-37AB5C41E4CB}">
      <dgm:prSet/>
      <dgm:spPr/>
      <dgm:t>
        <a:bodyPr/>
        <a:lstStyle/>
        <a:p>
          <a:endParaRPr lang="en-US" sz="2000"/>
        </a:p>
      </dgm:t>
    </dgm:pt>
    <dgm:pt modelId="{1193F603-6A50-4F20-B38D-B9F5E2CC8FF7}">
      <dgm:prSet custT="1"/>
      <dgm:spPr/>
      <dgm:t>
        <a:bodyPr/>
        <a:lstStyle/>
        <a:p>
          <a:pPr rtl="0"/>
          <a:r>
            <a:rPr lang="en-US" sz="2000" dirty="0" smtClean="0"/>
            <a:t>4. Demonstrate the ability to use interpersonal communication skills to enhance health and avoid or reduce health risks.</a:t>
          </a:r>
        </a:p>
        <a:p>
          <a:pPr rtl="0"/>
          <a:endParaRPr lang="en-US" sz="2000" dirty="0"/>
        </a:p>
      </dgm:t>
    </dgm:pt>
    <dgm:pt modelId="{09F5E1C8-0602-49EB-9E70-FBCD053C4A1A}" type="parTrans" cxnId="{23AB4AA1-F117-4A63-B58A-3E71B2238B35}">
      <dgm:prSet/>
      <dgm:spPr/>
      <dgm:t>
        <a:bodyPr/>
        <a:lstStyle/>
        <a:p>
          <a:endParaRPr lang="en-US" sz="2000"/>
        </a:p>
      </dgm:t>
    </dgm:pt>
    <dgm:pt modelId="{BFABB146-A31B-4CF7-B8D4-F09B9B726E33}" type="sibTrans" cxnId="{23AB4AA1-F117-4A63-B58A-3E71B2238B35}">
      <dgm:prSet/>
      <dgm:spPr/>
      <dgm:t>
        <a:bodyPr/>
        <a:lstStyle/>
        <a:p>
          <a:endParaRPr lang="en-US" sz="2000"/>
        </a:p>
      </dgm:t>
    </dgm:pt>
    <dgm:pt modelId="{C1455C60-0A9A-43C5-8F7F-6579B543B0C3}">
      <dgm:prSet custT="1"/>
      <dgm:spPr/>
      <dgm:t>
        <a:bodyPr/>
        <a:lstStyle/>
        <a:p>
          <a:pPr rtl="0"/>
          <a:r>
            <a:rPr lang="en-US" sz="2000" dirty="0" smtClean="0"/>
            <a:t>5. Demonstrate the ability to use decision-making skills to enhance health.</a:t>
          </a:r>
          <a:endParaRPr lang="en-US" sz="2000" dirty="0"/>
        </a:p>
      </dgm:t>
    </dgm:pt>
    <dgm:pt modelId="{F276792E-4D73-4AB2-9500-537FA4190969}" type="parTrans" cxnId="{5F8B372F-1302-4204-B76B-268EF6ABA65F}">
      <dgm:prSet/>
      <dgm:spPr/>
      <dgm:t>
        <a:bodyPr/>
        <a:lstStyle/>
        <a:p>
          <a:endParaRPr lang="en-US" sz="2000"/>
        </a:p>
      </dgm:t>
    </dgm:pt>
    <dgm:pt modelId="{52777135-D2BE-4C33-A95F-5B835FF98F12}" type="sibTrans" cxnId="{5F8B372F-1302-4204-B76B-268EF6ABA65F}">
      <dgm:prSet/>
      <dgm:spPr/>
      <dgm:t>
        <a:bodyPr/>
        <a:lstStyle/>
        <a:p>
          <a:endParaRPr lang="en-US" sz="2000"/>
        </a:p>
      </dgm:t>
    </dgm:pt>
    <dgm:pt modelId="{70B51367-3E12-43B5-99E5-627DA87FA062}">
      <dgm:prSet custT="1"/>
      <dgm:spPr/>
      <dgm:t>
        <a:bodyPr/>
        <a:lstStyle/>
        <a:p>
          <a:pPr rtl="0"/>
          <a:r>
            <a:rPr lang="en-US" sz="2000" dirty="0" smtClean="0"/>
            <a:t>6. Demonstrate the ability to use goal-setting skills to enhance health.</a:t>
          </a:r>
          <a:endParaRPr lang="en-US" sz="2000" dirty="0"/>
        </a:p>
      </dgm:t>
    </dgm:pt>
    <dgm:pt modelId="{83A4FA86-86DC-4A20-884B-9CE53EFB2FA6}" type="parTrans" cxnId="{DE56BF23-0D1C-40D3-865F-CFB1A01980C8}">
      <dgm:prSet/>
      <dgm:spPr/>
      <dgm:t>
        <a:bodyPr/>
        <a:lstStyle/>
        <a:p>
          <a:endParaRPr lang="en-US" sz="2000"/>
        </a:p>
      </dgm:t>
    </dgm:pt>
    <dgm:pt modelId="{7BCF4C8F-E227-43F9-9F01-89CB8C155F01}" type="sibTrans" cxnId="{DE56BF23-0D1C-40D3-865F-CFB1A01980C8}">
      <dgm:prSet/>
      <dgm:spPr/>
      <dgm:t>
        <a:bodyPr/>
        <a:lstStyle/>
        <a:p>
          <a:endParaRPr lang="en-US" sz="2000"/>
        </a:p>
      </dgm:t>
    </dgm:pt>
    <dgm:pt modelId="{37399D92-0295-45F6-A52B-7A11ED6C7395}">
      <dgm:prSet custT="1"/>
      <dgm:spPr/>
      <dgm:t>
        <a:bodyPr/>
        <a:lstStyle/>
        <a:p>
          <a:pPr rtl="0"/>
          <a:r>
            <a:rPr lang="en-US" sz="2000" dirty="0" smtClean="0"/>
            <a:t>7. Demonstrate the ability to practice health-enhancing behaviors and avoid or reduce health risks.</a:t>
          </a:r>
          <a:endParaRPr lang="en-US" sz="2000" dirty="0"/>
        </a:p>
      </dgm:t>
    </dgm:pt>
    <dgm:pt modelId="{35FA381D-AB27-44C9-A13F-7CA6A3E0542D}" type="parTrans" cxnId="{DC529751-1E5E-447A-9606-4DE9E39D694B}">
      <dgm:prSet/>
      <dgm:spPr/>
      <dgm:t>
        <a:bodyPr/>
        <a:lstStyle/>
        <a:p>
          <a:endParaRPr lang="en-US" sz="2000"/>
        </a:p>
      </dgm:t>
    </dgm:pt>
    <dgm:pt modelId="{FD346A35-A1A1-431A-AF9B-648809C1691D}" type="sibTrans" cxnId="{DC529751-1E5E-447A-9606-4DE9E39D694B}">
      <dgm:prSet/>
      <dgm:spPr/>
      <dgm:t>
        <a:bodyPr/>
        <a:lstStyle/>
        <a:p>
          <a:endParaRPr lang="en-US" sz="2000"/>
        </a:p>
      </dgm:t>
    </dgm:pt>
    <dgm:pt modelId="{D8A30473-4376-433F-AEFD-D67B2CD513A1}">
      <dgm:prSet custT="1"/>
      <dgm:spPr/>
      <dgm:t>
        <a:bodyPr/>
        <a:lstStyle/>
        <a:p>
          <a:pPr rtl="0"/>
          <a:r>
            <a:rPr lang="en-US" sz="2000" dirty="0" smtClean="0"/>
            <a:t>8. Demonstrate the ability to advocate for personal, family, and community health.</a:t>
          </a:r>
          <a:endParaRPr lang="en-US" sz="2000" dirty="0"/>
        </a:p>
      </dgm:t>
    </dgm:pt>
    <dgm:pt modelId="{3188EAFE-9D19-436C-A2E9-44062FF64B84}" type="parTrans" cxnId="{6FB467C2-EBE8-440E-8065-1097289F57DC}">
      <dgm:prSet/>
      <dgm:spPr/>
      <dgm:t>
        <a:bodyPr/>
        <a:lstStyle/>
        <a:p>
          <a:endParaRPr lang="en-US" sz="2000"/>
        </a:p>
      </dgm:t>
    </dgm:pt>
    <dgm:pt modelId="{15582B69-70DC-41A8-A60F-B72113C44445}" type="sibTrans" cxnId="{6FB467C2-EBE8-440E-8065-1097289F57DC}">
      <dgm:prSet/>
      <dgm:spPr/>
      <dgm:t>
        <a:bodyPr/>
        <a:lstStyle/>
        <a:p>
          <a:endParaRPr lang="en-US" sz="2000"/>
        </a:p>
      </dgm:t>
    </dgm:pt>
    <dgm:pt modelId="{51CEF507-7A44-4F50-8028-B34FF43F6EF7}" type="pres">
      <dgm:prSet presAssocID="{8D47D995-F225-426E-99A6-463B7A13D341}" presName="vert0" presStyleCnt="0">
        <dgm:presLayoutVars>
          <dgm:dir/>
          <dgm:animOne val="branch"/>
          <dgm:animLvl val="lvl"/>
        </dgm:presLayoutVars>
      </dgm:prSet>
      <dgm:spPr/>
      <dgm:t>
        <a:bodyPr/>
        <a:lstStyle/>
        <a:p>
          <a:endParaRPr lang="en-US"/>
        </a:p>
      </dgm:t>
    </dgm:pt>
    <dgm:pt modelId="{78759E17-6CF7-4C0D-A76A-4827EC1E945C}" type="pres">
      <dgm:prSet presAssocID="{8B93F40F-0471-43B5-B0BB-E1592CE484F5}" presName="thickLine" presStyleLbl="alignNode1" presStyleIdx="0" presStyleCnt="8"/>
      <dgm:spPr/>
      <dgm:t>
        <a:bodyPr/>
        <a:lstStyle/>
        <a:p>
          <a:endParaRPr lang="en-US"/>
        </a:p>
      </dgm:t>
    </dgm:pt>
    <dgm:pt modelId="{B74133F6-992A-4B6A-9546-FB0850E06BF8}" type="pres">
      <dgm:prSet presAssocID="{8B93F40F-0471-43B5-B0BB-E1592CE484F5}" presName="horz1" presStyleCnt="0"/>
      <dgm:spPr/>
      <dgm:t>
        <a:bodyPr/>
        <a:lstStyle/>
        <a:p>
          <a:endParaRPr lang="en-US"/>
        </a:p>
      </dgm:t>
    </dgm:pt>
    <dgm:pt modelId="{A65D65F9-3467-40BE-95C5-8EA6D5813123}" type="pres">
      <dgm:prSet presAssocID="{8B93F40F-0471-43B5-B0BB-E1592CE484F5}" presName="tx1" presStyleLbl="revTx" presStyleIdx="0" presStyleCnt="8"/>
      <dgm:spPr/>
      <dgm:t>
        <a:bodyPr/>
        <a:lstStyle/>
        <a:p>
          <a:endParaRPr lang="en-US"/>
        </a:p>
      </dgm:t>
    </dgm:pt>
    <dgm:pt modelId="{E3943AC0-5BE6-4293-B96A-A7D63CC2C823}" type="pres">
      <dgm:prSet presAssocID="{8B93F40F-0471-43B5-B0BB-E1592CE484F5}" presName="vert1" presStyleCnt="0"/>
      <dgm:spPr/>
      <dgm:t>
        <a:bodyPr/>
        <a:lstStyle/>
        <a:p>
          <a:endParaRPr lang="en-US"/>
        </a:p>
      </dgm:t>
    </dgm:pt>
    <dgm:pt modelId="{5AECF5B2-5488-400E-A457-531F9B793C53}" type="pres">
      <dgm:prSet presAssocID="{9664CE70-E8CA-4174-A126-2E52183B88EC}" presName="thickLine" presStyleLbl="alignNode1" presStyleIdx="1" presStyleCnt="8"/>
      <dgm:spPr/>
      <dgm:t>
        <a:bodyPr/>
        <a:lstStyle/>
        <a:p>
          <a:endParaRPr lang="en-US"/>
        </a:p>
      </dgm:t>
    </dgm:pt>
    <dgm:pt modelId="{0240579C-922C-4052-B40D-DCB3313B2A4C}" type="pres">
      <dgm:prSet presAssocID="{9664CE70-E8CA-4174-A126-2E52183B88EC}" presName="horz1" presStyleCnt="0"/>
      <dgm:spPr/>
      <dgm:t>
        <a:bodyPr/>
        <a:lstStyle/>
        <a:p>
          <a:endParaRPr lang="en-US"/>
        </a:p>
      </dgm:t>
    </dgm:pt>
    <dgm:pt modelId="{2D1DA437-5C33-4030-96EF-1DE3D503FF93}" type="pres">
      <dgm:prSet presAssocID="{9664CE70-E8CA-4174-A126-2E52183B88EC}" presName="tx1" presStyleLbl="revTx" presStyleIdx="1" presStyleCnt="8"/>
      <dgm:spPr/>
      <dgm:t>
        <a:bodyPr/>
        <a:lstStyle/>
        <a:p>
          <a:endParaRPr lang="en-US"/>
        </a:p>
      </dgm:t>
    </dgm:pt>
    <dgm:pt modelId="{B2FDBEE8-E9CE-4DD4-AE2F-9433B169E1B4}" type="pres">
      <dgm:prSet presAssocID="{9664CE70-E8CA-4174-A126-2E52183B88EC}" presName="vert1" presStyleCnt="0"/>
      <dgm:spPr/>
      <dgm:t>
        <a:bodyPr/>
        <a:lstStyle/>
        <a:p>
          <a:endParaRPr lang="en-US"/>
        </a:p>
      </dgm:t>
    </dgm:pt>
    <dgm:pt modelId="{3C4A3027-E976-4BE7-8530-3A6C4053075D}" type="pres">
      <dgm:prSet presAssocID="{17B47508-4C1E-4635-8ACA-D4EAF1197C34}" presName="thickLine" presStyleLbl="alignNode1" presStyleIdx="2" presStyleCnt="8"/>
      <dgm:spPr/>
      <dgm:t>
        <a:bodyPr/>
        <a:lstStyle/>
        <a:p>
          <a:endParaRPr lang="en-US"/>
        </a:p>
      </dgm:t>
    </dgm:pt>
    <dgm:pt modelId="{5ECEE5F6-D035-48C4-AF9D-7F2F71AD9E84}" type="pres">
      <dgm:prSet presAssocID="{17B47508-4C1E-4635-8ACA-D4EAF1197C34}" presName="horz1" presStyleCnt="0"/>
      <dgm:spPr/>
      <dgm:t>
        <a:bodyPr/>
        <a:lstStyle/>
        <a:p>
          <a:endParaRPr lang="en-US"/>
        </a:p>
      </dgm:t>
    </dgm:pt>
    <dgm:pt modelId="{E3AAA0D5-7222-4EB4-A59A-5C491EAC374D}" type="pres">
      <dgm:prSet presAssocID="{17B47508-4C1E-4635-8ACA-D4EAF1197C34}" presName="tx1" presStyleLbl="revTx" presStyleIdx="2" presStyleCnt="8"/>
      <dgm:spPr/>
      <dgm:t>
        <a:bodyPr/>
        <a:lstStyle/>
        <a:p>
          <a:endParaRPr lang="en-US"/>
        </a:p>
      </dgm:t>
    </dgm:pt>
    <dgm:pt modelId="{4597EFE1-C647-4565-A182-FBE83F20B316}" type="pres">
      <dgm:prSet presAssocID="{17B47508-4C1E-4635-8ACA-D4EAF1197C34}" presName="vert1" presStyleCnt="0"/>
      <dgm:spPr/>
      <dgm:t>
        <a:bodyPr/>
        <a:lstStyle/>
        <a:p>
          <a:endParaRPr lang="en-US"/>
        </a:p>
      </dgm:t>
    </dgm:pt>
    <dgm:pt modelId="{16F0E0F2-0432-4919-ACF2-FDE354FE8BE2}" type="pres">
      <dgm:prSet presAssocID="{1193F603-6A50-4F20-B38D-B9F5E2CC8FF7}" presName="thickLine" presStyleLbl="alignNode1" presStyleIdx="3" presStyleCnt="8"/>
      <dgm:spPr/>
      <dgm:t>
        <a:bodyPr/>
        <a:lstStyle/>
        <a:p>
          <a:endParaRPr lang="en-US"/>
        </a:p>
      </dgm:t>
    </dgm:pt>
    <dgm:pt modelId="{5591341E-FB89-4C78-AE52-2E806E6A6FBA}" type="pres">
      <dgm:prSet presAssocID="{1193F603-6A50-4F20-B38D-B9F5E2CC8FF7}" presName="horz1" presStyleCnt="0"/>
      <dgm:spPr/>
      <dgm:t>
        <a:bodyPr/>
        <a:lstStyle/>
        <a:p>
          <a:endParaRPr lang="en-US"/>
        </a:p>
      </dgm:t>
    </dgm:pt>
    <dgm:pt modelId="{1ACD2390-072A-4E39-9605-EB56B874FFAA}" type="pres">
      <dgm:prSet presAssocID="{1193F603-6A50-4F20-B38D-B9F5E2CC8FF7}" presName="tx1" presStyleLbl="revTx" presStyleIdx="3" presStyleCnt="8" custScaleY="135609"/>
      <dgm:spPr/>
      <dgm:t>
        <a:bodyPr/>
        <a:lstStyle/>
        <a:p>
          <a:endParaRPr lang="en-US"/>
        </a:p>
      </dgm:t>
    </dgm:pt>
    <dgm:pt modelId="{7276C008-2228-4EB8-A903-51C8FA4FE833}" type="pres">
      <dgm:prSet presAssocID="{1193F603-6A50-4F20-B38D-B9F5E2CC8FF7}" presName="vert1" presStyleCnt="0"/>
      <dgm:spPr/>
      <dgm:t>
        <a:bodyPr/>
        <a:lstStyle/>
        <a:p>
          <a:endParaRPr lang="en-US"/>
        </a:p>
      </dgm:t>
    </dgm:pt>
    <dgm:pt modelId="{66D98678-3D2D-4B70-9F2D-F32847AFB908}" type="pres">
      <dgm:prSet presAssocID="{C1455C60-0A9A-43C5-8F7F-6579B543B0C3}" presName="thickLine" presStyleLbl="alignNode1" presStyleIdx="4" presStyleCnt="8"/>
      <dgm:spPr/>
      <dgm:t>
        <a:bodyPr/>
        <a:lstStyle/>
        <a:p>
          <a:endParaRPr lang="en-US"/>
        </a:p>
      </dgm:t>
    </dgm:pt>
    <dgm:pt modelId="{D662FA6F-DF75-46B8-A1BB-ED126E8BF412}" type="pres">
      <dgm:prSet presAssocID="{C1455C60-0A9A-43C5-8F7F-6579B543B0C3}" presName="horz1" presStyleCnt="0"/>
      <dgm:spPr/>
      <dgm:t>
        <a:bodyPr/>
        <a:lstStyle/>
        <a:p>
          <a:endParaRPr lang="en-US"/>
        </a:p>
      </dgm:t>
    </dgm:pt>
    <dgm:pt modelId="{B7A11A99-530B-40E4-BB2D-B84123D85FAC}" type="pres">
      <dgm:prSet presAssocID="{C1455C60-0A9A-43C5-8F7F-6579B543B0C3}" presName="tx1" presStyleLbl="revTx" presStyleIdx="4" presStyleCnt="8"/>
      <dgm:spPr/>
      <dgm:t>
        <a:bodyPr/>
        <a:lstStyle/>
        <a:p>
          <a:endParaRPr lang="en-US"/>
        </a:p>
      </dgm:t>
    </dgm:pt>
    <dgm:pt modelId="{3404AD99-093C-4FBB-AE72-D63932A20D48}" type="pres">
      <dgm:prSet presAssocID="{C1455C60-0A9A-43C5-8F7F-6579B543B0C3}" presName="vert1" presStyleCnt="0"/>
      <dgm:spPr/>
      <dgm:t>
        <a:bodyPr/>
        <a:lstStyle/>
        <a:p>
          <a:endParaRPr lang="en-US"/>
        </a:p>
      </dgm:t>
    </dgm:pt>
    <dgm:pt modelId="{C4AEC7D7-6EA3-47C9-A956-6A4DA5D8E840}" type="pres">
      <dgm:prSet presAssocID="{70B51367-3E12-43B5-99E5-627DA87FA062}" presName="thickLine" presStyleLbl="alignNode1" presStyleIdx="5" presStyleCnt="8"/>
      <dgm:spPr/>
      <dgm:t>
        <a:bodyPr/>
        <a:lstStyle/>
        <a:p>
          <a:endParaRPr lang="en-US"/>
        </a:p>
      </dgm:t>
    </dgm:pt>
    <dgm:pt modelId="{4DE32ED2-E73A-48CB-BCFF-394FB2C83D49}" type="pres">
      <dgm:prSet presAssocID="{70B51367-3E12-43B5-99E5-627DA87FA062}" presName="horz1" presStyleCnt="0"/>
      <dgm:spPr/>
      <dgm:t>
        <a:bodyPr/>
        <a:lstStyle/>
        <a:p>
          <a:endParaRPr lang="en-US"/>
        </a:p>
      </dgm:t>
    </dgm:pt>
    <dgm:pt modelId="{4686901A-5558-414F-A9B8-35626063C0BC}" type="pres">
      <dgm:prSet presAssocID="{70B51367-3E12-43B5-99E5-627DA87FA062}" presName="tx1" presStyleLbl="revTx" presStyleIdx="5" presStyleCnt="8"/>
      <dgm:spPr/>
      <dgm:t>
        <a:bodyPr/>
        <a:lstStyle/>
        <a:p>
          <a:endParaRPr lang="en-US"/>
        </a:p>
      </dgm:t>
    </dgm:pt>
    <dgm:pt modelId="{F1D197C3-D7B8-43D8-894E-7D5BCD6B40AE}" type="pres">
      <dgm:prSet presAssocID="{70B51367-3E12-43B5-99E5-627DA87FA062}" presName="vert1" presStyleCnt="0"/>
      <dgm:spPr/>
      <dgm:t>
        <a:bodyPr/>
        <a:lstStyle/>
        <a:p>
          <a:endParaRPr lang="en-US"/>
        </a:p>
      </dgm:t>
    </dgm:pt>
    <dgm:pt modelId="{930E04BD-1714-4CCC-BFF3-84ADB1B7130E}" type="pres">
      <dgm:prSet presAssocID="{37399D92-0295-45F6-A52B-7A11ED6C7395}" presName="thickLine" presStyleLbl="alignNode1" presStyleIdx="6" presStyleCnt="8"/>
      <dgm:spPr/>
      <dgm:t>
        <a:bodyPr/>
        <a:lstStyle/>
        <a:p>
          <a:endParaRPr lang="en-US"/>
        </a:p>
      </dgm:t>
    </dgm:pt>
    <dgm:pt modelId="{E4F9058D-DD75-4D4E-A156-E24F080A300B}" type="pres">
      <dgm:prSet presAssocID="{37399D92-0295-45F6-A52B-7A11ED6C7395}" presName="horz1" presStyleCnt="0"/>
      <dgm:spPr/>
      <dgm:t>
        <a:bodyPr/>
        <a:lstStyle/>
        <a:p>
          <a:endParaRPr lang="en-US"/>
        </a:p>
      </dgm:t>
    </dgm:pt>
    <dgm:pt modelId="{42E26B4D-9C42-40E3-88E2-187C4AE62144}" type="pres">
      <dgm:prSet presAssocID="{37399D92-0295-45F6-A52B-7A11ED6C7395}" presName="tx1" presStyleLbl="revTx" presStyleIdx="6" presStyleCnt="8"/>
      <dgm:spPr/>
      <dgm:t>
        <a:bodyPr/>
        <a:lstStyle/>
        <a:p>
          <a:endParaRPr lang="en-US"/>
        </a:p>
      </dgm:t>
    </dgm:pt>
    <dgm:pt modelId="{1D03DEDE-A88C-4499-BB6E-50ECF4D5EB88}" type="pres">
      <dgm:prSet presAssocID="{37399D92-0295-45F6-A52B-7A11ED6C7395}" presName="vert1" presStyleCnt="0"/>
      <dgm:spPr/>
      <dgm:t>
        <a:bodyPr/>
        <a:lstStyle/>
        <a:p>
          <a:endParaRPr lang="en-US"/>
        </a:p>
      </dgm:t>
    </dgm:pt>
    <dgm:pt modelId="{E8612FF7-FDEA-404D-BB87-B762551B421A}" type="pres">
      <dgm:prSet presAssocID="{D8A30473-4376-433F-AEFD-D67B2CD513A1}" presName="thickLine" presStyleLbl="alignNode1" presStyleIdx="7" presStyleCnt="8"/>
      <dgm:spPr/>
      <dgm:t>
        <a:bodyPr/>
        <a:lstStyle/>
        <a:p>
          <a:endParaRPr lang="en-US"/>
        </a:p>
      </dgm:t>
    </dgm:pt>
    <dgm:pt modelId="{3F9DEF6F-D5CA-4F0D-ADEF-71B75C5E400C}" type="pres">
      <dgm:prSet presAssocID="{D8A30473-4376-433F-AEFD-D67B2CD513A1}" presName="horz1" presStyleCnt="0"/>
      <dgm:spPr/>
      <dgm:t>
        <a:bodyPr/>
        <a:lstStyle/>
        <a:p>
          <a:endParaRPr lang="en-US"/>
        </a:p>
      </dgm:t>
    </dgm:pt>
    <dgm:pt modelId="{AF13276B-45C2-4FA3-833F-D79BD7CFBAE2}" type="pres">
      <dgm:prSet presAssocID="{D8A30473-4376-433F-AEFD-D67B2CD513A1}" presName="tx1" presStyleLbl="revTx" presStyleIdx="7" presStyleCnt="8"/>
      <dgm:spPr/>
      <dgm:t>
        <a:bodyPr/>
        <a:lstStyle/>
        <a:p>
          <a:endParaRPr lang="en-US"/>
        </a:p>
      </dgm:t>
    </dgm:pt>
    <dgm:pt modelId="{3DF44F81-B395-4CC6-8D41-C1C34F3B1FEF}" type="pres">
      <dgm:prSet presAssocID="{D8A30473-4376-433F-AEFD-D67B2CD513A1}" presName="vert1" presStyleCnt="0"/>
      <dgm:spPr/>
      <dgm:t>
        <a:bodyPr/>
        <a:lstStyle/>
        <a:p>
          <a:endParaRPr lang="en-US"/>
        </a:p>
      </dgm:t>
    </dgm:pt>
  </dgm:ptLst>
  <dgm:cxnLst>
    <dgm:cxn modelId="{3A9DA5DC-BF7D-4A5A-9214-F0BD3CC4F3D7}" type="presOf" srcId="{9664CE70-E8CA-4174-A126-2E52183B88EC}" destId="{2D1DA437-5C33-4030-96EF-1DE3D503FF93}" srcOrd="0" destOrd="0" presId="urn:microsoft.com/office/officeart/2008/layout/LinedList"/>
    <dgm:cxn modelId="{C61066CB-A8C1-4278-A2E3-9614450954E9}" srcId="{8D47D995-F225-426E-99A6-463B7A13D341}" destId="{9664CE70-E8CA-4174-A126-2E52183B88EC}" srcOrd="1" destOrd="0" parTransId="{00465A65-E221-42F0-A97B-696A4E126A47}" sibTransId="{BB4DFD32-B01E-4932-892F-30C7E320E502}"/>
    <dgm:cxn modelId="{DE56BF23-0D1C-40D3-865F-CFB1A01980C8}" srcId="{8D47D995-F225-426E-99A6-463B7A13D341}" destId="{70B51367-3E12-43B5-99E5-627DA87FA062}" srcOrd="5" destOrd="0" parTransId="{83A4FA86-86DC-4A20-884B-9CE53EFB2FA6}" sibTransId="{7BCF4C8F-E227-43F9-9F01-89CB8C155F01}"/>
    <dgm:cxn modelId="{8EAD1486-ADC5-4C83-849B-86B5B3D53F4C}" type="presOf" srcId="{D8A30473-4376-433F-AEFD-D67B2CD513A1}" destId="{AF13276B-45C2-4FA3-833F-D79BD7CFBAE2}" srcOrd="0" destOrd="0" presId="urn:microsoft.com/office/officeart/2008/layout/LinedList"/>
    <dgm:cxn modelId="{6FB467C2-EBE8-440E-8065-1097289F57DC}" srcId="{8D47D995-F225-426E-99A6-463B7A13D341}" destId="{D8A30473-4376-433F-AEFD-D67B2CD513A1}" srcOrd="7" destOrd="0" parTransId="{3188EAFE-9D19-436C-A2E9-44062FF64B84}" sibTransId="{15582B69-70DC-41A8-A60F-B72113C44445}"/>
    <dgm:cxn modelId="{5F8B372F-1302-4204-B76B-268EF6ABA65F}" srcId="{8D47D995-F225-426E-99A6-463B7A13D341}" destId="{C1455C60-0A9A-43C5-8F7F-6579B543B0C3}" srcOrd="4" destOrd="0" parTransId="{F276792E-4D73-4AB2-9500-537FA4190969}" sibTransId="{52777135-D2BE-4C33-A95F-5B835FF98F12}"/>
    <dgm:cxn modelId="{102EAD7A-1310-4CE1-B0E1-3884A5B9059B}" type="presOf" srcId="{8D47D995-F225-426E-99A6-463B7A13D341}" destId="{51CEF507-7A44-4F50-8028-B34FF43F6EF7}" srcOrd="0" destOrd="0" presId="urn:microsoft.com/office/officeart/2008/layout/LinedList"/>
    <dgm:cxn modelId="{AC03C68E-99C8-4B36-83C4-001497104EB6}" type="presOf" srcId="{1193F603-6A50-4F20-B38D-B9F5E2CC8FF7}" destId="{1ACD2390-072A-4E39-9605-EB56B874FFAA}" srcOrd="0" destOrd="0" presId="urn:microsoft.com/office/officeart/2008/layout/LinedList"/>
    <dgm:cxn modelId="{2778968D-D74B-493D-9B1A-23AB3550B440}" type="presOf" srcId="{17B47508-4C1E-4635-8ACA-D4EAF1197C34}" destId="{E3AAA0D5-7222-4EB4-A59A-5C491EAC374D}" srcOrd="0" destOrd="0" presId="urn:microsoft.com/office/officeart/2008/layout/LinedList"/>
    <dgm:cxn modelId="{DC529751-1E5E-447A-9606-4DE9E39D694B}" srcId="{8D47D995-F225-426E-99A6-463B7A13D341}" destId="{37399D92-0295-45F6-A52B-7A11ED6C7395}" srcOrd="6" destOrd="0" parTransId="{35FA381D-AB27-44C9-A13F-7CA6A3E0542D}" sibTransId="{FD346A35-A1A1-431A-AF9B-648809C1691D}"/>
    <dgm:cxn modelId="{F1352327-7D8B-40AD-A8E3-6CFA3739FA74}" type="presOf" srcId="{8B93F40F-0471-43B5-B0BB-E1592CE484F5}" destId="{A65D65F9-3467-40BE-95C5-8EA6D5813123}" srcOrd="0" destOrd="0" presId="urn:microsoft.com/office/officeart/2008/layout/LinedList"/>
    <dgm:cxn modelId="{23AB4AA1-F117-4A63-B58A-3E71B2238B35}" srcId="{8D47D995-F225-426E-99A6-463B7A13D341}" destId="{1193F603-6A50-4F20-B38D-B9F5E2CC8FF7}" srcOrd="3" destOrd="0" parTransId="{09F5E1C8-0602-49EB-9E70-FBCD053C4A1A}" sibTransId="{BFABB146-A31B-4CF7-B8D4-F09B9B726E33}"/>
    <dgm:cxn modelId="{C442E251-A04D-4D2A-9D6A-1A8B45228779}" type="presOf" srcId="{C1455C60-0A9A-43C5-8F7F-6579B543B0C3}" destId="{B7A11A99-530B-40E4-BB2D-B84123D85FAC}" srcOrd="0" destOrd="0" presId="urn:microsoft.com/office/officeart/2008/layout/LinedList"/>
    <dgm:cxn modelId="{D5A54F4F-327C-473D-B8FA-0D10EF7AF951}" type="presOf" srcId="{70B51367-3E12-43B5-99E5-627DA87FA062}" destId="{4686901A-5558-414F-A9B8-35626063C0BC}" srcOrd="0" destOrd="0" presId="urn:microsoft.com/office/officeart/2008/layout/LinedList"/>
    <dgm:cxn modelId="{596A1A91-D119-4F27-829E-37AB5C41E4CB}" srcId="{8D47D995-F225-426E-99A6-463B7A13D341}" destId="{17B47508-4C1E-4635-8ACA-D4EAF1197C34}" srcOrd="2" destOrd="0" parTransId="{27795262-4DC5-455D-83E1-129CB1C9A6F8}" sibTransId="{6D91AF0A-C253-4303-9FFC-2CCE1F7C4540}"/>
    <dgm:cxn modelId="{7FBE8031-8371-4BBE-984A-6420227002DC}" type="presOf" srcId="{37399D92-0295-45F6-A52B-7A11ED6C7395}" destId="{42E26B4D-9C42-40E3-88E2-187C4AE62144}" srcOrd="0" destOrd="0" presId="urn:microsoft.com/office/officeart/2008/layout/LinedList"/>
    <dgm:cxn modelId="{3B7D8F40-5943-41B9-AEC1-9DE25E665B36}" srcId="{8D47D995-F225-426E-99A6-463B7A13D341}" destId="{8B93F40F-0471-43B5-B0BB-E1592CE484F5}" srcOrd="0" destOrd="0" parTransId="{C5571D97-F283-44F1-A7F0-CDE03EFDB29A}" sibTransId="{7B7F191F-880B-4E8D-AC7D-4520C8362CA3}"/>
    <dgm:cxn modelId="{81FF7666-23A9-4BD4-9D60-CC3F20D32B07}" type="presParOf" srcId="{51CEF507-7A44-4F50-8028-B34FF43F6EF7}" destId="{78759E17-6CF7-4C0D-A76A-4827EC1E945C}" srcOrd="0" destOrd="0" presId="urn:microsoft.com/office/officeart/2008/layout/LinedList"/>
    <dgm:cxn modelId="{335BEB18-472B-4AE4-BF7F-BAFAEF810C6C}" type="presParOf" srcId="{51CEF507-7A44-4F50-8028-B34FF43F6EF7}" destId="{B74133F6-992A-4B6A-9546-FB0850E06BF8}" srcOrd="1" destOrd="0" presId="urn:microsoft.com/office/officeart/2008/layout/LinedList"/>
    <dgm:cxn modelId="{B50AA5C7-38AE-4AC9-BE97-2A6FFAF262B7}" type="presParOf" srcId="{B74133F6-992A-4B6A-9546-FB0850E06BF8}" destId="{A65D65F9-3467-40BE-95C5-8EA6D5813123}" srcOrd="0" destOrd="0" presId="urn:microsoft.com/office/officeart/2008/layout/LinedList"/>
    <dgm:cxn modelId="{787605B1-2440-4EC0-9E60-74E86E0025B3}" type="presParOf" srcId="{B74133F6-992A-4B6A-9546-FB0850E06BF8}" destId="{E3943AC0-5BE6-4293-B96A-A7D63CC2C823}" srcOrd="1" destOrd="0" presId="urn:microsoft.com/office/officeart/2008/layout/LinedList"/>
    <dgm:cxn modelId="{9815F136-9869-488E-B28B-3D06DBC0EDB9}" type="presParOf" srcId="{51CEF507-7A44-4F50-8028-B34FF43F6EF7}" destId="{5AECF5B2-5488-400E-A457-531F9B793C53}" srcOrd="2" destOrd="0" presId="urn:microsoft.com/office/officeart/2008/layout/LinedList"/>
    <dgm:cxn modelId="{B63F7498-9C1B-484C-B4CD-1799B18D72B2}" type="presParOf" srcId="{51CEF507-7A44-4F50-8028-B34FF43F6EF7}" destId="{0240579C-922C-4052-B40D-DCB3313B2A4C}" srcOrd="3" destOrd="0" presId="urn:microsoft.com/office/officeart/2008/layout/LinedList"/>
    <dgm:cxn modelId="{E2B8F1F9-59FF-40F5-A9BE-8F619D4D6F24}" type="presParOf" srcId="{0240579C-922C-4052-B40D-DCB3313B2A4C}" destId="{2D1DA437-5C33-4030-96EF-1DE3D503FF93}" srcOrd="0" destOrd="0" presId="urn:microsoft.com/office/officeart/2008/layout/LinedList"/>
    <dgm:cxn modelId="{A0B4CA9C-17A0-45DD-9EBE-7F743DD4521E}" type="presParOf" srcId="{0240579C-922C-4052-B40D-DCB3313B2A4C}" destId="{B2FDBEE8-E9CE-4DD4-AE2F-9433B169E1B4}" srcOrd="1" destOrd="0" presId="urn:microsoft.com/office/officeart/2008/layout/LinedList"/>
    <dgm:cxn modelId="{25551BB2-3BC9-49C0-908F-19D15B6C52FC}" type="presParOf" srcId="{51CEF507-7A44-4F50-8028-B34FF43F6EF7}" destId="{3C4A3027-E976-4BE7-8530-3A6C4053075D}" srcOrd="4" destOrd="0" presId="urn:microsoft.com/office/officeart/2008/layout/LinedList"/>
    <dgm:cxn modelId="{9362A106-6C40-4AEA-B526-204E0D501023}" type="presParOf" srcId="{51CEF507-7A44-4F50-8028-B34FF43F6EF7}" destId="{5ECEE5F6-D035-48C4-AF9D-7F2F71AD9E84}" srcOrd="5" destOrd="0" presId="urn:microsoft.com/office/officeart/2008/layout/LinedList"/>
    <dgm:cxn modelId="{6C65D57F-3250-4115-ADD4-5980A5F822BA}" type="presParOf" srcId="{5ECEE5F6-D035-48C4-AF9D-7F2F71AD9E84}" destId="{E3AAA0D5-7222-4EB4-A59A-5C491EAC374D}" srcOrd="0" destOrd="0" presId="urn:microsoft.com/office/officeart/2008/layout/LinedList"/>
    <dgm:cxn modelId="{3DDCE9F6-2BC3-4E1F-BA5C-BE99EC0203E5}" type="presParOf" srcId="{5ECEE5F6-D035-48C4-AF9D-7F2F71AD9E84}" destId="{4597EFE1-C647-4565-A182-FBE83F20B316}" srcOrd="1" destOrd="0" presId="urn:microsoft.com/office/officeart/2008/layout/LinedList"/>
    <dgm:cxn modelId="{86E8A964-95CC-4824-AE22-7A147C911102}" type="presParOf" srcId="{51CEF507-7A44-4F50-8028-B34FF43F6EF7}" destId="{16F0E0F2-0432-4919-ACF2-FDE354FE8BE2}" srcOrd="6" destOrd="0" presId="urn:microsoft.com/office/officeart/2008/layout/LinedList"/>
    <dgm:cxn modelId="{6FC698E1-8E02-4FD2-A321-FFC97C5DCAF2}" type="presParOf" srcId="{51CEF507-7A44-4F50-8028-B34FF43F6EF7}" destId="{5591341E-FB89-4C78-AE52-2E806E6A6FBA}" srcOrd="7" destOrd="0" presId="urn:microsoft.com/office/officeart/2008/layout/LinedList"/>
    <dgm:cxn modelId="{73A792DB-DFF8-443B-9648-44EED3AD2A0A}" type="presParOf" srcId="{5591341E-FB89-4C78-AE52-2E806E6A6FBA}" destId="{1ACD2390-072A-4E39-9605-EB56B874FFAA}" srcOrd="0" destOrd="0" presId="urn:microsoft.com/office/officeart/2008/layout/LinedList"/>
    <dgm:cxn modelId="{7B3C88F8-F08A-4F82-B4E8-670416349BA5}" type="presParOf" srcId="{5591341E-FB89-4C78-AE52-2E806E6A6FBA}" destId="{7276C008-2228-4EB8-A903-51C8FA4FE833}" srcOrd="1" destOrd="0" presId="urn:microsoft.com/office/officeart/2008/layout/LinedList"/>
    <dgm:cxn modelId="{229131EC-182D-4CB4-A81F-428BC830D491}" type="presParOf" srcId="{51CEF507-7A44-4F50-8028-B34FF43F6EF7}" destId="{66D98678-3D2D-4B70-9F2D-F32847AFB908}" srcOrd="8" destOrd="0" presId="urn:microsoft.com/office/officeart/2008/layout/LinedList"/>
    <dgm:cxn modelId="{9344ED02-C5A7-4AEB-A0FA-186D075B23E6}" type="presParOf" srcId="{51CEF507-7A44-4F50-8028-B34FF43F6EF7}" destId="{D662FA6F-DF75-46B8-A1BB-ED126E8BF412}" srcOrd="9" destOrd="0" presId="urn:microsoft.com/office/officeart/2008/layout/LinedList"/>
    <dgm:cxn modelId="{560E1EDC-E545-4C9F-9085-D71AF8408118}" type="presParOf" srcId="{D662FA6F-DF75-46B8-A1BB-ED126E8BF412}" destId="{B7A11A99-530B-40E4-BB2D-B84123D85FAC}" srcOrd="0" destOrd="0" presId="urn:microsoft.com/office/officeart/2008/layout/LinedList"/>
    <dgm:cxn modelId="{8320738A-FC9C-4AE0-8436-C6A04F137332}" type="presParOf" srcId="{D662FA6F-DF75-46B8-A1BB-ED126E8BF412}" destId="{3404AD99-093C-4FBB-AE72-D63932A20D48}" srcOrd="1" destOrd="0" presId="urn:microsoft.com/office/officeart/2008/layout/LinedList"/>
    <dgm:cxn modelId="{BE478F3E-5AF4-494C-A8E9-1895F7359663}" type="presParOf" srcId="{51CEF507-7A44-4F50-8028-B34FF43F6EF7}" destId="{C4AEC7D7-6EA3-47C9-A956-6A4DA5D8E840}" srcOrd="10" destOrd="0" presId="urn:microsoft.com/office/officeart/2008/layout/LinedList"/>
    <dgm:cxn modelId="{D54E96FC-C4B8-41E0-A744-74FB93D2A7A7}" type="presParOf" srcId="{51CEF507-7A44-4F50-8028-B34FF43F6EF7}" destId="{4DE32ED2-E73A-48CB-BCFF-394FB2C83D49}" srcOrd="11" destOrd="0" presId="urn:microsoft.com/office/officeart/2008/layout/LinedList"/>
    <dgm:cxn modelId="{2A4ED81B-5A59-420E-8828-8BC448370DFB}" type="presParOf" srcId="{4DE32ED2-E73A-48CB-BCFF-394FB2C83D49}" destId="{4686901A-5558-414F-A9B8-35626063C0BC}" srcOrd="0" destOrd="0" presId="urn:microsoft.com/office/officeart/2008/layout/LinedList"/>
    <dgm:cxn modelId="{52DE5814-B630-4BA3-91B3-40F6A0081930}" type="presParOf" srcId="{4DE32ED2-E73A-48CB-BCFF-394FB2C83D49}" destId="{F1D197C3-D7B8-43D8-894E-7D5BCD6B40AE}" srcOrd="1" destOrd="0" presId="urn:microsoft.com/office/officeart/2008/layout/LinedList"/>
    <dgm:cxn modelId="{1BC6698C-8A34-4D52-8E56-EBBAB7338AEE}" type="presParOf" srcId="{51CEF507-7A44-4F50-8028-B34FF43F6EF7}" destId="{930E04BD-1714-4CCC-BFF3-84ADB1B7130E}" srcOrd="12" destOrd="0" presId="urn:microsoft.com/office/officeart/2008/layout/LinedList"/>
    <dgm:cxn modelId="{33FB2C4E-3EED-4A3E-AFEE-584ADF5FB359}" type="presParOf" srcId="{51CEF507-7A44-4F50-8028-B34FF43F6EF7}" destId="{E4F9058D-DD75-4D4E-A156-E24F080A300B}" srcOrd="13" destOrd="0" presId="urn:microsoft.com/office/officeart/2008/layout/LinedList"/>
    <dgm:cxn modelId="{E70E4780-1FC7-440C-B84D-86B9B544F2D4}" type="presParOf" srcId="{E4F9058D-DD75-4D4E-A156-E24F080A300B}" destId="{42E26B4D-9C42-40E3-88E2-187C4AE62144}" srcOrd="0" destOrd="0" presId="urn:microsoft.com/office/officeart/2008/layout/LinedList"/>
    <dgm:cxn modelId="{6DFF0562-BE41-4F9C-B52C-F8F71D90A1D8}" type="presParOf" srcId="{E4F9058D-DD75-4D4E-A156-E24F080A300B}" destId="{1D03DEDE-A88C-4499-BB6E-50ECF4D5EB88}" srcOrd="1" destOrd="0" presId="urn:microsoft.com/office/officeart/2008/layout/LinedList"/>
    <dgm:cxn modelId="{E6DDA6BE-27E5-410C-ABC8-9A8E43538C5E}" type="presParOf" srcId="{51CEF507-7A44-4F50-8028-B34FF43F6EF7}" destId="{E8612FF7-FDEA-404D-BB87-B762551B421A}" srcOrd="14" destOrd="0" presId="urn:microsoft.com/office/officeart/2008/layout/LinedList"/>
    <dgm:cxn modelId="{F54D6528-764C-4F90-8F41-3640FC47052B}" type="presParOf" srcId="{51CEF507-7A44-4F50-8028-B34FF43F6EF7}" destId="{3F9DEF6F-D5CA-4F0D-ADEF-71B75C5E400C}" srcOrd="15" destOrd="0" presId="urn:microsoft.com/office/officeart/2008/layout/LinedList"/>
    <dgm:cxn modelId="{AD82C633-3700-4149-85D1-AF27181B2499}" type="presParOf" srcId="{3F9DEF6F-D5CA-4F0D-ADEF-71B75C5E400C}" destId="{AF13276B-45C2-4FA3-833F-D79BD7CFBAE2}" srcOrd="0" destOrd="0" presId="urn:microsoft.com/office/officeart/2008/layout/LinedList"/>
    <dgm:cxn modelId="{4634AF27-572D-4C88-B5E4-F47D532DDABB}" type="presParOf" srcId="{3F9DEF6F-D5CA-4F0D-ADEF-71B75C5E400C}" destId="{3DF44F81-B395-4CC6-8D41-C1C34F3B1FEF}"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68BF1E-5073-49FC-AE73-EA07D88F46D1}">
      <dsp:nvSpPr>
        <dsp:cNvPr id="0" name=""/>
        <dsp:cNvSpPr/>
      </dsp:nvSpPr>
      <dsp:spPr>
        <a:xfrm>
          <a:off x="0" y="-13238"/>
          <a:ext cx="7315200" cy="5147751"/>
        </a:xfrm>
        <a:prstGeom prst="swooshArrow">
          <a:avLst>
            <a:gd name="adj1" fmla="val 25000"/>
            <a:gd name="adj2" fmla="val 25000"/>
          </a:avLst>
        </a:prstGeom>
        <a:solidFill>
          <a:srgbClr val="5B9BD5">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51EAEDE0-B373-4FB5-87D1-7E061700CECE}">
      <dsp:nvSpPr>
        <dsp:cNvPr id="0" name=""/>
        <dsp:cNvSpPr/>
      </dsp:nvSpPr>
      <dsp:spPr>
        <a:xfrm>
          <a:off x="506625" y="3674376"/>
          <a:ext cx="168249" cy="168249"/>
        </a:xfrm>
        <a:prstGeom prst="ellipse">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1688011-BA97-4443-98BD-E58B454831E8}">
      <dsp:nvSpPr>
        <dsp:cNvPr id="0" name=""/>
        <dsp:cNvSpPr/>
      </dsp:nvSpPr>
      <dsp:spPr>
        <a:xfrm>
          <a:off x="-106301" y="3926613"/>
          <a:ext cx="2374377" cy="919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152" tIns="0" rIns="0" bIns="0" numCol="1" spcCol="1270" anchor="t" anchorCtr="0">
          <a:noAutofit/>
        </a:bodyPr>
        <a:lstStyle/>
        <a:p>
          <a:pPr lvl="0" algn="ctr" defTabSz="889000">
            <a:lnSpc>
              <a:spcPct val="90000"/>
            </a:lnSpc>
            <a:spcBef>
              <a:spcPct val="0"/>
            </a:spcBef>
            <a:spcAft>
              <a:spcPct val="35000"/>
            </a:spcAft>
          </a:pPr>
          <a:r>
            <a:rPr lang="en-US" sz="2000" b="0" kern="1200" dirty="0" smtClean="0">
              <a:solidFill>
                <a:sysClr val="windowText" lastClr="000000">
                  <a:hueOff val="0"/>
                  <a:satOff val="0"/>
                  <a:lumOff val="0"/>
                  <a:alphaOff val="0"/>
                </a:sysClr>
              </a:solidFill>
              <a:latin typeface="Calibri" panose="020F0502020204030204"/>
              <a:ea typeface="+mn-ea"/>
              <a:cs typeface="+mn-cs"/>
            </a:rPr>
            <a:t>1) Identify need and scope for revision</a:t>
          </a:r>
        </a:p>
      </dsp:txBody>
      <dsp:txXfrm>
        <a:off x="-106301" y="3926613"/>
        <a:ext cx="2374377" cy="919855"/>
      </dsp:txXfrm>
    </dsp:sp>
    <dsp:sp modelId="{9B559047-A222-4FCB-8A7E-A5F6B5EAAFE7}">
      <dsp:nvSpPr>
        <dsp:cNvPr id="0" name=""/>
        <dsp:cNvSpPr/>
      </dsp:nvSpPr>
      <dsp:spPr>
        <a:xfrm>
          <a:off x="1417367" y="2799295"/>
          <a:ext cx="263347" cy="263347"/>
        </a:xfrm>
        <a:prstGeom prst="ellipse">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A501CB-8A4F-43C7-BA9D-FBA6FA676D59}">
      <dsp:nvSpPr>
        <dsp:cNvPr id="0" name=""/>
        <dsp:cNvSpPr/>
      </dsp:nvSpPr>
      <dsp:spPr>
        <a:xfrm>
          <a:off x="346515" y="1997770"/>
          <a:ext cx="1981641" cy="9160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542" tIns="0" rIns="0" bIns="0" numCol="1" spcCol="1270" anchor="t" anchorCtr="0">
          <a:noAutofit/>
        </a:bodyPr>
        <a:lstStyle/>
        <a:p>
          <a:pPr lvl="0" algn="ctr" defTabSz="889000">
            <a:lnSpc>
              <a:spcPct val="90000"/>
            </a:lnSpc>
            <a:spcBef>
              <a:spcPct val="0"/>
            </a:spcBef>
            <a:spcAft>
              <a:spcPct val="35000"/>
            </a:spcAft>
          </a:pPr>
          <a:r>
            <a:rPr lang="en-US" sz="2000" b="0" kern="1200" dirty="0" smtClean="0">
              <a:solidFill>
                <a:sysClr val="windowText" lastClr="000000">
                  <a:hueOff val="0"/>
                  <a:satOff val="0"/>
                  <a:lumOff val="0"/>
                  <a:alphaOff val="0"/>
                </a:sysClr>
              </a:solidFill>
              <a:latin typeface="Calibri" panose="020F0502020204030204"/>
              <a:ea typeface="+mn-ea"/>
              <a:cs typeface="+mn-cs"/>
            </a:rPr>
            <a:t>2) Draft standards</a:t>
          </a:r>
        </a:p>
        <a:p>
          <a:pPr lvl="0" algn="ctr" defTabSz="889000">
            <a:lnSpc>
              <a:spcPct val="90000"/>
            </a:lnSpc>
            <a:spcBef>
              <a:spcPct val="0"/>
            </a:spcBef>
            <a:spcAft>
              <a:spcPct val="35000"/>
            </a:spcAft>
          </a:pPr>
          <a:endParaRPr lang="en-US" sz="2000" b="0" kern="1200" dirty="0" smtClean="0">
            <a:solidFill>
              <a:sysClr val="windowText" lastClr="000000">
                <a:hueOff val="0"/>
                <a:satOff val="0"/>
                <a:lumOff val="0"/>
                <a:alphaOff val="0"/>
              </a:sysClr>
            </a:solidFill>
            <a:latin typeface="Calibri" panose="020F0502020204030204"/>
            <a:ea typeface="+mn-ea"/>
            <a:cs typeface="+mn-cs"/>
          </a:endParaRPr>
        </a:p>
      </dsp:txBody>
      <dsp:txXfrm>
        <a:off x="346515" y="1997770"/>
        <a:ext cx="1981641" cy="916034"/>
      </dsp:txXfrm>
    </dsp:sp>
    <dsp:sp modelId="{1CF0DE1B-865F-439D-8709-71ED22BAF827}">
      <dsp:nvSpPr>
        <dsp:cNvPr id="0" name=""/>
        <dsp:cNvSpPr/>
      </dsp:nvSpPr>
      <dsp:spPr>
        <a:xfrm>
          <a:off x="2587799" y="2101608"/>
          <a:ext cx="351129" cy="351129"/>
        </a:xfrm>
        <a:prstGeom prst="ellipse">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29DF8D-2ED4-4BC2-9730-AC8163F0EE93}">
      <dsp:nvSpPr>
        <dsp:cNvPr id="0" name=""/>
        <dsp:cNvSpPr/>
      </dsp:nvSpPr>
      <dsp:spPr>
        <a:xfrm>
          <a:off x="2297367" y="2583376"/>
          <a:ext cx="2151535" cy="7512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056" tIns="0" rIns="0" bIns="0" numCol="1" spcCol="1270" anchor="t" anchorCtr="0">
          <a:noAutofit/>
        </a:bodyPr>
        <a:lstStyle/>
        <a:p>
          <a:pPr lvl="0" algn="ctr" defTabSz="889000">
            <a:lnSpc>
              <a:spcPct val="90000"/>
            </a:lnSpc>
            <a:spcBef>
              <a:spcPct val="0"/>
            </a:spcBef>
            <a:spcAft>
              <a:spcPct val="35000"/>
            </a:spcAft>
          </a:pPr>
          <a:r>
            <a:rPr lang="en-US" sz="2000" b="0" kern="1200" dirty="0" smtClean="0">
              <a:solidFill>
                <a:sysClr val="windowText" lastClr="000000">
                  <a:hueOff val="0"/>
                  <a:satOff val="0"/>
                  <a:lumOff val="0"/>
                  <a:alphaOff val="0"/>
                </a:sysClr>
              </a:solidFill>
              <a:latin typeface="Calibri" panose="020F0502020204030204"/>
              <a:ea typeface="+mn-ea"/>
              <a:cs typeface="+mn-cs"/>
            </a:rPr>
            <a:t>3) Public Review and Input</a:t>
          </a:r>
        </a:p>
      </dsp:txBody>
      <dsp:txXfrm>
        <a:off x="2297367" y="2583376"/>
        <a:ext cx="2151535" cy="751208"/>
      </dsp:txXfrm>
    </dsp:sp>
    <dsp:sp modelId="{F614427C-00C2-4810-9D58-97063B17D1BC}">
      <dsp:nvSpPr>
        <dsp:cNvPr id="0" name=""/>
        <dsp:cNvSpPr/>
      </dsp:nvSpPr>
      <dsp:spPr>
        <a:xfrm>
          <a:off x="3948426" y="1556626"/>
          <a:ext cx="453542" cy="453542"/>
        </a:xfrm>
        <a:prstGeom prst="ellipse">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F54B0E-E750-49EC-894D-9F02A764FF42}">
      <dsp:nvSpPr>
        <dsp:cNvPr id="0" name=""/>
        <dsp:cNvSpPr/>
      </dsp:nvSpPr>
      <dsp:spPr>
        <a:xfrm>
          <a:off x="2532942" y="567551"/>
          <a:ext cx="2610721" cy="7529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0323" tIns="0" rIns="0" bIns="0" numCol="1" spcCol="1270" anchor="t" anchorCtr="0">
          <a:noAutofit/>
        </a:bodyPr>
        <a:lstStyle/>
        <a:p>
          <a:pPr lvl="0" algn="ctr" defTabSz="889000">
            <a:lnSpc>
              <a:spcPct val="90000"/>
            </a:lnSpc>
            <a:spcBef>
              <a:spcPct val="0"/>
            </a:spcBef>
            <a:spcAft>
              <a:spcPct val="35000"/>
            </a:spcAft>
          </a:pPr>
          <a:r>
            <a:rPr lang="en-US" sz="2000" b="0" kern="1200" dirty="0" smtClean="0">
              <a:solidFill>
                <a:sysClr val="windowText" lastClr="000000">
                  <a:hueOff val="0"/>
                  <a:satOff val="0"/>
                  <a:lumOff val="0"/>
                  <a:alphaOff val="0"/>
                </a:sysClr>
              </a:solidFill>
              <a:latin typeface="Calibri" panose="020F0502020204030204"/>
              <a:ea typeface="+mn-ea"/>
              <a:cs typeface="+mn-cs"/>
            </a:rPr>
            <a:t>4) Adoption recommendations/ Supt Adopts </a:t>
          </a:r>
        </a:p>
      </dsp:txBody>
      <dsp:txXfrm>
        <a:off x="2532942" y="567551"/>
        <a:ext cx="2610721" cy="752913"/>
      </dsp:txXfrm>
    </dsp:sp>
    <dsp:sp modelId="{7B7B86CE-889C-4205-A392-EF71E33A1034}">
      <dsp:nvSpPr>
        <dsp:cNvPr id="0" name=""/>
        <dsp:cNvSpPr/>
      </dsp:nvSpPr>
      <dsp:spPr>
        <a:xfrm>
          <a:off x="5349287" y="1192695"/>
          <a:ext cx="577900" cy="577900"/>
        </a:xfrm>
        <a:prstGeom prst="ellipse">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1713A5-025C-4F83-973B-E4774FFB5844}">
      <dsp:nvSpPr>
        <dsp:cNvPr id="0" name=""/>
        <dsp:cNvSpPr/>
      </dsp:nvSpPr>
      <dsp:spPr>
        <a:xfrm>
          <a:off x="5043300" y="1989254"/>
          <a:ext cx="2318728" cy="6217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6218" tIns="0" rIns="0" bIns="0" numCol="1" spcCol="1270" anchor="t" anchorCtr="0">
          <a:noAutofit/>
        </a:bodyPr>
        <a:lstStyle/>
        <a:p>
          <a:pPr lvl="0" algn="ctr" defTabSz="889000">
            <a:lnSpc>
              <a:spcPct val="90000"/>
            </a:lnSpc>
            <a:spcBef>
              <a:spcPct val="0"/>
            </a:spcBef>
            <a:spcAft>
              <a:spcPct val="35000"/>
            </a:spcAft>
          </a:pPr>
          <a:r>
            <a:rPr lang="en-US" sz="2000" b="0" kern="1200" dirty="0" smtClean="0">
              <a:solidFill>
                <a:sysClr val="windowText" lastClr="000000">
                  <a:hueOff val="0"/>
                  <a:satOff val="0"/>
                  <a:lumOff val="0"/>
                  <a:alphaOff val="0"/>
                </a:sysClr>
              </a:solidFill>
              <a:latin typeface="Calibri" panose="020F0502020204030204"/>
              <a:ea typeface="+mn-ea"/>
              <a:cs typeface="+mn-cs"/>
            </a:rPr>
            <a:t>5) Implementation</a:t>
          </a:r>
          <a:endParaRPr lang="en-US" sz="2000" b="0" kern="1200" dirty="0">
            <a:solidFill>
              <a:sysClr val="windowText" lastClr="000000">
                <a:hueOff val="0"/>
                <a:satOff val="0"/>
                <a:lumOff val="0"/>
                <a:alphaOff val="0"/>
              </a:sysClr>
            </a:solidFill>
            <a:latin typeface="Calibri" panose="020F0502020204030204"/>
            <a:ea typeface="+mn-ea"/>
            <a:cs typeface="+mn-cs"/>
          </a:endParaRPr>
        </a:p>
      </dsp:txBody>
      <dsp:txXfrm>
        <a:off x="5043300" y="1989254"/>
        <a:ext cx="2318728" cy="6217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759E17-6CF7-4C0D-A76A-4827EC1E945C}">
      <dsp:nvSpPr>
        <dsp:cNvPr id="0" name=""/>
        <dsp:cNvSpPr/>
      </dsp:nvSpPr>
      <dsp:spPr>
        <a:xfrm>
          <a:off x="0" y="856"/>
          <a:ext cx="11869737" cy="0"/>
        </a:xfrm>
        <a:prstGeom prst="line">
          <a:avLst/>
        </a:prstGeom>
        <a:solidFill>
          <a:schemeClr val="accent1">
            <a:shade val="50000"/>
            <a:hueOff val="0"/>
            <a:satOff val="0"/>
            <a:lumOff val="0"/>
            <a:alphaOff val="0"/>
          </a:schemeClr>
        </a:solidFill>
        <a:ln w="15875"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5D65F9-3467-40BE-95C5-8EA6D5813123}">
      <dsp:nvSpPr>
        <dsp:cNvPr id="0" name=""/>
        <dsp:cNvSpPr/>
      </dsp:nvSpPr>
      <dsp:spPr>
        <a:xfrm>
          <a:off x="0" y="856"/>
          <a:ext cx="11869737" cy="553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en-US" sz="2000" kern="1200" dirty="0" smtClean="0"/>
            <a:t>1. Comprehend concepts related to health promotion and disease prevention to enhance health.</a:t>
          </a:r>
          <a:endParaRPr lang="en-US" sz="2000" kern="1200" dirty="0"/>
        </a:p>
      </dsp:txBody>
      <dsp:txXfrm>
        <a:off x="0" y="856"/>
        <a:ext cx="11869737" cy="553400"/>
      </dsp:txXfrm>
    </dsp:sp>
    <dsp:sp modelId="{5AECF5B2-5488-400E-A457-531F9B793C53}">
      <dsp:nvSpPr>
        <dsp:cNvPr id="0" name=""/>
        <dsp:cNvSpPr/>
      </dsp:nvSpPr>
      <dsp:spPr>
        <a:xfrm>
          <a:off x="0" y="554256"/>
          <a:ext cx="11869737" cy="0"/>
        </a:xfrm>
        <a:prstGeom prst="line">
          <a:avLst/>
        </a:prstGeom>
        <a:solidFill>
          <a:schemeClr val="accent1">
            <a:shade val="50000"/>
            <a:hueOff val="84559"/>
            <a:satOff val="-6904"/>
            <a:lumOff val="12156"/>
            <a:alphaOff val="0"/>
          </a:schemeClr>
        </a:solidFill>
        <a:ln w="15875" cap="flat" cmpd="sng" algn="ctr">
          <a:solidFill>
            <a:schemeClr val="accent1">
              <a:shade val="50000"/>
              <a:hueOff val="84559"/>
              <a:satOff val="-6904"/>
              <a:lumOff val="1215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1DA437-5C33-4030-96EF-1DE3D503FF93}">
      <dsp:nvSpPr>
        <dsp:cNvPr id="0" name=""/>
        <dsp:cNvSpPr/>
      </dsp:nvSpPr>
      <dsp:spPr>
        <a:xfrm>
          <a:off x="0" y="554256"/>
          <a:ext cx="11869737" cy="553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en-US" sz="2000" kern="1200" dirty="0" smtClean="0"/>
            <a:t>2. Analyze the influence of family, peers, culture, media, technology, and other factors on health behaviors.</a:t>
          </a:r>
          <a:endParaRPr lang="en-US" sz="2000" kern="1200" dirty="0"/>
        </a:p>
      </dsp:txBody>
      <dsp:txXfrm>
        <a:off x="0" y="554256"/>
        <a:ext cx="11869737" cy="553400"/>
      </dsp:txXfrm>
    </dsp:sp>
    <dsp:sp modelId="{3C4A3027-E976-4BE7-8530-3A6C4053075D}">
      <dsp:nvSpPr>
        <dsp:cNvPr id="0" name=""/>
        <dsp:cNvSpPr/>
      </dsp:nvSpPr>
      <dsp:spPr>
        <a:xfrm>
          <a:off x="0" y="1107656"/>
          <a:ext cx="11869737" cy="0"/>
        </a:xfrm>
        <a:prstGeom prst="line">
          <a:avLst/>
        </a:prstGeom>
        <a:solidFill>
          <a:schemeClr val="accent1">
            <a:shade val="50000"/>
            <a:hueOff val="169117"/>
            <a:satOff val="-13807"/>
            <a:lumOff val="24312"/>
            <a:alphaOff val="0"/>
          </a:schemeClr>
        </a:solidFill>
        <a:ln w="15875" cap="flat" cmpd="sng" algn="ctr">
          <a:solidFill>
            <a:schemeClr val="accent1">
              <a:shade val="50000"/>
              <a:hueOff val="169117"/>
              <a:satOff val="-13807"/>
              <a:lumOff val="2431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AAA0D5-7222-4EB4-A59A-5C491EAC374D}">
      <dsp:nvSpPr>
        <dsp:cNvPr id="0" name=""/>
        <dsp:cNvSpPr/>
      </dsp:nvSpPr>
      <dsp:spPr>
        <a:xfrm>
          <a:off x="0" y="1107656"/>
          <a:ext cx="11869737" cy="553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en-US" sz="2000" kern="1200" dirty="0" smtClean="0"/>
            <a:t>3. Demonstrate the ability to access valid information and products and services to enhance health.</a:t>
          </a:r>
          <a:endParaRPr lang="en-US" sz="2000" kern="1200" dirty="0"/>
        </a:p>
      </dsp:txBody>
      <dsp:txXfrm>
        <a:off x="0" y="1107656"/>
        <a:ext cx="11869737" cy="553400"/>
      </dsp:txXfrm>
    </dsp:sp>
    <dsp:sp modelId="{16F0E0F2-0432-4919-ACF2-FDE354FE8BE2}">
      <dsp:nvSpPr>
        <dsp:cNvPr id="0" name=""/>
        <dsp:cNvSpPr/>
      </dsp:nvSpPr>
      <dsp:spPr>
        <a:xfrm>
          <a:off x="0" y="1661057"/>
          <a:ext cx="11869737" cy="0"/>
        </a:xfrm>
        <a:prstGeom prst="line">
          <a:avLst/>
        </a:prstGeom>
        <a:solidFill>
          <a:schemeClr val="accent1">
            <a:shade val="50000"/>
            <a:hueOff val="253676"/>
            <a:satOff val="-20711"/>
            <a:lumOff val="36468"/>
            <a:alphaOff val="0"/>
          </a:schemeClr>
        </a:solidFill>
        <a:ln w="15875" cap="flat" cmpd="sng" algn="ctr">
          <a:solidFill>
            <a:schemeClr val="accent1">
              <a:shade val="50000"/>
              <a:hueOff val="253676"/>
              <a:satOff val="-20711"/>
              <a:lumOff val="3646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CD2390-072A-4E39-9605-EB56B874FFAA}">
      <dsp:nvSpPr>
        <dsp:cNvPr id="0" name=""/>
        <dsp:cNvSpPr/>
      </dsp:nvSpPr>
      <dsp:spPr>
        <a:xfrm>
          <a:off x="0" y="1661057"/>
          <a:ext cx="11858145" cy="750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en-US" sz="2000" kern="1200" dirty="0" smtClean="0"/>
            <a:t>4. Demonstrate the ability to use interpersonal communication skills to enhance health and avoid or reduce health risks.</a:t>
          </a:r>
        </a:p>
        <a:p>
          <a:pPr lvl="0" algn="l" defTabSz="889000" rtl="0">
            <a:lnSpc>
              <a:spcPct val="90000"/>
            </a:lnSpc>
            <a:spcBef>
              <a:spcPct val="0"/>
            </a:spcBef>
            <a:spcAft>
              <a:spcPct val="35000"/>
            </a:spcAft>
          </a:pPr>
          <a:endParaRPr lang="en-US" sz="2000" kern="1200" dirty="0"/>
        </a:p>
      </dsp:txBody>
      <dsp:txXfrm>
        <a:off x="0" y="1661057"/>
        <a:ext cx="11858145" cy="750460"/>
      </dsp:txXfrm>
    </dsp:sp>
    <dsp:sp modelId="{66D98678-3D2D-4B70-9F2D-F32847AFB908}">
      <dsp:nvSpPr>
        <dsp:cNvPr id="0" name=""/>
        <dsp:cNvSpPr/>
      </dsp:nvSpPr>
      <dsp:spPr>
        <a:xfrm>
          <a:off x="0" y="2411517"/>
          <a:ext cx="11869737" cy="0"/>
        </a:xfrm>
        <a:prstGeom prst="line">
          <a:avLst/>
        </a:prstGeom>
        <a:solidFill>
          <a:schemeClr val="accent1">
            <a:shade val="50000"/>
            <a:hueOff val="338234"/>
            <a:satOff val="-27614"/>
            <a:lumOff val="48624"/>
            <a:alphaOff val="0"/>
          </a:schemeClr>
        </a:solidFill>
        <a:ln w="15875" cap="flat" cmpd="sng" algn="ctr">
          <a:solidFill>
            <a:schemeClr val="accent1">
              <a:shade val="50000"/>
              <a:hueOff val="338234"/>
              <a:satOff val="-27614"/>
              <a:lumOff val="4862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A11A99-530B-40E4-BB2D-B84123D85FAC}">
      <dsp:nvSpPr>
        <dsp:cNvPr id="0" name=""/>
        <dsp:cNvSpPr/>
      </dsp:nvSpPr>
      <dsp:spPr>
        <a:xfrm>
          <a:off x="0" y="2411517"/>
          <a:ext cx="11869737" cy="553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en-US" sz="2000" kern="1200" dirty="0" smtClean="0"/>
            <a:t>5. Demonstrate the ability to use decision-making skills to enhance health.</a:t>
          </a:r>
          <a:endParaRPr lang="en-US" sz="2000" kern="1200" dirty="0"/>
        </a:p>
      </dsp:txBody>
      <dsp:txXfrm>
        <a:off x="0" y="2411517"/>
        <a:ext cx="11869737" cy="553400"/>
      </dsp:txXfrm>
    </dsp:sp>
    <dsp:sp modelId="{C4AEC7D7-6EA3-47C9-A956-6A4DA5D8E840}">
      <dsp:nvSpPr>
        <dsp:cNvPr id="0" name=""/>
        <dsp:cNvSpPr/>
      </dsp:nvSpPr>
      <dsp:spPr>
        <a:xfrm>
          <a:off x="0" y="2964917"/>
          <a:ext cx="11869737" cy="0"/>
        </a:xfrm>
        <a:prstGeom prst="line">
          <a:avLst/>
        </a:prstGeom>
        <a:solidFill>
          <a:schemeClr val="accent1">
            <a:shade val="50000"/>
            <a:hueOff val="253676"/>
            <a:satOff val="-20711"/>
            <a:lumOff val="36468"/>
            <a:alphaOff val="0"/>
          </a:schemeClr>
        </a:solidFill>
        <a:ln w="15875" cap="flat" cmpd="sng" algn="ctr">
          <a:solidFill>
            <a:schemeClr val="accent1">
              <a:shade val="50000"/>
              <a:hueOff val="253676"/>
              <a:satOff val="-20711"/>
              <a:lumOff val="3646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86901A-5558-414F-A9B8-35626063C0BC}">
      <dsp:nvSpPr>
        <dsp:cNvPr id="0" name=""/>
        <dsp:cNvSpPr/>
      </dsp:nvSpPr>
      <dsp:spPr>
        <a:xfrm>
          <a:off x="0" y="2964917"/>
          <a:ext cx="11869737" cy="553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en-US" sz="2000" kern="1200" dirty="0" smtClean="0"/>
            <a:t>6. Demonstrate the ability to use goal-setting skills to enhance health.</a:t>
          </a:r>
          <a:endParaRPr lang="en-US" sz="2000" kern="1200" dirty="0"/>
        </a:p>
      </dsp:txBody>
      <dsp:txXfrm>
        <a:off x="0" y="2964917"/>
        <a:ext cx="11869737" cy="553400"/>
      </dsp:txXfrm>
    </dsp:sp>
    <dsp:sp modelId="{930E04BD-1714-4CCC-BFF3-84ADB1B7130E}">
      <dsp:nvSpPr>
        <dsp:cNvPr id="0" name=""/>
        <dsp:cNvSpPr/>
      </dsp:nvSpPr>
      <dsp:spPr>
        <a:xfrm>
          <a:off x="0" y="3518318"/>
          <a:ext cx="11869737" cy="0"/>
        </a:xfrm>
        <a:prstGeom prst="line">
          <a:avLst/>
        </a:prstGeom>
        <a:solidFill>
          <a:schemeClr val="accent1">
            <a:shade val="50000"/>
            <a:hueOff val="169117"/>
            <a:satOff val="-13807"/>
            <a:lumOff val="24312"/>
            <a:alphaOff val="0"/>
          </a:schemeClr>
        </a:solidFill>
        <a:ln w="15875" cap="flat" cmpd="sng" algn="ctr">
          <a:solidFill>
            <a:schemeClr val="accent1">
              <a:shade val="50000"/>
              <a:hueOff val="169117"/>
              <a:satOff val="-13807"/>
              <a:lumOff val="2431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E26B4D-9C42-40E3-88E2-187C4AE62144}">
      <dsp:nvSpPr>
        <dsp:cNvPr id="0" name=""/>
        <dsp:cNvSpPr/>
      </dsp:nvSpPr>
      <dsp:spPr>
        <a:xfrm>
          <a:off x="0" y="3518318"/>
          <a:ext cx="11869737" cy="553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en-US" sz="2000" kern="1200" dirty="0" smtClean="0"/>
            <a:t>7. Demonstrate the ability to practice health-enhancing behaviors and avoid or reduce health risks.</a:t>
          </a:r>
          <a:endParaRPr lang="en-US" sz="2000" kern="1200" dirty="0"/>
        </a:p>
      </dsp:txBody>
      <dsp:txXfrm>
        <a:off x="0" y="3518318"/>
        <a:ext cx="11869737" cy="553400"/>
      </dsp:txXfrm>
    </dsp:sp>
    <dsp:sp modelId="{E8612FF7-FDEA-404D-BB87-B762551B421A}">
      <dsp:nvSpPr>
        <dsp:cNvPr id="0" name=""/>
        <dsp:cNvSpPr/>
      </dsp:nvSpPr>
      <dsp:spPr>
        <a:xfrm>
          <a:off x="0" y="4071718"/>
          <a:ext cx="11869737" cy="0"/>
        </a:xfrm>
        <a:prstGeom prst="line">
          <a:avLst/>
        </a:prstGeom>
        <a:solidFill>
          <a:schemeClr val="accent1">
            <a:shade val="50000"/>
            <a:hueOff val="84559"/>
            <a:satOff val="-6904"/>
            <a:lumOff val="12156"/>
            <a:alphaOff val="0"/>
          </a:schemeClr>
        </a:solidFill>
        <a:ln w="15875" cap="flat" cmpd="sng" algn="ctr">
          <a:solidFill>
            <a:schemeClr val="accent1">
              <a:shade val="50000"/>
              <a:hueOff val="84559"/>
              <a:satOff val="-6904"/>
              <a:lumOff val="1215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13276B-45C2-4FA3-833F-D79BD7CFBAE2}">
      <dsp:nvSpPr>
        <dsp:cNvPr id="0" name=""/>
        <dsp:cNvSpPr/>
      </dsp:nvSpPr>
      <dsp:spPr>
        <a:xfrm>
          <a:off x="0" y="4071718"/>
          <a:ext cx="11869737" cy="553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en-US" sz="2000" kern="1200" dirty="0" smtClean="0"/>
            <a:t>8. Demonstrate the ability to advocate for personal, family, and community health.</a:t>
          </a:r>
          <a:endParaRPr lang="en-US" sz="2000" kern="1200" dirty="0"/>
        </a:p>
      </dsp:txBody>
      <dsp:txXfrm>
        <a:off x="0" y="4071718"/>
        <a:ext cx="11869737" cy="553400"/>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429BB7-0920-45A7-A492-958B3DEA68E4}" type="datetimeFigureOut">
              <a:rPr lang="en-US" smtClean="0"/>
              <a:t>1/31/2017</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43F1E3-71E9-4C9D-979A-507005575817}" type="slidenum">
              <a:rPr lang="en-US" smtClean="0"/>
              <a:t>‹#›</a:t>
            </a:fld>
            <a:endParaRPr lang="en-US" dirty="0"/>
          </a:p>
        </p:txBody>
      </p:sp>
    </p:spTree>
    <p:extLst>
      <p:ext uri="{BB962C8B-B14F-4D97-AF65-F5344CB8AC3E}">
        <p14:creationId xmlns:p14="http://schemas.microsoft.com/office/powerpoint/2010/main" val="3063005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Hello</a:t>
            </a:r>
            <a:r>
              <a:rPr lang="en-US" baseline="0" dirty="0" smtClean="0"/>
              <a:t>. The following presentation will address </a:t>
            </a:r>
            <a:r>
              <a:rPr lang="en-US" dirty="0" smtClean="0"/>
              <a:t>New K-12</a:t>
            </a:r>
            <a:r>
              <a:rPr lang="en-US" baseline="0" dirty="0" smtClean="0"/>
              <a:t> Learning Standards for Health and Physical Education, which were adopted by OSPI in March, 2016.  The specific focus of this overview is the optional grade-level outcomes for sexual health education. My name is Laurie Dils and I serve as the Program Supervisor for Sexual Health Education at OSPI.</a:t>
            </a:r>
            <a:endParaRPr lang="en-US" dirty="0"/>
          </a:p>
        </p:txBody>
      </p:sp>
      <p:sp>
        <p:nvSpPr>
          <p:cNvPr id="4" name="Slide Number Placeholder 3"/>
          <p:cNvSpPr>
            <a:spLocks noGrp="1"/>
          </p:cNvSpPr>
          <p:nvPr>
            <p:ph type="sldNum" sz="quarter" idx="10"/>
          </p:nvPr>
        </p:nvSpPr>
        <p:spPr/>
        <p:txBody>
          <a:bodyPr/>
          <a:lstStyle/>
          <a:p>
            <a:fld id="{2CC09E7E-F28A-41E2-9224-BCB0486DD8AA}" type="slidenum">
              <a:rPr lang="en-US" smtClean="0"/>
              <a:t>1</a:t>
            </a:fld>
            <a:endParaRPr lang="en-US" dirty="0"/>
          </a:p>
        </p:txBody>
      </p:sp>
    </p:spTree>
    <p:extLst>
      <p:ext uri="{BB962C8B-B14F-4D97-AF65-F5344CB8AC3E}">
        <p14:creationId xmlns:p14="http://schemas.microsoft.com/office/powerpoint/2010/main" val="1964443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To reiterate key points related</a:t>
            </a:r>
            <a:r>
              <a:rPr lang="en-US" baseline="0" dirty="0" smtClean="0"/>
              <a:t> to the Grade Level outcomes for sexual health</a:t>
            </a:r>
            <a:r>
              <a:rPr lang="en-US" dirty="0" smtClean="0"/>
              <a:t>:</a:t>
            </a:r>
          </a:p>
          <a:p>
            <a:pPr marL="171450" indent="-171450">
              <a:buFont typeface="Arial" panose="020B0604020202020204" pitchFamily="34" charset="0"/>
              <a:buChar char="•"/>
            </a:pPr>
            <a:r>
              <a:rPr lang="en-US" dirty="0" smtClean="0"/>
              <a:t>Because sexual health education is optional in WA, the grade-level outcomes are also optional</a:t>
            </a:r>
          </a:p>
          <a:p>
            <a:pPr marL="171450" indent="-171450">
              <a:buFont typeface="Arial" panose="020B0604020202020204" pitchFamily="34" charset="0"/>
              <a:buChar char="•"/>
            </a:pPr>
            <a:r>
              <a:rPr lang="en-US" dirty="0" smtClean="0"/>
              <a:t>They are also flexible – they can and should be modified to reflect district policies,</a:t>
            </a:r>
            <a:r>
              <a:rPr lang="en-US" baseline="0" dirty="0" smtClean="0"/>
              <a:t> as well as </a:t>
            </a:r>
            <a:r>
              <a:rPr lang="en-US" dirty="0" smtClean="0"/>
              <a:t>community and classroom needs</a:t>
            </a:r>
          </a:p>
          <a:p>
            <a:pPr marL="171450" indent="-171450">
              <a:buFont typeface="Arial" panose="020B0604020202020204" pitchFamily="34" charset="0"/>
              <a:buChar char="•"/>
            </a:pPr>
            <a:r>
              <a:rPr lang="en-US" dirty="0" smtClean="0"/>
              <a:t>They reflect best practice, as defined in peer-reviewed, professional research, Centers for Disease Control guidelines,</a:t>
            </a:r>
            <a:r>
              <a:rPr lang="en-US" baseline="0" dirty="0" smtClean="0"/>
              <a:t> recommendations from organizations such as the American Academy of Pediatrics, and the national sexuality education standards.</a:t>
            </a:r>
          </a:p>
          <a:p>
            <a:pPr marL="171450" indent="-171450">
              <a:buFont typeface="Arial" panose="020B0604020202020204" pitchFamily="34" charset="0"/>
              <a:buChar char="•"/>
            </a:pPr>
            <a:r>
              <a:rPr lang="en-US" baseline="0" dirty="0" smtClean="0"/>
              <a:t>They are based closely on state laws – not only the Healthy Youth Act, but also state and federal equity and civil rights laws.</a:t>
            </a:r>
            <a:endParaRPr lang="en-US" dirty="0" smtClean="0"/>
          </a:p>
        </p:txBody>
      </p:sp>
      <p:sp>
        <p:nvSpPr>
          <p:cNvPr id="4" name="Slide Number Placeholder 3"/>
          <p:cNvSpPr>
            <a:spLocks noGrp="1"/>
          </p:cNvSpPr>
          <p:nvPr>
            <p:ph type="sldNum" sz="quarter" idx="10"/>
          </p:nvPr>
        </p:nvSpPr>
        <p:spPr/>
        <p:txBody>
          <a:bodyPr/>
          <a:lstStyle/>
          <a:p>
            <a:fld id="{AC4DA9B0-BC3E-4D97-90DC-CB3041E9D0B9}" type="slidenum">
              <a:rPr lang="en-US" smtClean="0"/>
              <a:t>10</a:t>
            </a:fld>
            <a:endParaRPr lang="en-US" dirty="0"/>
          </a:p>
        </p:txBody>
      </p:sp>
    </p:spTree>
    <p:extLst>
      <p:ext uri="{BB962C8B-B14F-4D97-AF65-F5344CB8AC3E}">
        <p14:creationId xmlns:p14="http://schemas.microsoft.com/office/powerpoint/2010/main" val="27788792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reviewed previously, the revision</a:t>
            </a:r>
            <a:r>
              <a:rPr lang="en-US" baseline="0" dirty="0" smtClean="0"/>
              <a:t> team included a number of topics within sexual health for the purpose of organizing grade-level outcomes. </a:t>
            </a:r>
            <a:r>
              <a:rPr lang="en-US" dirty="0" smtClean="0"/>
              <a:t>Because</a:t>
            </a:r>
            <a:r>
              <a:rPr lang="en-US" baseline="0" dirty="0" smtClean="0"/>
              <a:t> of an inaccurate and misleading online article about the new standards which appeared in spring of 2016, a</a:t>
            </a:r>
            <a:r>
              <a:rPr lang="en-US" dirty="0" smtClean="0"/>
              <a:t> number of questions have come up about the “self-identity” topic strand.</a:t>
            </a:r>
            <a:endParaRPr lang="en-US" dirty="0"/>
          </a:p>
        </p:txBody>
      </p:sp>
      <p:sp>
        <p:nvSpPr>
          <p:cNvPr id="4" name="Slide Number Placeholder 3"/>
          <p:cNvSpPr>
            <a:spLocks noGrp="1"/>
          </p:cNvSpPr>
          <p:nvPr>
            <p:ph type="sldNum" sz="quarter" idx="10"/>
          </p:nvPr>
        </p:nvSpPr>
        <p:spPr/>
        <p:txBody>
          <a:bodyPr/>
          <a:lstStyle/>
          <a:p>
            <a:fld id="{AC4DA9B0-BC3E-4D97-90DC-CB3041E9D0B9}" type="slidenum">
              <a:rPr lang="en-US" smtClean="0"/>
              <a:t>11</a:t>
            </a:fld>
            <a:endParaRPr lang="en-US" dirty="0"/>
          </a:p>
        </p:txBody>
      </p:sp>
    </p:spTree>
    <p:extLst>
      <p:ext uri="{BB962C8B-B14F-4D97-AF65-F5344CB8AC3E}">
        <p14:creationId xmlns:p14="http://schemas.microsoft.com/office/powerpoint/2010/main" val="2446493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This topic strand, which is optional – as are all grade level outcomes - was included for several reasons. Districts around the state are grappling with questions related to gender stereotypes, bullying related to sexual orientation, same-sex marriage, and gender identity. If provided, age-appropriate instruction about these topics, with a focus on empathy and understanding, serves to significantly reduce stigma in the learning environment and thereby supports each student’s ability to learn and feel safe at school. The National PTA is one of several groups that recently adopted a resolution supporting this area of instruction. It is available on our website.</a:t>
            </a:r>
            <a:endParaRPr lang="en-US" dirty="0" smtClean="0"/>
          </a:p>
        </p:txBody>
      </p:sp>
      <p:sp>
        <p:nvSpPr>
          <p:cNvPr id="4" name="Slide Number Placeholder 3"/>
          <p:cNvSpPr>
            <a:spLocks noGrp="1"/>
          </p:cNvSpPr>
          <p:nvPr>
            <p:ph type="sldNum" sz="quarter" idx="10"/>
          </p:nvPr>
        </p:nvSpPr>
        <p:spPr/>
        <p:txBody>
          <a:bodyPr/>
          <a:lstStyle/>
          <a:p>
            <a:fld id="{AC4DA9B0-BC3E-4D97-90DC-CB3041E9D0B9}" type="slidenum">
              <a:rPr lang="en-US" smtClean="0"/>
              <a:t>12</a:t>
            </a:fld>
            <a:endParaRPr lang="en-US" dirty="0"/>
          </a:p>
        </p:txBody>
      </p:sp>
    </p:spTree>
    <p:extLst>
      <p:ext uri="{BB962C8B-B14F-4D97-AF65-F5344CB8AC3E}">
        <p14:creationId xmlns:p14="http://schemas.microsoft.com/office/powerpoint/2010/main" val="10375099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All</a:t>
            </a:r>
            <a:r>
              <a:rPr lang="en-US" baseline="0" dirty="0" smtClean="0"/>
              <a:t> classroom instruction on sexual health should be age-appropriate, culturally relevant, and in line with district policy. A conversation about gender roles and gender stereotypes in a kindergarten or first grade class might, for example, lead to the use of a picture book such as this one. It is not recommended that instruction about gender identity or transgender issues be provided in early elementary grades – unless perhaps a transgender student is being openly supported by the school community in a transition process. A number of resources are available to help schools address such situations and our office is happy to provide them.</a:t>
            </a:r>
            <a:endParaRPr lang="en-US" dirty="0" smtClean="0"/>
          </a:p>
        </p:txBody>
      </p:sp>
      <p:sp>
        <p:nvSpPr>
          <p:cNvPr id="4" name="Slide Number Placeholder 3"/>
          <p:cNvSpPr>
            <a:spLocks noGrp="1"/>
          </p:cNvSpPr>
          <p:nvPr>
            <p:ph type="sldNum" sz="quarter" idx="10"/>
          </p:nvPr>
        </p:nvSpPr>
        <p:spPr/>
        <p:txBody>
          <a:bodyPr/>
          <a:lstStyle/>
          <a:p>
            <a:fld id="{AC4DA9B0-BC3E-4D97-90DC-CB3041E9D0B9}" type="slidenum">
              <a:rPr lang="en-US" smtClean="0"/>
              <a:t>13</a:t>
            </a:fld>
            <a:endParaRPr lang="en-US" dirty="0"/>
          </a:p>
        </p:txBody>
      </p:sp>
    </p:spTree>
    <p:extLst>
      <p:ext uri="{BB962C8B-B14F-4D97-AF65-F5344CB8AC3E}">
        <p14:creationId xmlns:p14="http://schemas.microsoft.com/office/powerpoint/2010/main" val="26103936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Please note that teaching about topics such as self-identity is not the same as promoting the topics. Classroom teachers should </a:t>
            </a:r>
            <a:r>
              <a:rPr lang="en-US" sz="1200" b="0" i="0" u="sng" strike="noStrike" kern="1200" baseline="0" dirty="0" smtClean="0">
                <a:solidFill>
                  <a:schemeClr val="tx1"/>
                </a:solidFill>
                <a:latin typeface="+mn-lt"/>
                <a:ea typeface="+mn-ea"/>
                <a:cs typeface="+mn-cs"/>
              </a:rPr>
              <a:t>not</a:t>
            </a:r>
            <a:r>
              <a:rPr lang="en-US" sz="1200" b="0" i="0" u="none" strike="noStrike" kern="1200" baseline="0" dirty="0" smtClean="0">
                <a:solidFill>
                  <a:schemeClr val="tx1"/>
                </a:solidFill>
                <a:latin typeface="+mn-lt"/>
                <a:ea typeface="+mn-ea"/>
                <a:cs typeface="+mn-cs"/>
              </a:rPr>
              <a:t> convey their own values about any sexual health education topic – that is the role of parents and guardians.</a:t>
            </a:r>
            <a:r>
              <a:rPr lang="en-US" baseline="0" dirty="0" smtClean="0"/>
              <a:t> Universal values such as respect and the importance of consent </a:t>
            </a:r>
            <a:r>
              <a:rPr lang="en-US" u="sng" baseline="0" dirty="0" smtClean="0"/>
              <a:t>are</a:t>
            </a:r>
            <a:r>
              <a:rPr lang="en-US" baseline="0" dirty="0" smtClean="0"/>
              <a:t> appropriate in sexual health education. Sexual health education instruction is not intended to advocate for particular viewpoints or personal realities – rather to provide factual information and the development of skills such as communication and decision-making, as well as a recognition of and support for the wide range of values represented in our state and in our classrooms.</a:t>
            </a:r>
            <a:endParaRPr lang="en-US" dirty="0"/>
          </a:p>
        </p:txBody>
      </p:sp>
      <p:sp>
        <p:nvSpPr>
          <p:cNvPr id="4" name="Slide Number Placeholder 3"/>
          <p:cNvSpPr>
            <a:spLocks noGrp="1"/>
          </p:cNvSpPr>
          <p:nvPr>
            <p:ph type="sldNum" sz="quarter" idx="10"/>
          </p:nvPr>
        </p:nvSpPr>
        <p:spPr/>
        <p:txBody>
          <a:bodyPr/>
          <a:lstStyle/>
          <a:p>
            <a:fld id="{4743F1E3-71E9-4C9D-979A-507005575817}" type="slidenum">
              <a:rPr lang="en-US" smtClean="0"/>
              <a:t>14</a:t>
            </a:fld>
            <a:endParaRPr lang="en-US" dirty="0"/>
          </a:p>
        </p:txBody>
      </p:sp>
    </p:spTree>
    <p:extLst>
      <p:ext uri="{BB962C8B-B14F-4D97-AF65-F5344CB8AC3E}">
        <p14:creationId xmlns:p14="http://schemas.microsoft.com/office/powerpoint/2010/main" val="8737715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OSPI has developed a number of resources, including </a:t>
            </a:r>
            <a:r>
              <a:rPr lang="en-US" baseline="0" dirty="0" smtClean="0"/>
              <a:t>professional learning opportunities,</a:t>
            </a:r>
            <a:r>
              <a:rPr lang="en-US" dirty="0" smtClean="0"/>
              <a:t> to assist districts in understanding and implementing</a:t>
            </a:r>
            <a:r>
              <a:rPr lang="en-US" baseline="0" dirty="0" smtClean="0"/>
              <a:t> new standards – many are found on our Health and Physical Education Standards webpage, as shown earlier.</a:t>
            </a:r>
            <a:endParaRPr lang="en-US" dirty="0"/>
          </a:p>
        </p:txBody>
      </p:sp>
      <p:sp>
        <p:nvSpPr>
          <p:cNvPr id="4" name="Slide Number Placeholder 3"/>
          <p:cNvSpPr>
            <a:spLocks noGrp="1"/>
          </p:cNvSpPr>
          <p:nvPr>
            <p:ph type="sldNum" sz="quarter" idx="10"/>
          </p:nvPr>
        </p:nvSpPr>
        <p:spPr/>
        <p:txBody>
          <a:bodyPr/>
          <a:lstStyle/>
          <a:p>
            <a:fld id="{AC4DA9B0-BC3E-4D97-90DC-CB3041E9D0B9}" type="slidenum">
              <a:rPr lang="en-US" smtClean="0"/>
              <a:t>15</a:t>
            </a:fld>
            <a:endParaRPr lang="en-US" dirty="0"/>
          </a:p>
        </p:txBody>
      </p:sp>
    </p:spTree>
    <p:extLst>
      <p:ext uri="{BB962C8B-B14F-4D97-AF65-F5344CB8AC3E}">
        <p14:creationId xmlns:p14="http://schemas.microsoft.com/office/powerpoint/2010/main" val="42811196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support</a:t>
            </a:r>
            <a:r>
              <a:rPr lang="en-US" baseline="0" dirty="0" smtClean="0"/>
              <a:t> the provision of sexual health education, we have resources on our website, including an extensive list of non-fiction texts and picture books, organized according to the topic strands in the sexual health outcomes. We also provide a frequently asked questions document that covers legislative requirements. And we’re in the process of developing a Sexual Health Education Guidance Document to provide further information for teachers on what exemplary sexual health education might look like in the classroom and how to provide it.</a:t>
            </a:r>
            <a:endParaRPr lang="en-US" dirty="0"/>
          </a:p>
        </p:txBody>
      </p:sp>
      <p:sp>
        <p:nvSpPr>
          <p:cNvPr id="4" name="Slide Number Placeholder 3"/>
          <p:cNvSpPr>
            <a:spLocks noGrp="1"/>
          </p:cNvSpPr>
          <p:nvPr>
            <p:ph type="sldNum" sz="quarter" idx="10"/>
          </p:nvPr>
        </p:nvSpPr>
        <p:spPr/>
        <p:txBody>
          <a:bodyPr/>
          <a:lstStyle/>
          <a:p>
            <a:fld id="{AC4DA9B0-BC3E-4D97-90DC-CB3041E9D0B9}" type="slidenum">
              <a:rPr lang="en-US" smtClean="0"/>
              <a:t>16</a:t>
            </a:fld>
            <a:endParaRPr lang="en-US" dirty="0"/>
          </a:p>
        </p:txBody>
      </p:sp>
    </p:spTree>
    <p:extLst>
      <p:ext uri="{BB962C8B-B14F-4D97-AF65-F5344CB8AC3E}">
        <p14:creationId xmlns:p14="http://schemas.microsoft.com/office/powerpoint/2010/main" val="40570792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more information about standards, please</a:t>
            </a:r>
            <a:r>
              <a:rPr lang="en-US" baseline="0" dirty="0" smtClean="0"/>
              <a:t> contact Ken Turner, our program supervisor for Health and Physical Education. For more information about sexual health education, including grade level outcomes, please contact me. I’m passionate about supporting the provision of high-quality sexual health education and love hearing from districts. Thank you for your attention.</a:t>
            </a:r>
            <a:endParaRPr lang="en-US" dirty="0"/>
          </a:p>
        </p:txBody>
      </p:sp>
      <p:sp>
        <p:nvSpPr>
          <p:cNvPr id="4" name="Slide Number Placeholder 3"/>
          <p:cNvSpPr>
            <a:spLocks noGrp="1"/>
          </p:cNvSpPr>
          <p:nvPr>
            <p:ph type="sldNum" sz="quarter" idx="10"/>
          </p:nvPr>
        </p:nvSpPr>
        <p:spPr/>
        <p:txBody>
          <a:bodyPr/>
          <a:lstStyle/>
          <a:p>
            <a:fld id="{4743F1E3-71E9-4C9D-979A-507005575817}" type="slidenum">
              <a:rPr lang="en-US" smtClean="0"/>
              <a:t>17</a:t>
            </a:fld>
            <a:endParaRPr lang="en-US" dirty="0"/>
          </a:p>
        </p:txBody>
      </p:sp>
    </p:spTree>
    <p:extLst>
      <p:ext uri="{BB962C8B-B14F-4D97-AF65-F5344CB8AC3E}">
        <p14:creationId xmlns:p14="http://schemas.microsoft.com/office/powerpoint/2010/main" val="4169401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After the previous Health &amp; Fitness standards were adopted in 2008, three key national standards sets were released – physical </a:t>
            </a:r>
            <a:r>
              <a:rPr lang="en-US" altLang="en-US" baseline="0" dirty="0" smtClean="0"/>
              <a:t>education, health education and sexuality education</a:t>
            </a:r>
            <a:r>
              <a:rPr lang="en-US" altLang="en-US" dirty="0" smtClean="0"/>
              <a:t>.</a:t>
            </a:r>
            <a:r>
              <a:rPr lang="en-US" altLang="en-US" baseline="0" dirty="0" smtClean="0"/>
              <a:t> All of these documents were reviewed and used in Washington’s revision process, as well as student learning standards from a number of other states.</a:t>
            </a:r>
            <a:endParaRPr lang="en-US" altLang="en-US" dirty="0"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5C24A37-950A-4738-A248-A32755FC1AF9}" type="slidenum">
              <a:rPr lang="en-US" altLang="en-US" sz="1200">
                <a:solidFill>
                  <a:srgbClr val="000000"/>
                </a:solidFill>
              </a:rPr>
              <a:pPr/>
              <a:t>2</a:t>
            </a:fld>
            <a:endParaRPr lang="en-US" altLang="en-US" sz="1200" dirty="0">
              <a:solidFill>
                <a:srgbClr val="000000"/>
              </a:solidFill>
            </a:endParaRPr>
          </a:p>
        </p:txBody>
      </p:sp>
    </p:spTree>
    <p:extLst>
      <p:ext uri="{BB962C8B-B14F-4D97-AF65-F5344CB8AC3E}">
        <p14:creationId xmlns:p14="http://schemas.microsoft.com/office/powerpoint/2010/main" val="605837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The standards review and revision process, which began</a:t>
            </a:r>
            <a:r>
              <a:rPr lang="en-US" altLang="en-US" baseline="0" dirty="0" smtClean="0"/>
              <a:t> in 2014, reflects the work of 13 health and physical education teacher leaders over a year and a half, supported by OSPI staff and a contracted facilitator. That group reviewed the 2008 standards, recommended that revision was indeed needed, and then began working on the adoption of new standards. OSPI’s statewide curriculum advisory review committee (CARC), 2 groups of </a:t>
            </a:r>
            <a:r>
              <a:rPr lang="en-US" altLang="en-US" dirty="0" smtClean="0"/>
              <a:t>bias</a:t>
            </a:r>
            <a:r>
              <a:rPr lang="en-US" altLang="en-US" baseline="0" dirty="0" smtClean="0"/>
              <a:t> &amp; sensitivity reviewers, professional and stakeholder groups, and the public were asked to review drafts at various points during the process. New standards were finalized and adopted in 2016, with full implementation planned for the 2017-18 school year. </a:t>
            </a:r>
            <a:endParaRPr lang="en-US" dirty="0"/>
          </a:p>
        </p:txBody>
      </p:sp>
      <p:sp>
        <p:nvSpPr>
          <p:cNvPr id="4" name="Slide Number Placeholder 3"/>
          <p:cNvSpPr>
            <a:spLocks noGrp="1"/>
          </p:cNvSpPr>
          <p:nvPr>
            <p:ph type="sldNum" sz="quarter" idx="10"/>
          </p:nvPr>
        </p:nvSpPr>
        <p:spPr/>
        <p:txBody>
          <a:bodyPr/>
          <a:lstStyle/>
          <a:p>
            <a:fld id="{4743F1E3-71E9-4C9D-979A-507005575817}" type="slidenum">
              <a:rPr lang="en-US" smtClean="0"/>
              <a:t>3</a:t>
            </a:fld>
            <a:endParaRPr lang="en-US" dirty="0"/>
          </a:p>
        </p:txBody>
      </p:sp>
    </p:spTree>
    <p:extLst>
      <p:ext uri="{BB962C8B-B14F-4D97-AF65-F5344CB8AC3E}">
        <p14:creationId xmlns:p14="http://schemas.microsoft.com/office/powerpoint/2010/main" val="392840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For more information about the Health &amp; Physical Education Standards, including the revision and adoption process, please see OSPI’s website,</a:t>
            </a:r>
            <a:r>
              <a:rPr lang="en-US" altLang="en-US" baseline="0" dirty="0" smtClean="0"/>
              <a:t> which is linked here. In addition to links to all standards documents, the blue box on the right contains a number of supportive documents and a 35-minute introductory video. All links in this presentation can be accessed through the PowerPoint document which is posted with this video.</a:t>
            </a:r>
            <a:endParaRPr lang="en-US" dirty="0"/>
          </a:p>
        </p:txBody>
      </p:sp>
      <p:sp>
        <p:nvSpPr>
          <p:cNvPr id="4" name="Slide Number Placeholder 3"/>
          <p:cNvSpPr>
            <a:spLocks noGrp="1"/>
          </p:cNvSpPr>
          <p:nvPr>
            <p:ph type="sldNum" sz="quarter" idx="10"/>
          </p:nvPr>
        </p:nvSpPr>
        <p:spPr/>
        <p:txBody>
          <a:bodyPr/>
          <a:lstStyle/>
          <a:p>
            <a:fld id="{4743F1E3-71E9-4C9D-979A-507005575817}" type="slidenum">
              <a:rPr lang="en-US" smtClean="0"/>
              <a:t>4</a:t>
            </a:fld>
            <a:endParaRPr lang="en-US" dirty="0"/>
          </a:p>
        </p:txBody>
      </p:sp>
    </p:spTree>
    <p:extLst>
      <p:ext uri="{BB962C8B-B14F-4D97-AF65-F5344CB8AC3E}">
        <p14:creationId xmlns:p14="http://schemas.microsoft.com/office/powerpoint/2010/main" val="2301482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 workgroup recommended adopting the 8 National Health Education Standards, and then adding optional grade-level outcomes to provide specificity on what instruction might look like within typical health units. You’ll notice that with the exception of the first standard, most of these address skill development. These standards are required to be taught.</a:t>
            </a:r>
          </a:p>
          <a:p>
            <a:endParaRPr lang="en-US" dirty="0"/>
          </a:p>
        </p:txBody>
      </p:sp>
      <p:sp>
        <p:nvSpPr>
          <p:cNvPr id="4" name="Slide Number Placeholder 3"/>
          <p:cNvSpPr>
            <a:spLocks noGrp="1"/>
          </p:cNvSpPr>
          <p:nvPr>
            <p:ph type="sldNum" sz="quarter" idx="10"/>
          </p:nvPr>
        </p:nvSpPr>
        <p:spPr/>
        <p:txBody>
          <a:bodyPr/>
          <a:lstStyle/>
          <a:p>
            <a:fld id="{8E1E4940-4881-4DEB-9AED-B92B36D200A5}" type="slidenum">
              <a:rPr lang="en-US" smtClean="0"/>
              <a:t>5</a:t>
            </a:fld>
            <a:endParaRPr lang="en-US" dirty="0"/>
          </a:p>
        </p:txBody>
      </p:sp>
    </p:spTree>
    <p:extLst>
      <p:ext uri="{BB962C8B-B14F-4D97-AF65-F5344CB8AC3E}">
        <p14:creationId xmlns:p14="http://schemas.microsoft.com/office/powerpoint/2010/main" val="3253296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Six Core Ideas were chosen that</a:t>
            </a:r>
            <a:r>
              <a:rPr lang="en-US" baseline="0" dirty="0" smtClean="0"/>
              <a:t> reflect typical units of instruction, as a way of organizing grade-level outcomes. </a:t>
            </a:r>
            <a:r>
              <a:rPr lang="en-US" dirty="0" smtClean="0"/>
              <a:t>Sexual health was not included in the 2008 standards, as the state’s Healthy Youth Act had just been passed by the legislature and inclusion</a:t>
            </a:r>
            <a:r>
              <a:rPr lang="en-US" baseline="0" dirty="0" smtClean="0"/>
              <a:t> would have meant a significant delay in finalizing and adopting the standards. This workgroup recommended that sexual health be included in the 2016 revision. While the 8 overarching health standards are required to be taught, all core ideas are optional for health education, with the exception of a few topics required by legislation. These include CPR/AED instruction and HIV and STD prevention. All requirements can be found in Appendix B of the standards, as well as in OSPI’s Health Education FAQ document, which can be found on the webpage page I showed previously.</a:t>
            </a:r>
            <a:endParaRPr lang="en-US" dirty="0"/>
          </a:p>
        </p:txBody>
      </p:sp>
      <p:sp>
        <p:nvSpPr>
          <p:cNvPr id="4" name="Slide Number Placeholder 3"/>
          <p:cNvSpPr>
            <a:spLocks noGrp="1"/>
          </p:cNvSpPr>
          <p:nvPr>
            <p:ph type="sldNum" sz="quarter" idx="10"/>
          </p:nvPr>
        </p:nvSpPr>
        <p:spPr/>
        <p:txBody>
          <a:bodyPr/>
          <a:lstStyle/>
          <a:p>
            <a:fld id="{4743F1E3-71E9-4C9D-979A-507005575817}" type="slidenum">
              <a:rPr lang="en-US" smtClean="0"/>
              <a:t>6</a:t>
            </a:fld>
            <a:endParaRPr lang="en-US" dirty="0"/>
          </a:p>
        </p:txBody>
      </p:sp>
    </p:spTree>
    <p:extLst>
      <p:ext uri="{BB962C8B-B14F-4D97-AF65-F5344CB8AC3E}">
        <p14:creationId xmlns:p14="http://schemas.microsoft.com/office/powerpoint/2010/main" val="36363546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Within sexual health education, a number of topics were included that reflect typical units of instruction, as well as topics</a:t>
            </a:r>
            <a:r>
              <a:rPr lang="en-US" baseline="0" dirty="0" smtClean="0"/>
              <a:t> addressed in the Healthy Youth Act and related 2005 Guidelines for Sexual Health Information and Disease Prevention. The grade 6-12 “Prevention” topic includes HIV, STD and pregnancy prevention.</a:t>
            </a:r>
            <a:endParaRPr lang="en-US" dirty="0" smtClean="0"/>
          </a:p>
          <a:p>
            <a:endParaRPr lang="en-US" dirty="0"/>
          </a:p>
        </p:txBody>
      </p:sp>
      <p:sp>
        <p:nvSpPr>
          <p:cNvPr id="4" name="Slide Number Placeholder 3"/>
          <p:cNvSpPr>
            <a:spLocks noGrp="1"/>
          </p:cNvSpPr>
          <p:nvPr>
            <p:ph type="sldNum" sz="quarter" idx="10"/>
          </p:nvPr>
        </p:nvSpPr>
        <p:spPr/>
        <p:txBody>
          <a:bodyPr/>
          <a:lstStyle/>
          <a:p>
            <a:fld id="{AC4DA9B0-BC3E-4D97-90DC-CB3041E9D0B9}" type="slidenum">
              <a:rPr lang="en-US" smtClean="0"/>
              <a:t>7</a:t>
            </a:fld>
            <a:endParaRPr lang="en-US" dirty="0"/>
          </a:p>
        </p:txBody>
      </p:sp>
    </p:spTree>
    <p:extLst>
      <p:ext uri="{BB962C8B-B14F-4D97-AF65-F5344CB8AC3E}">
        <p14:creationId xmlns:p14="http://schemas.microsoft.com/office/powerpoint/2010/main" val="20457802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WA</a:t>
            </a:r>
            <a:r>
              <a:rPr lang="en-US" baseline="0" dirty="0" smtClean="0"/>
              <a:t> State, the provision of sexual health education is optional. </a:t>
            </a:r>
            <a:r>
              <a:rPr lang="en-US" dirty="0" smtClean="0"/>
              <a:t>The only required sexual health content areas are HIV and</a:t>
            </a:r>
            <a:r>
              <a:rPr lang="en-US" baseline="0" dirty="0" smtClean="0"/>
              <a:t> AIDS prevention</a:t>
            </a:r>
            <a:r>
              <a:rPr lang="en-US" dirty="0" smtClean="0"/>
              <a:t>,</a:t>
            </a:r>
            <a:r>
              <a:rPr lang="en-US" baseline="0" dirty="0" smtClean="0"/>
              <a:t> as outlined in the 1988 AIDS Omnibus Act, and STD prevention, as outlined in the Common School Curriculum requirements. However, IF sexual health education is provided, it must comply with the Healthy Youth Act of 2007. A 2015 law added the inclusion of information on sexual offenses where the victim is a minor, again only IF sexual health education is provided.</a:t>
            </a:r>
            <a:endParaRPr lang="en-US" dirty="0"/>
          </a:p>
        </p:txBody>
      </p:sp>
      <p:sp>
        <p:nvSpPr>
          <p:cNvPr id="4" name="Slide Number Placeholder 3"/>
          <p:cNvSpPr>
            <a:spLocks noGrp="1"/>
          </p:cNvSpPr>
          <p:nvPr>
            <p:ph type="sldNum" sz="quarter" idx="10"/>
          </p:nvPr>
        </p:nvSpPr>
        <p:spPr/>
        <p:txBody>
          <a:bodyPr/>
          <a:lstStyle/>
          <a:p>
            <a:fld id="{4743F1E3-71E9-4C9D-979A-507005575817}" type="slidenum">
              <a:rPr lang="en-US" smtClean="0"/>
              <a:t>8</a:t>
            </a:fld>
            <a:endParaRPr lang="en-US" dirty="0"/>
          </a:p>
        </p:txBody>
      </p:sp>
    </p:spTree>
    <p:extLst>
      <p:ext uri="{BB962C8B-B14F-4D97-AF65-F5344CB8AC3E}">
        <p14:creationId xmlns:p14="http://schemas.microsoft.com/office/powerpoint/2010/main" val="16336049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In developing the grade level outcomes for sexual</a:t>
            </a:r>
            <a:r>
              <a:rPr lang="en-US" baseline="0" dirty="0" smtClean="0"/>
              <a:t> health, the revision workgroup rel</a:t>
            </a:r>
            <a:r>
              <a:rPr lang="en-US" dirty="0" smtClean="0"/>
              <a:t>ied heavily on the definition of sexuality in the law, as well as the 2005 Guidelines, which outline</a:t>
            </a:r>
            <a:r>
              <a:rPr lang="en-US" baseline="0" dirty="0" smtClean="0"/>
              <a:t> clearly what comprehensive sexual health education should look like in WA.</a:t>
            </a:r>
            <a:endParaRPr lang="en-US" dirty="0"/>
          </a:p>
        </p:txBody>
      </p:sp>
      <p:sp>
        <p:nvSpPr>
          <p:cNvPr id="4" name="Slide Number Placeholder 3"/>
          <p:cNvSpPr>
            <a:spLocks noGrp="1"/>
          </p:cNvSpPr>
          <p:nvPr>
            <p:ph type="sldNum" sz="quarter" idx="10"/>
          </p:nvPr>
        </p:nvSpPr>
        <p:spPr/>
        <p:txBody>
          <a:bodyPr/>
          <a:lstStyle/>
          <a:p>
            <a:fld id="{AC4DA9B0-BC3E-4D97-90DC-CB3041E9D0B9}" type="slidenum">
              <a:rPr lang="en-US" smtClean="0"/>
              <a:t>9</a:t>
            </a:fld>
            <a:endParaRPr lang="en-US" dirty="0"/>
          </a:p>
        </p:txBody>
      </p:sp>
    </p:spTree>
    <p:extLst>
      <p:ext uri="{BB962C8B-B14F-4D97-AF65-F5344CB8AC3E}">
        <p14:creationId xmlns:p14="http://schemas.microsoft.com/office/powerpoint/2010/main" val="3409442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userDrawn="1"/>
        </p:nvSpPr>
        <p:spPr>
          <a:xfrm>
            <a:off x="1" y="6039840"/>
            <a:ext cx="12192000" cy="818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userDrawn="1"/>
        </p:nvSpPr>
        <p:spPr>
          <a:xfrm>
            <a:off x="0" y="5925228"/>
            <a:ext cx="12192001" cy="6599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userDrawn="1"/>
        </p:nvSpPr>
        <p:spPr>
          <a:xfrm>
            <a:off x="1097280" y="5548779"/>
            <a:ext cx="914400" cy="9144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7280" y="5549550"/>
            <a:ext cx="914400" cy="914400"/>
          </a:xfrm>
          <a:prstGeom prst="rect">
            <a:avLst/>
          </a:prstGeom>
        </p:spPr>
      </p:pic>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2"/>
                </a:solidFill>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033284"/>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dirty="0" smtClean="0"/>
              <a:t>January 10, 2017</a:t>
            </a:r>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dirty="0" smtClean="0"/>
              <a:t>OFFICE OF SUPERINTENDENT OF PUBLIC INSTRUCTION</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276162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latin typeface="+mj-lt"/>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dirty="0" smtClean="0"/>
              <a:t>January 10, 2017</a:t>
            </a:r>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dirty="0" smtClean="0"/>
              <a:t>OFFICE OF SUPERINTENDENT OF PUBLIC INSTRUCTION</a:t>
            </a:r>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32850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0" name="Rectangle 9"/>
          <p:cNvSpPr/>
          <p:nvPr userDrawn="1"/>
        </p:nvSpPr>
        <p:spPr>
          <a:xfrm>
            <a:off x="1" y="6039840"/>
            <a:ext cx="12192000" cy="818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userDrawn="1"/>
        </p:nvSpPr>
        <p:spPr>
          <a:xfrm>
            <a:off x="0" y="5925228"/>
            <a:ext cx="12192001" cy="6599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userDrawn="1"/>
        </p:nvSpPr>
        <p:spPr>
          <a:xfrm>
            <a:off x="1097280" y="5548779"/>
            <a:ext cx="914400" cy="9144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7280" y="5549550"/>
            <a:ext cx="914400" cy="914400"/>
          </a:xfrm>
          <a:prstGeom prst="rect">
            <a:avLst/>
          </a:prstGeom>
        </p:spPr>
      </p:pic>
      <p:sp>
        <p:nvSpPr>
          <p:cNvPr id="2" name="Vertical Title 1"/>
          <p:cNvSpPr>
            <a:spLocks noGrp="1"/>
          </p:cNvSpPr>
          <p:nvPr>
            <p:ph type="title" orient="vert"/>
          </p:nvPr>
        </p:nvSpPr>
        <p:spPr>
          <a:xfrm>
            <a:off x="8724900" y="414779"/>
            <a:ext cx="2628900" cy="5134772"/>
          </a:xfrm>
        </p:spPr>
        <p:txBody>
          <a:bodyPr vert="eaVert"/>
          <a:lstStyle>
            <a:lvl1pPr>
              <a:defRPr>
                <a:latin typeface="+mj-lt"/>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134772"/>
          </a:xfrm>
        </p:spPr>
        <p:txBody>
          <a:bodyPr vert="eaVert" lIns="45720" tIns="0" rIns="45720" bIns="0"/>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dirty="0" smtClean="0"/>
              <a:t>January 10, 2017</a:t>
            </a:r>
            <a:endParaRPr lang="en-US" dirty="0"/>
          </a:p>
        </p:txBody>
      </p:sp>
      <p:sp>
        <p:nvSpPr>
          <p:cNvPr id="5" name="Footer Placeholder 4"/>
          <p:cNvSpPr>
            <a:spLocks noGrp="1"/>
          </p:cNvSpPr>
          <p:nvPr>
            <p:ph type="ftr" sz="quarter" idx="11"/>
          </p:nvPr>
        </p:nvSpPr>
        <p:spPr/>
        <p:txBody>
          <a:bodyPr/>
          <a:lstStyle/>
          <a:p>
            <a:r>
              <a:rPr lang="en-US" dirty="0" smtClean="0"/>
              <a:t>OFFICE OF SUPERINTENDENT OF PUBLIC INSTRUCTION</a:t>
            </a:r>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307223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atin typeface="+mj-lt"/>
              </a:defRPr>
            </a:lvl1pPr>
          </a:lstStyle>
          <a:p>
            <a:r>
              <a:rPr lang="en-US" smtClean="0"/>
              <a:t>Click to edit Master title style</a:t>
            </a:r>
            <a:endParaRPr lang="en-US" dirty="0"/>
          </a:p>
        </p:txBody>
      </p:sp>
      <p:sp>
        <p:nvSpPr>
          <p:cNvPr id="3" name="Content Placeholder 2"/>
          <p:cNvSpPr>
            <a:spLocks noGrp="1"/>
          </p:cNvSpPr>
          <p:nvPr>
            <p:ph idx="1"/>
          </p:nvPr>
        </p:nvSpPr>
        <p:spPr>
          <a:xfrm>
            <a:off x="1097280" y="1845734"/>
            <a:ext cx="10058400" cy="3616603"/>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dirty="0" smtClean="0"/>
              <a:t>January 10, 2017</a:t>
            </a:r>
            <a:endParaRPr lang="en-US" dirty="0"/>
          </a:p>
        </p:txBody>
      </p:sp>
      <p:sp>
        <p:nvSpPr>
          <p:cNvPr id="5" name="Footer Placeholder 4"/>
          <p:cNvSpPr>
            <a:spLocks noGrp="1"/>
          </p:cNvSpPr>
          <p:nvPr>
            <p:ph type="ftr" sz="quarter" idx="11"/>
          </p:nvPr>
        </p:nvSpPr>
        <p:spPr/>
        <p:txBody>
          <a:bodyPr/>
          <a:lstStyle/>
          <a:p>
            <a:r>
              <a:rPr lang="en-US" dirty="0" smtClean="0"/>
              <a:t>OFFICE OF SUPERINTENDENT OF PUBLIC INSTRUCTION</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spTree>
    <p:extLst>
      <p:ext uri="{BB962C8B-B14F-4D97-AF65-F5344CB8AC3E}">
        <p14:creationId xmlns:p14="http://schemas.microsoft.com/office/powerpoint/2010/main" val="3658409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p:cNvSpPr/>
          <p:nvPr userDrawn="1"/>
        </p:nvSpPr>
        <p:spPr>
          <a:xfrm>
            <a:off x="1" y="6039840"/>
            <a:ext cx="12192000" cy="818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userDrawn="1"/>
        </p:nvSpPr>
        <p:spPr>
          <a:xfrm>
            <a:off x="0" y="5925228"/>
            <a:ext cx="12192001" cy="6599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userDrawn="1"/>
        </p:nvSpPr>
        <p:spPr>
          <a:xfrm>
            <a:off x="1097280" y="5548779"/>
            <a:ext cx="914400" cy="9144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7280" y="5549550"/>
            <a:ext cx="914400" cy="914400"/>
          </a:xfrm>
          <a:prstGeom prst="rect">
            <a:avLst/>
          </a:prstGeom>
        </p:spPr>
      </p:pic>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2"/>
                </a:solidFill>
                <a:latin typeface="+mj-lt"/>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035776"/>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January 10, 2017</a:t>
            </a:r>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dirty="0" smtClean="0"/>
              <a:t>OFFICE OF SUPERINTENDENT OF PUBLIC INSTRUCTION</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96628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lvl1pPr>
              <a:defRPr>
                <a:latin typeface="+mj-lt"/>
              </a:defRPr>
            </a:lvl1p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3660731"/>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3660730"/>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dirty="0" smtClean="0"/>
              <a:t>January 10, 2017</a:t>
            </a:r>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r>
              <a:rPr lang="en-US" dirty="0" smtClean="0"/>
              <a:t>OFFICE OF SUPERINTENDENT OF PUBLIC INSTRUCTION</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2646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lvl1pPr>
              <a:defRPr>
                <a:latin typeface="+mj-lt"/>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2916098"/>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2916098"/>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dirty="0" smtClean="0"/>
              <a:t>January 10, 2017</a:t>
            </a:r>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r>
              <a:rPr lang="en-US" dirty="0" smtClean="0"/>
              <a:t>OFFICE OF SUPERINTENDENT OF PUBLIC INSTRUCTION</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46642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US" dirty="0" smtClean="0"/>
              <a:t>January 10, 2017</a:t>
            </a:r>
            <a:endParaRPr lang="en-US" dirty="0"/>
          </a:p>
        </p:txBody>
      </p:sp>
      <p:sp>
        <p:nvSpPr>
          <p:cNvPr id="4" name="Footer Placeholder 3"/>
          <p:cNvSpPr>
            <a:spLocks noGrp="1"/>
          </p:cNvSpPr>
          <p:nvPr>
            <p:ph type="ftr" sz="quarter" idx="11"/>
          </p:nvPr>
        </p:nvSpPr>
        <p:spPr/>
        <p:txBody>
          <a:bodyPr/>
          <a:lstStyle>
            <a:lvl1pPr>
              <a:defRPr>
                <a:solidFill>
                  <a:schemeClr val="tx2"/>
                </a:solidFill>
              </a:defRPr>
            </a:lvl1pPr>
          </a:lstStyle>
          <a:p>
            <a:r>
              <a:rPr lang="en-US" dirty="0" smtClean="0"/>
              <a:t>OFFICE OF SUPERINTENDENT OF PUBLIC INSTRUCTION</a:t>
            </a:r>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27544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10" name="Rectangle 9"/>
          <p:cNvSpPr/>
          <p:nvPr userDrawn="1"/>
        </p:nvSpPr>
        <p:spPr>
          <a:xfrm>
            <a:off x="1" y="6039840"/>
            <a:ext cx="12192000" cy="818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userDrawn="1"/>
        </p:nvSpPr>
        <p:spPr>
          <a:xfrm>
            <a:off x="0" y="5925228"/>
            <a:ext cx="12192001" cy="6599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userDrawn="1"/>
        </p:nvSpPr>
        <p:spPr>
          <a:xfrm>
            <a:off x="1097280" y="5548779"/>
            <a:ext cx="914400" cy="9144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7280" y="5549550"/>
            <a:ext cx="914400" cy="914400"/>
          </a:xfrm>
          <a:prstGeom prst="rect">
            <a:avLst/>
          </a:prstGeom>
        </p:spPr>
      </p:pic>
      <p:sp>
        <p:nvSpPr>
          <p:cNvPr id="7" name="Date Placeholder 6"/>
          <p:cNvSpPr>
            <a:spLocks noGrp="1"/>
          </p:cNvSpPr>
          <p:nvPr>
            <p:ph type="dt" sz="half" idx="10"/>
          </p:nvPr>
        </p:nvSpPr>
        <p:spPr/>
        <p:txBody>
          <a:bodyPr/>
          <a:lstStyle/>
          <a:p>
            <a:r>
              <a:rPr lang="en-US" dirty="0" smtClean="0"/>
              <a:t>January 10, 2017</a:t>
            </a:r>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r>
              <a:rPr lang="en-US" dirty="0" smtClean="0"/>
              <a:t>OFFICE OF SUPERINTENDENT OF PUBLIC INSTRUCTION</a:t>
            </a:r>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2876858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
        <p:nvSpPr>
          <p:cNvPr id="10" name="Rectangle 9"/>
          <p:cNvSpPr/>
          <p:nvPr userDrawn="1"/>
        </p:nvSpPr>
        <p:spPr>
          <a:xfrm>
            <a:off x="1" y="6039840"/>
            <a:ext cx="12192000" cy="818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userDrawn="1"/>
        </p:nvSpPr>
        <p:spPr>
          <a:xfrm>
            <a:off x="0" y="5925228"/>
            <a:ext cx="12192001" cy="6599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userDrawn="1"/>
        </p:nvSpPr>
        <p:spPr>
          <a:xfrm>
            <a:off x="1097280" y="5548779"/>
            <a:ext cx="914400" cy="9144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7280" y="5549550"/>
            <a:ext cx="914400" cy="914400"/>
          </a:xfrm>
          <a:prstGeom prst="rect">
            <a:avLst/>
          </a:prstGeom>
        </p:spPr>
      </p:pic>
      <p:sp>
        <p:nvSpPr>
          <p:cNvPr id="7" name="Date Placeholder 6"/>
          <p:cNvSpPr>
            <a:spLocks noGrp="1"/>
          </p:cNvSpPr>
          <p:nvPr>
            <p:ph type="dt" sz="half" idx="10"/>
          </p:nvPr>
        </p:nvSpPr>
        <p:spPr/>
        <p:txBody>
          <a:bodyPr/>
          <a:lstStyle/>
          <a:p>
            <a:r>
              <a:rPr lang="en-US" dirty="0" smtClean="0"/>
              <a:t>January 10, 2017</a:t>
            </a:r>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r>
              <a:rPr lang="en-US" dirty="0" smtClean="0"/>
              <a:t>OFFICE OF SUPERINTENDENT OF PUBLIC INSTRUCTION</a:t>
            </a:r>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181225" y="0"/>
            <a:ext cx="7829550" cy="5219700"/>
          </a:xfrm>
          <a:prstGeom prst="rect">
            <a:avLst/>
          </a:prstGeom>
        </p:spPr>
      </p:pic>
      <p:sp>
        <p:nvSpPr>
          <p:cNvPr id="5" name="Rectangle 4"/>
          <p:cNvSpPr/>
          <p:nvPr userDrawn="1"/>
        </p:nvSpPr>
        <p:spPr>
          <a:xfrm>
            <a:off x="2390078" y="168378"/>
            <a:ext cx="7389542" cy="2862322"/>
          </a:xfrm>
          <a:prstGeom prst="rect">
            <a:avLst/>
          </a:prstGeom>
          <a:effectLst>
            <a:glow rad="254000">
              <a:schemeClr val="tx1">
                <a:alpha val="50000"/>
              </a:schemeClr>
            </a:glow>
          </a:effectLst>
        </p:spPr>
        <p:txBody>
          <a:bodyPr wrap="square">
            <a:spAutoFit/>
          </a:bodyPr>
          <a:lstStyle/>
          <a:p>
            <a:r>
              <a:rPr lang="en-US" sz="3600" dirty="0" smtClean="0">
                <a:solidFill>
                  <a:schemeClr val="bg2"/>
                </a:solidFill>
                <a:effectLst>
                  <a:glow rad="254000">
                    <a:schemeClr val="bg1">
                      <a:alpha val="30000"/>
                    </a:schemeClr>
                  </a:glow>
                </a:effectLst>
              </a:rPr>
              <a:t>This photo is a placeholder. Click on the photo to add you own picture. Make sure your image does not overlap the banner and logo at the bottom.</a:t>
            </a:r>
            <a:endParaRPr lang="en-US" sz="3600" dirty="0">
              <a:solidFill>
                <a:schemeClr val="bg2"/>
              </a:solidFill>
              <a:effectLst>
                <a:glow rad="254000">
                  <a:schemeClr val="bg1">
                    <a:alpha val="30000"/>
                  </a:schemeClr>
                </a:glow>
              </a:effectLst>
            </a:endParaRPr>
          </a:p>
        </p:txBody>
      </p:sp>
    </p:spTree>
    <p:extLst>
      <p:ext uri="{BB962C8B-B14F-4D97-AF65-F5344CB8AC3E}">
        <p14:creationId xmlns:p14="http://schemas.microsoft.com/office/powerpoint/2010/main" val="325409395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100231" y="0"/>
            <a:ext cx="64008"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mj-lt"/>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chemeClr val="tx2"/>
                </a:solidFill>
                <a:latin typeface="+mn-lt"/>
              </a:defRPr>
            </a:lvl1pPr>
            <a:lvl2pPr>
              <a:defRPr>
                <a:solidFill>
                  <a:schemeClr val="tx2"/>
                </a:solidFill>
                <a:latin typeface="+mn-lt"/>
              </a:defRPr>
            </a:lvl2pPr>
            <a:lvl3pPr>
              <a:defRPr>
                <a:solidFill>
                  <a:schemeClr val="tx2"/>
                </a:solidFill>
                <a:latin typeface="+mn-lt"/>
              </a:defRPr>
            </a:lvl3pPr>
            <a:lvl4pPr>
              <a:defRPr>
                <a:solidFill>
                  <a:schemeClr val="tx2"/>
                </a:solidFill>
                <a:latin typeface="+mn-lt"/>
              </a:defRPr>
            </a:lvl4pPr>
            <a:lvl5pPr>
              <a:defRPr>
                <a:solidFill>
                  <a:schemeClr val="tx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en-US" dirty="0" smtClean="0"/>
              <a:t>January 10, 2017</a:t>
            </a:r>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dirty="0" smtClean="0"/>
              <a:t>OFFICE OF SUPERINTENDENT OF PUBLIC INSTRUCTION</a:t>
            </a:r>
          </a:p>
        </p:txBody>
      </p:sp>
      <p:sp>
        <p:nvSpPr>
          <p:cNvPr id="7" name="Slide Number Placeholder 6"/>
          <p:cNvSpPr>
            <a:spLocks noGrp="1"/>
          </p:cNvSpPr>
          <p:nvPr>
            <p:ph type="sldNum" sz="quarter" idx="12"/>
          </p:nvPr>
        </p:nvSpPr>
        <p:spPr>
          <a:xfrm>
            <a:off x="9980815" y="6461628"/>
            <a:ext cx="1312025" cy="361438"/>
          </a:xfrm>
        </p:spPr>
        <p:txBody>
          <a:bodyPr/>
          <a:lstStyle>
            <a:lvl1pPr>
              <a:defRPr>
                <a:solidFill>
                  <a:schemeClr val="tx2"/>
                </a:solidFill>
              </a:defRPr>
            </a:lvl1pPr>
          </a:lstStyle>
          <a:p>
            <a:fld id="{4FAB73BC-B049-4115-A692-8D63A059BFB8}" type="slidenum">
              <a:rPr lang="en-US" smtClean="0"/>
              <a:pPr/>
              <a:t>‹#›</a:t>
            </a:fld>
            <a:endParaRPr lang="en-US" dirty="0"/>
          </a:p>
        </p:txBody>
      </p:sp>
      <p:sp>
        <p:nvSpPr>
          <p:cNvPr id="11" name="Oval 10"/>
          <p:cNvSpPr/>
          <p:nvPr userDrawn="1"/>
        </p:nvSpPr>
        <p:spPr>
          <a:xfrm>
            <a:off x="3643031" y="5545385"/>
            <a:ext cx="914400" cy="9144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13935" y="5545385"/>
            <a:ext cx="914400" cy="914400"/>
          </a:xfrm>
          <a:prstGeom prst="rect">
            <a:avLst/>
          </a:prstGeom>
        </p:spPr>
      </p:pic>
    </p:spTree>
    <p:extLst>
      <p:ext uri="{BB962C8B-B14F-4D97-AF65-F5344CB8AC3E}">
        <p14:creationId xmlns:p14="http://schemas.microsoft.com/office/powerpoint/2010/main" val="379899386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039840"/>
            <a:ext cx="12192000" cy="818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5925228"/>
            <a:ext cx="12192001" cy="6599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364317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011680" y="5966468"/>
            <a:ext cx="2472271" cy="374164"/>
          </a:xfrm>
          <a:prstGeom prst="rect">
            <a:avLst/>
          </a:prstGeom>
        </p:spPr>
        <p:txBody>
          <a:bodyPr vert="horz" lIns="91440" tIns="45720" rIns="91440" bIns="45720" rtlCol="0" anchor="ctr"/>
          <a:lstStyle>
            <a:lvl1pPr algn="l">
              <a:defRPr sz="900">
                <a:solidFill>
                  <a:srgbClr val="FFFFFF"/>
                </a:solidFill>
              </a:defRPr>
            </a:lvl1pPr>
          </a:lstStyle>
          <a:p>
            <a:r>
              <a:rPr lang="en-US" dirty="0" smtClean="0"/>
              <a:t>January 10, 2017</a:t>
            </a:r>
            <a:endParaRPr lang="en-US" dirty="0"/>
          </a:p>
        </p:txBody>
      </p:sp>
      <p:sp>
        <p:nvSpPr>
          <p:cNvPr id="5" name="Footer Placeholder 4"/>
          <p:cNvSpPr>
            <a:spLocks noGrp="1"/>
          </p:cNvSpPr>
          <p:nvPr>
            <p:ph type="ftr" sz="quarter" idx="3"/>
          </p:nvPr>
        </p:nvSpPr>
        <p:spPr>
          <a:xfrm>
            <a:off x="2011680" y="5614840"/>
            <a:ext cx="4822804" cy="365125"/>
          </a:xfrm>
          <a:prstGeom prst="rect">
            <a:avLst/>
          </a:prstGeom>
        </p:spPr>
        <p:txBody>
          <a:bodyPr vert="horz" lIns="91440" tIns="45720" rIns="91440" bIns="45720" rtlCol="0" anchor="ctr"/>
          <a:lstStyle>
            <a:lvl1pPr algn="l">
              <a:defRPr sz="900" cap="all" baseline="0">
                <a:solidFill>
                  <a:schemeClr val="tx2"/>
                </a:solidFill>
              </a:defRPr>
            </a:lvl1pPr>
          </a:lstStyle>
          <a:p>
            <a:r>
              <a:rPr lang="en-US" dirty="0" smtClean="0"/>
              <a:t>OFFICE OF SUPERINTENDENT OF PUBLIC INSTRUCTION</a:t>
            </a:r>
            <a:endParaRPr lang="en-US" dirty="0"/>
          </a:p>
        </p:txBody>
      </p:sp>
      <p:sp>
        <p:nvSpPr>
          <p:cNvPr id="6" name="Slide Number Placeholder 5"/>
          <p:cNvSpPr>
            <a:spLocks noGrp="1"/>
          </p:cNvSpPr>
          <p:nvPr>
            <p:ph type="sldNum" sz="quarter" idx="4"/>
          </p:nvPr>
        </p:nvSpPr>
        <p:spPr>
          <a:xfrm>
            <a:off x="9900458" y="5979195"/>
            <a:ext cx="1312025" cy="361438"/>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5" name="Oval 14"/>
          <p:cNvSpPr/>
          <p:nvPr userDrawn="1"/>
        </p:nvSpPr>
        <p:spPr>
          <a:xfrm>
            <a:off x="1097280" y="5549604"/>
            <a:ext cx="914400" cy="9144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97280" y="5549550"/>
            <a:ext cx="914400" cy="914400"/>
          </a:xfrm>
          <a:prstGeom prst="rect">
            <a:avLst/>
          </a:prstGeom>
        </p:spPr>
      </p:pic>
    </p:spTree>
    <p:extLst>
      <p:ext uri="{BB962C8B-B14F-4D97-AF65-F5344CB8AC3E}">
        <p14:creationId xmlns:p14="http://schemas.microsoft.com/office/powerpoint/2010/main" val="3655842132"/>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703" r:id="rId8"/>
    <p:sldLayoutId id="2147483699" r:id="rId9"/>
    <p:sldLayoutId id="2147483701" r:id="rId10"/>
    <p:sldLayoutId id="2147483702" r:id="rId11"/>
  </p:sldLayoutIdLst>
  <p:timing>
    <p:tnLst>
      <p:par>
        <p:cTn id="1" dur="indefinite" restart="never" nodeType="tmRoot"/>
      </p:par>
    </p:tnLst>
  </p:timing>
  <p:hf hdr="0" dt="0"/>
  <p:txStyles>
    <p:titleStyle>
      <a:lvl1pPr algn="l" defTabSz="914400" rtl="0" eaLnBrk="1" latinLnBrk="0" hangingPunct="1">
        <a:lnSpc>
          <a:spcPct val="85000"/>
        </a:lnSpc>
        <a:spcBef>
          <a:spcPct val="0"/>
        </a:spcBef>
        <a:buNone/>
        <a:defRPr sz="4800" kern="1200" spc="-50" baseline="0">
          <a:solidFill>
            <a:schemeClr val="tx2"/>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2"/>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2"/>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2"/>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2"/>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2"/>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k12.wa.us/equity/"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cdc.gov/nchhstp/newsroom/docs/2016/lgb-media-data-summary.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publishersweekly.com/978-1-4338-1647-5"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k12.wa.us/HealthFitness/Standards/DefinitionsRequirements.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k12.wa.us/HealthFitness/Training.aspx" TargetMode="External"/><Relationship Id="rId5" Type="http://schemas.openxmlformats.org/officeDocument/2006/relationships/hyperlink" Target="http://www.k12.wa.us/HIVSexualhealth/pubdocs/TalkingPoints-HPEStandards.pdf" TargetMode="External"/><Relationship Id="rId4" Type="http://schemas.openxmlformats.org/officeDocument/2006/relationships/hyperlink" Target="http://www.k12.wa.us/HealthFitness/Standards/FAQHealthEducation.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k12.wa.us/HealthFitness/Standards/DefinitionsRequirements.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www.k12.wa.us/HIVSexualhealth/FAQ.aspx" TargetMode="External"/><Relationship Id="rId4" Type="http://schemas.openxmlformats.org/officeDocument/2006/relationships/hyperlink" Target="http://www.k12.wa.us/HIVSexualhealth/Resources.asp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laurie.dils@k12.wa.us"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hyperlink" Target="mailto:Ken.turner@k12.wa.us"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www.shapeamerica.org/standards/pe/" TargetMode="External"/><Relationship Id="rId7" Type="http://schemas.openxmlformats.org/officeDocument/2006/relationships/hyperlink" Target="http://futureofsexed.org/documents/josh-fose-standards-web.pdf"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hyperlink" Target="http://www.shapeamerica.org/standards/health/" TargetMode="External"/><Relationship Id="rId4" Type="http://schemas.openxmlformats.org/officeDocument/2006/relationships/image" Target="../media/image3.jpeg"/><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hyperlink" Target="http://www.k12.wa.us/HealthFitness/StandardsReview.aspx" TargetMode="External"/><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hyperlink" Target="http://www.k12.wa.us/HealthFitness/StandardsReview.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hyperlink" Target="http://www.k12.wa.us/HealthFitness/Standards.aspx" TargetMode="Externa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apps.leg.wa.gov/rcw/default.aspx?cite=28A.230.070" TargetMode="External"/><Relationship Id="rId7" Type="http://schemas.openxmlformats.org/officeDocument/2006/relationships/hyperlink" Target="http://app.leg.wa.gov/RCW/default.aspx?cite=28A.300.145"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www.k12.wa.us/HIVSexualhealth/pubdocs/SexEdGuidelines011005.pdf" TargetMode="External"/><Relationship Id="rId5" Type="http://schemas.openxmlformats.org/officeDocument/2006/relationships/hyperlink" Target="http://apps.leg.wa.gov/rcw/default.aspx?cite=28A.300.475" TargetMode="External"/><Relationship Id="rId4" Type="http://schemas.openxmlformats.org/officeDocument/2006/relationships/hyperlink" Target="http://apps.leg.wa.gov/rcw/default.aspx?cite=28A.230.020"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347472"/>
            <a:ext cx="10479024" cy="4251960"/>
          </a:xfrm>
        </p:spPr>
        <p:txBody>
          <a:bodyPr>
            <a:normAutofit/>
          </a:bodyPr>
          <a:lstStyle/>
          <a:p>
            <a:r>
              <a:rPr lang="en-US" sz="4800" dirty="0" smtClean="0"/>
              <a:t/>
            </a:r>
            <a:br>
              <a:rPr lang="en-US" sz="4800" dirty="0" smtClean="0"/>
            </a:br>
            <a:r>
              <a:rPr lang="en-US" sz="4800" dirty="0" smtClean="0"/>
              <a:t>The 2016 Washington State </a:t>
            </a:r>
            <a:br>
              <a:rPr lang="en-US" sz="4800" dirty="0" smtClean="0"/>
            </a:br>
            <a:r>
              <a:rPr lang="en-US" sz="4800" dirty="0" smtClean="0"/>
              <a:t>Health Education K-12 Learning Standards: Focus on Sexual Health</a:t>
            </a:r>
            <a:r>
              <a:rPr lang="en-US" dirty="0" smtClean="0"/>
              <a:t/>
            </a:r>
            <a:br>
              <a:rPr lang="en-US" dirty="0" smtClean="0"/>
            </a:br>
            <a:endParaRPr lang="en-US" sz="3200" i="1" dirty="0"/>
          </a:p>
        </p:txBody>
      </p:sp>
      <p:sp>
        <p:nvSpPr>
          <p:cNvPr id="3" name="Subtitle 2"/>
          <p:cNvSpPr>
            <a:spLocks noGrp="1"/>
          </p:cNvSpPr>
          <p:nvPr>
            <p:ph type="subTitle" idx="1"/>
          </p:nvPr>
        </p:nvSpPr>
        <p:spPr>
          <a:xfrm>
            <a:off x="1069848" y="4810540"/>
            <a:ext cx="8034053" cy="980633"/>
          </a:xfrm>
        </p:spPr>
        <p:txBody>
          <a:bodyPr>
            <a:normAutofit/>
          </a:bodyPr>
          <a:lstStyle/>
          <a:p>
            <a:r>
              <a:rPr lang="en-US" dirty="0" smtClean="0"/>
              <a:t>January 2017</a:t>
            </a:r>
          </a:p>
        </p:txBody>
      </p:sp>
    </p:spTree>
    <p:extLst>
      <p:ext uri="{BB962C8B-B14F-4D97-AF65-F5344CB8AC3E}">
        <p14:creationId xmlns:p14="http://schemas.microsoft.com/office/powerpoint/2010/main" val="23762151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pPr algn="ctr"/>
            <a:r>
              <a:rPr lang="en-US" dirty="0" smtClean="0">
                <a:solidFill>
                  <a:schemeClr val="accent4"/>
                </a:solidFill>
              </a:rPr>
              <a:t>Sexual Health Education Grade Level Outcomes – Key Points</a:t>
            </a:r>
            <a:endParaRPr lang="en-US" dirty="0">
              <a:solidFill>
                <a:schemeClr val="accent4"/>
              </a:solidFill>
            </a:endParaRPr>
          </a:p>
        </p:txBody>
      </p:sp>
      <p:sp>
        <p:nvSpPr>
          <p:cNvPr id="11" name="Content Placeholder 10"/>
          <p:cNvSpPr>
            <a:spLocks noGrp="1"/>
          </p:cNvSpPr>
          <p:nvPr>
            <p:ph idx="1"/>
          </p:nvPr>
        </p:nvSpPr>
        <p:spPr/>
        <p:txBody>
          <a:bodyPr>
            <a:normAutofit/>
          </a:bodyPr>
          <a:lstStyle/>
          <a:p>
            <a:pPr>
              <a:buFont typeface="Arial" panose="020B0604020202020204" pitchFamily="34" charset="0"/>
              <a:buChar char="•"/>
            </a:pPr>
            <a:r>
              <a:rPr lang="en-US" sz="4000" b="1" dirty="0" smtClean="0"/>
              <a:t>Optional and Flexible!</a:t>
            </a:r>
            <a:endParaRPr lang="en-US" sz="4000" b="1" dirty="0"/>
          </a:p>
          <a:p>
            <a:pPr>
              <a:buFont typeface="Arial" panose="020B0604020202020204" pitchFamily="34" charset="0"/>
              <a:buChar char="•"/>
            </a:pPr>
            <a:r>
              <a:rPr lang="en-US" sz="4000" dirty="0" smtClean="0"/>
              <a:t>Best Practice</a:t>
            </a:r>
          </a:p>
          <a:p>
            <a:pPr>
              <a:buFont typeface="Arial" panose="020B0604020202020204" pitchFamily="34" charset="0"/>
              <a:buChar char="•"/>
            </a:pPr>
            <a:r>
              <a:rPr lang="en-US" sz="4000" dirty="0" smtClean="0"/>
              <a:t>Healthy Youth Act</a:t>
            </a:r>
          </a:p>
          <a:p>
            <a:pPr>
              <a:buFont typeface="Arial" panose="020B0604020202020204" pitchFamily="34" charset="0"/>
              <a:buChar char="•"/>
            </a:pPr>
            <a:r>
              <a:rPr lang="en-US" sz="4000" dirty="0" smtClean="0">
                <a:hlinkClick r:id="rId3"/>
              </a:rPr>
              <a:t>State &amp; federal equity &amp; civil rights laws</a:t>
            </a:r>
            <a:endParaRPr lang="en-US" sz="4000" dirty="0" smtClean="0"/>
          </a:p>
        </p:txBody>
      </p:sp>
      <p:sp>
        <p:nvSpPr>
          <p:cNvPr id="9" name="Slide Number Placeholder 8"/>
          <p:cNvSpPr>
            <a:spLocks noGrp="1"/>
          </p:cNvSpPr>
          <p:nvPr>
            <p:ph type="sldNum" sz="quarter" idx="12"/>
          </p:nvPr>
        </p:nvSpPr>
        <p:spPr/>
        <p:txBody>
          <a:bodyPr/>
          <a:lstStyle/>
          <a:p>
            <a:fld id="{4FAB73BC-B049-4115-A692-8D63A059BFB8}" type="slidenum">
              <a:rPr lang="en-US" smtClean="0"/>
              <a:t>10</a:t>
            </a:fld>
            <a:endParaRPr lang="en-US" dirty="0"/>
          </a:p>
        </p:txBody>
      </p:sp>
      <p:sp>
        <p:nvSpPr>
          <p:cNvPr id="2" name="Footer Placeholder 1"/>
          <p:cNvSpPr>
            <a:spLocks noGrp="1"/>
          </p:cNvSpPr>
          <p:nvPr>
            <p:ph type="ftr" sz="quarter" idx="11"/>
          </p:nvPr>
        </p:nvSpPr>
        <p:spPr/>
        <p:txBody>
          <a:bodyPr/>
          <a:lstStyle/>
          <a:p>
            <a:r>
              <a:rPr lang="en-US" dirty="0" smtClean="0"/>
              <a:t>OFFICE OF SUPERINTENDENT OF PUBLIC INSTRUCTION</a:t>
            </a:r>
            <a:endParaRPr lang="en-US" dirty="0"/>
          </a:p>
        </p:txBody>
      </p:sp>
    </p:spTree>
    <p:extLst>
      <p:ext uri="{BB962C8B-B14F-4D97-AF65-F5344CB8AC3E}">
        <p14:creationId xmlns:p14="http://schemas.microsoft.com/office/powerpoint/2010/main" val="31997663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solidFill>
                  <a:schemeClr val="accent4"/>
                </a:solidFill>
              </a:rPr>
              <a:t>Sexual Health Education Topic Strands</a:t>
            </a:r>
            <a:r>
              <a:rPr lang="en-US" dirty="0" smtClean="0"/>
              <a:t>	</a:t>
            </a:r>
            <a:endParaRPr lang="en-US" dirty="0"/>
          </a:p>
        </p:txBody>
      </p:sp>
      <p:sp>
        <p:nvSpPr>
          <p:cNvPr id="11" name="Content Placeholder 10"/>
          <p:cNvSpPr>
            <a:spLocks noGrp="1"/>
          </p:cNvSpPr>
          <p:nvPr>
            <p:ph idx="1"/>
          </p:nvPr>
        </p:nvSpPr>
        <p:spPr/>
        <p:txBody>
          <a:bodyPr>
            <a:normAutofit/>
          </a:bodyPr>
          <a:lstStyle/>
          <a:p>
            <a:r>
              <a:rPr lang="en-US" sz="2400" dirty="0"/>
              <a:t>Anatomy, Reproduction and Pregnancy</a:t>
            </a:r>
          </a:p>
          <a:p>
            <a:r>
              <a:rPr lang="en-US" sz="2400" dirty="0"/>
              <a:t>Puberty and Development</a:t>
            </a:r>
          </a:p>
          <a:p>
            <a:r>
              <a:rPr lang="en-US" sz="2400" dirty="0">
                <a:solidFill>
                  <a:srgbClr val="C00000"/>
                </a:solidFill>
              </a:rPr>
              <a:t>Self-Identity</a:t>
            </a:r>
          </a:p>
          <a:p>
            <a:r>
              <a:rPr lang="en-US" sz="2400" dirty="0"/>
              <a:t>HIV Prevention (K-5)</a:t>
            </a:r>
          </a:p>
          <a:p>
            <a:r>
              <a:rPr lang="en-US" sz="2400" dirty="0"/>
              <a:t>Prevention (6-12)</a:t>
            </a:r>
          </a:p>
          <a:p>
            <a:r>
              <a:rPr lang="en-US" sz="2400" dirty="0"/>
              <a:t>Healthy Relationships</a:t>
            </a:r>
          </a:p>
          <a:p>
            <a:r>
              <a:rPr lang="en-US" sz="2400" dirty="0"/>
              <a:t>WA State Laws (6-12)</a:t>
            </a:r>
          </a:p>
        </p:txBody>
      </p:sp>
      <p:sp>
        <p:nvSpPr>
          <p:cNvPr id="9" name="Slide Number Placeholder 8"/>
          <p:cNvSpPr>
            <a:spLocks noGrp="1"/>
          </p:cNvSpPr>
          <p:nvPr>
            <p:ph type="sldNum" sz="quarter" idx="12"/>
          </p:nvPr>
        </p:nvSpPr>
        <p:spPr/>
        <p:txBody>
          <a:bodyPr/>
          <a:lstStyle/>
          <a:p>
            <a:fld id="{4FAB73BC-B049-4115-A692-8D63A059BFB8}" type="slidenum">
              <a:rPr lang="en-US" smtClean="0"/>
              <a:t>11</a:t>
            </a:fld>
            <a:endParaRPr lang="en-US" dirty="0"/>
          </a:p>
        </p:txBody>
      </p:sp>
      <p:sp>
        <p:nvSpPr>
          <p:cNvPr id="2" name="Footer Placeholder 1"/>
          <p:cNvSpPr>
            <a:spLocks noGrp="1"/>
          </p:cNvSpPr>
          <p:nvPr>
            <p:ph type="ftr" sz="quarter" idx="11"/>
          </p:nvPr>
        </p:nvSpPr>
        <p:spPr/>
        <p:txBody>
          <a:bodyPr/>
          <a:lstStyle/>
          <a:p>
            <a:r>
              <a:rPr lang="en-US" dirty="0" smtClean="0"/>
              <a:t>OFFICE OF SUPERINTENDENT OF PUBLIC INSTRUCTION</a:t>
            </a:r>
            <a:endParaRPr lang="en-US" dirty="0"/>
          </a:p>
        </p:txBody>
      </p:sp>
    </p:spTree>
    <p:extLst>
      <p:ext uri="{BB962C8B-B14F-4D97-AF65-F5344CB8AC3E}">
        <p14:creationId xmlns:p14="http://schemas.microsoft.com/office/powerpoint/2010/main" val="16657789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pPr algn="ctr"/>
            <a:r>
              <a:rPr lang="en-US" dirty="0" smtClean="0">
                <a:solidFill>
                  <a:schemeClr val="accent4"/>
                </a:solidFill>
              </a:rPr>
              <a:t>Sexual Health Education Grade Level Outcomes – Key Points</a:t>
            </a:r>
            <a:endParaRPr lang="en-US" dirty="0">
              <a:solidFill>
                <a:schemeClr val="accent4"/>
              </a:solidFill>
            </a:endParaRPr>
          </a:p>
        </p:txBody>
      </p:sp>
      <p:sp>
        <p:nvSpPr>
          <p:cNvPr id="11" name="Content Placeholder 10"/>
          <p:cNvSpPr>
            <a:spLocks noGrp="1"/>
          </p:cNvSpPr>
          <p:nvPr>
            <p:ph idx="1"/>
          </p:nvPr>
        </p:nvSpPr>
        <p:spPr/>
        <p:txBody>
          <a:bodyPr>
            <a:normAutofit/>
          </a:bodyPr>
          <a:lstStyle/>
          <a:p>
            <a:pPr>
              <a:buFont typeface="Arial" panose="020B0604020202020204" pitchFamily="34" charset="0"/>
              <a:buChar char="•"/>
            </a:pPr>
            <a:r>
              <a:rPr lang="en-US" sz="4000" b="1" dirty="0"/>
              <a:t>Optional and Flexible!</a:t>
            </a:r>
          </a:p>
          <a:p>
            <a:pPr>
              <a:buFont typeface="Arial" panose="020B0604020202020204" pitchFamily="34" charset="0"/>
              <a:buChar char="•"/>
            </a:pPr>
            <a:r>
              <a:rPr lang="en-US" sz="4000" dirty="0" smtClean="0"/>
              <a:t>State </a:t>
            </a:r>
            <a:r>
              <a:rPr lang="en-US" sz="4000" dirty="0"/>
              <a:t>and federal equity &amp; civil rights laws</a:t>
            </a:r>
          </a:p>
          <a:p>
            <a:pPr>
              <a:buFont typeface="Arial" panose="020B0604020202020204" pitchFamily="34" charset="0"/>
              <a:buChar char="•"/>
            </a:pPr>
            <a:r>
              <a:rPr lang="en-US" sz="4000" dirty="0">
                <a:hlinkClick r:id="rId3"/>
              </a:rPr>
              <a:t>Address disproportionate rates of bullying, harassment, suicide among LGBTQ </a:t>
            </a:r>
            <a:r>
              <a:rPr lang="en-US" sz="4000" dirty="0" smtClean="0">
                <a:hlinkClick r:id="rId3"/>
              </a:rPr>
              <a:t>students</a:t>
            </a:r>
            <a:endParaRPr lang="en-US" sz="4000" dirty="0"/>
          </a:p>
        </p:txBody>
      </p:sp>
      <p:sp>
        <p:nvSpPr>
          <p:cNvPr id="9" name="Slide Number Placeholder 8"/>
          <p:cNvSpPr>
            <a:spLocks noGrp="1"/>
          </p:cNvSpPr>
          <p:nvPr>
            <p:ph type="sldNum" sz="quarter" idx="12"/>
          </p:nvPr>
        </p:nvSpPr>
        <p:spPr/>
        <p:txBody>
          <a:bodyPr/>
          <a:lstStyle/>
          <a:p>
            <a:fld id="{4FAB73BC-B049-4115-A692-8D63A059BFB8}" type="slidenum">
              <a:rPr lang="en-US" smtClean="0"/>
              <a:t>12</a:t>
            </a:fld>
            <a:endParaRPr lang="en-US" dirty="0"/>
          </a:p>
        </p:txBody>
      </p:sp>
      <p:sp>
        <p:nvSpPr>
          <p:cNvPr id="2" name="Footer Placeholder 1"/>
          <p:cNvSpPr>
            <a:spLocks noGrp="1"/>
          </p:cNvSpPr>
          <p:nvPr>
            <p:ph type="ftr" sz="quarter" idx="11"/>
          </p:nvPr>
        </p:nvSpPr>
        <p:spPr/>
        <p:txBody>
          <a:bodyPr/>
          <a:lstStyle/>
          <a:p>
            <a:r>
              <a:rPr lang="en-US" dirty="0" smtClean="0"/>
              <a:t>OFFICE OF SUPERINTENDENT OF PUBLIC INSTRUCTION</a:t>
            </a:r>
            <a:endParaRPr lang="en-US" dirty="0"/>
          </a:p>
        </p:txBody>
      </p:sp>
    </p:spTree>
    <p:extLst>
      <p:ext uri="{BB962C8B-B14F-4D97-AF65-F5344CB8AC3E}">
        <p14:creationId xmlns:p14="http://schemas.microsoft.com/office/powerpoint/2010/main" val="10706302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pPr algn="ctr"/>
            <a:r>
              <a:rPr lang="en-US" dirty="0" smtClean="0">
                <a:solidFill>
                  <a:schemeClr val="accent4"/>
                </a:solidFill>
              </a:rPr>
              <a:t>Sexual Health Education Grade Level Outcomes – Key Points</a:t>
            </a:r>
            <a:endParaRPr lang="en-US" dirty="0">
              <a:solidFill>
                <a:schemeClr val="accent4"/>
              </a:solidFill>
            </a:endParaRPr>
          </a:p>
        </p:txBody>
      </p:sp>
      <p:sp>
        <p:nvSpPr>
          <p:cNvPr id="11" name="Content Placeholder 10"/>
          <p:cNvSpPr>
            <a:spLocks noGrp="1"/>
          </p:cNvSpPr>
          <p:nvPr>
            <p:ph idx="1"/>
          </p:nvPr>
        </p:nvSpPr>
        <p:spPr/>
        <p:txBody>
          <a:bodyPr>
            <a:normAutofit/>
          </a:bodyPr>
          <a:lstStyle/>
          <a:p>
            <a:pPr>
              <a:buFont typeface="Arial" panose="020B0604020202020204" pitchFamily="34" charset="0"/>
              <a:buChar char="•"/>
            </a:pPr>
            <a:r>
              <a:rPr lang="en-US" sz="4000" b="1" dirty="0" smtClean="0"/>
              <a:t>Age-appropriate</a:t>
            </a:r>
          </a:p>
          <a:p>
            <a:pPr>
              <a:buFont typeface="Arial" panose="020B0604020202020204" pitchFamily="34" charset="0"/>
              <a:buChar char="•"/>
            </a:pPr>
            <a:r>
              <a:rPr lang="en-US" sz="4000" b="1" dirty="0" smtClean="0"/>
              <a:t>Culturally relevant</a:t>
            </a:r>
          </a:p>
          <a:p>
            <a:pPr>
              <a:buFont typeface="Arial" panose="020B0604020202020204" pitchFamily="34" charset="0"/>
              <a:buChar char="•"/>
            </a:pPr>
            <a:r>
              <a:rPr lang="en-US" sz="4000" b="1" dirty="0" smtClean="0"/>
              <a:t>Fits with district/teacher </a:t>
            </a:r>
            <a:br>
              <a:rPr lang="en-US" sz="4000" b="1" dirty="0" smtClean="0"/>
            </a:br>
            <a:r>
              <a:rPr lang="en-US" sz="4000" b="1" dirty="0" smtClean="0"/>
              <a:t>curriculum</a:t>
            </a:r>
            <a:endParaRPr lang="en-US" sz="4000" dirty="0"/>
          </a:p>
        </p:txBody>
      </p:sp>
      <p:sp>
        <p:nvSpPr>
          <p:cNvPr id="9" name="Slide Number Placeholder 8"/>
          <p:cNvSpPr>
            <a:spLocks noGrp="1"/>
          </p:cNvSpPr>
          <p:nvPr>
            <p:ph type="sldNum" sz="quarter" idx="12"/>
          </p:nvPr>
        </p:nvSpPr>
        <p:spPr/>
        <p:txBody>
          <a:bodyPr/>
          <a:lstStyle/>
          <a:p>
            <a:fld id="{4FAB73BC-B049-4115-A692-8D63A059BFB8}" type="slidenum">
              <a:rPr lang="en-US" smtClean="0"/>
              <a:t>13</a:t>
            </a:fld>
            <a:endParaRPr lang="en-US" dirty="0"/>
          </a:p>
        </p:txBody>
      </p:sp>
      <p:pic>
        <p:nvPicPr>
          <p:cNvPr id="2" name="Picture 1">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35536" y="1845734"/>
            <a:ext cx="3908456" cy="3908456"/>
          </a:xfrm>
          <a:prstGeom prst="rect">
            <a:avLst/>
          </a:prstGeom>
        </p:spPr>
      </p:pic>
      <p:sp>
        <p:nvSpPr>
          <p:cNvPr id="3" name="Footer Placeholder 2"/>
          <p:cNvSpPr>
            <a:spLocks noGrp="1"/>
          </p:cNvSpPr>
          <p:nvPr>
            <p:ph type="ftr" sz="quarter" idx="11"/>
          </p:nvPr>
        </p:nvSpPr>
        <p:spPr/>
        <p:txBody>
          <a:bodyPr/>
          <a:lstStyle/>
          <a:p>
            <a:r>
              <a:rPr lang="en-US" dirty="0" smtClean="0"/>
              <a:t>OFFICE OF SUPERINTENDENT OF PUBLIC INSTRUCTION</a:t>
            </a:r>
            <a:endParaRPr lang="en-US" dirty="0"/>
          </a:p>
        </p:txBody>
      </p:sp>
    </p:spTree>
    <p:extLst>
      <p:ext uri="{BB962C8B-B14F-4D97-AF65-F5344CB8AC3E}">
        <p14:creationId xmlns:p14="http://schemas.microsoft.com/office/powerpoint/2010/main" val="27729649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solidFill>
              </a:rPr>
              <a:t>Values</a:t>
            </a:r>
            <a:endParaRPr lang="en-US" dirty="0">
              <a:solidFill>
                <a:schemeClr val="accent4"/>
              </a:solidFill>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US" sz="3200" dirty="0" smtClean="0"/>
              <a:t>Teaching ≠ NOT promoting</a:t>
            </a:r>
          </a:p>
          <a:p>
            <a:pPr>
              <a:buFont typeface="Wingdings" panose="05000000000000000000" pitchFamily="2" charset="2"/>
              <a:buChar char="v"/>
            </a:pPr>
            <a:r>
              <a:rPr lang="en-US" sz="3200" dirty="0"/>
              <a:t>Personal/Family values – the role of the FAMILY</a:t>
            </a:r>
          </a:p>
          <a:p>
            <a:pPr>
              <a:buFont typeface="Wingdings" panose="05000000000000000000" pitchFamily="2" charset="2"/>
              <a:buChar char="v"/>
            </a:pPr>
            <a:r>
              <a:rPr lang="en-US" sz="3200" dirty="0" smtClean="0"/>
              <a:t>Universal Values (need for consent, no sex between adults and children, knowingly spreading disease is wrong)</a:t>
            </a:r>
          </a:p>
        </p:txBody>
      </p:sp>
      <p:sp>
        <p:nvSpPr>
          <p:cNvPr id="4" name="Footer Placeholder 3"/>
          <p:cNvSpPr>
            <a:spLocks noGrp="1"/>
          </p:cNvSpPr>
          <p:nvPr>
            <p:ph type="ftr" sz="quarter" idx="11"/>
          </p:nvPr>
        </p:nvSpPr>
        <p:spPr/>
        <p:txBody>
          <a:bodyPr/>
          <a:lstStyle/>
          <a:p>
            <a:r>
              <a:rPr lang="en-US" dirty="0" smtClean="0"/>
              <a:t>OFFICE OF SUPERINTENDENT OF PUBLIC INSTRUCTION</a:t>
            </a:r>
            <a:endParaRPr lang="en-US" dirty="0"/>
          </a:p>
        </p:txBody>
      </p:sp>
      <p:sp>
        <p:nvSpPr>
          <p:cNvPr id="5" name="Slide Number Placeholder 4"/>
          <p:cNvSpPr>
            <a:spLocks noGrp="1"/>
          </p:cNvSpPr>
          <p:nvPr>
            <p:ph type="sldNum" sz="quarter" idx="12"/>
          </p:nvPr>
        </p:nvSpPr>
        <p:spPr/>
        <p:txBody>
          <a:bodyPr/>
          <a:lstStyle/>
          <a:p>
            <a:fld id="{6113E31D-E2AB-40D1-8B51-AFA5AFEF393A}" type="slidenum">
              <a:rPr lang="en-US" smtClean="0"/>
              <a:t>14</a:t>
            </a:fld>
            <a:endParaRPr lang="en-US" dirty="0"/>
          </a:p>
        </p:txBody>
      </p:sp>
    </p:spTree>
    <p:extLst>
      <p:ext uri="{BB962C8B-B14F-4D97-AF65-F5344CB8AC3E}">
        <p14:creationId xmlns:p14="http://schemas.microsoft.com/office/powerpoint/2010/main" val="4063878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pPr algn="ctr"/>
            <a:r>
              <a:rPr lang="en-US" dirty="0" smtClean="0">
                <a:solidFill>
                  <a:schemeClr val="accent4"/>
                </a:solidFill>
              </a:rPr>
              <a:t>Health Education Standards &amp; Grade Level Outcomes – Resources</a:t>
            </a:r>
            <a:endParaRPr lang="en-US" dirty="0">
              <a:solidFill>
                <a:schemeClr val="accent4"/>
              </a:solidFill>
            </a:endParaRPr>
          </a:p>
        </p:txBody>
      </p:sp>
      <p:sp>
        <p:nvSpPr>
          <p:cNvPr id="11" name="Content Placeholder 10"/>
          <p:cNvSpPr>
            <a:spLocks noGrp="1"/>
          </p:cNvSpPr>
          <p:nvPr>
            <p:ph idx="1"/>
          </p:nvPr>
        </p:nvSpPr>
        <p:spPr/>
        <p:txBody>
          <a:bodyPr>
            <a:normAutofit/>
          </a:bodyPr>
          <a:lstStyle/>
          <a:p>
            <a:pPr>
              <a:buFont typeface="Arial" panose="020B0604020202020204" pitchFamily="34" charset="0"/>
              <a:buChar char="•"/>
            </a:pPr>
            <a:endParaRPr lang="en-US" sz="1400" dirty="0" smtClean="0">
              <a:hlinkClick r:id="rId3"/>
            </a:endParaRPr>
          </a:p>
          <a:p>
            <a:pPr>
              <a:spcAft>
                <a:spcPts val="600"/>
              </a:spcAft>
              <a:buFont typeface="Arial" panose="020B0604020202020204" pitchFamily="34" charset="0"/>
              <a:buChar char="•"/>
            </a:pPr>
            <a:r>
              <a:rPr lang="en-US" sz="4000" dirty="0" smtClean="0">
                <a:hlinkClick r:id="rId3"/>
              </a:rPr>
              <a:t>Definitions </a:t>
            </a:r>
            <a:r>
              <a:rPr lang="en-US" sz="4000" dirty="0">
                <a:hlinkClick r:id="rId3"/>
              </a:rPr>
              <a:t>&amp; Requirements</a:t>
            </a:r>
            <a:endParaRPr lang="en-US" sz="4000" dirty="0"/>
          </a:p>
          <a:p>
            <a:pPr>
              <a:spcAft>
                <a:spcPts val="600"/>
              </a:spcAft>
              <a:buFont typeface="Arial" panose="020B0604020202020204" pitchFamily="34" charset="0"/>
              <a:buChar char="•"/>
            </a:pPr>
            <a:r>
              <a:rPr lang="en-US" sz="4000" dirty="0" smtClean="0">
                <a:hlinkClick r:id="rId4"/>
              </a:rPr>
              <a:t>FAQ Document </a:t>
            </a:r>
            <a:r>
              <a:rPr lang="en-US" sz="4000" dirty="0" smtClean="0"/>
              <a:t>– geared to administrators</a:t>
            </a:r>
          </a:p>
          <a:p>
            <a:pPr>
              <a:spcAft>
                <a:spcPts val="600"/>
              </a:spcAft>
              <a:buFont typeface="Arial" panose="020B0604020202020204" pitchFamily="34" charset="0"/>
              <a:buChar char="•"/>
            </a:pPr>
            <a:r>
              <a:rPr lang="en-US" sz="4000" dirty="0" smtClean="0">
                <a:hlinkClick r:id="rId5"/>
              </a:rPr>
              <a:t>Talking Points </a:t>
            </a:r>
            <a:r>
              <a:rPr lang="en-US" sz="4000" dirty="0" smtClean="0"/>
              <a:t>– geared to parents &amp; community</a:t>
            </a:r>
          </a:p>
          <a:p>
            <a:pPr>
              <a:spcAft>
                <a:spcPts val="600"/>
              </a:spcAft>
              <a:buFont typeface="Arial" panose="020B0604020202020204" pitchFamily="34" charset="0"/>
              <a:buChar char="•"/>
            </a:pPr>
            <a:r>
              <a:rPr lang="en-US" sz="4000" dirty="0" smtClean="0">
                <a:hlinkClick r:id="rId6"/>
              </a:rPr>
              <a:t>Professional Learning</a:t>
            </a:r>
            <a:endParaRPr lang="en-US" sz="4000" dirty="0" smtClean="0"/>
          </a:p>
        </p:txBody>
      </p:sp>
      <p:sp>
        <p:nvSpPr>
          <p:cNvPr id="9" name="Slide Number Placeholder 8"/>
          <p:cNvSpPr>
            <a:spLocks noGrp="1"/>
          </p:cNvSpPr>
          <p:nvPr>
            <p:ph type="sldNum" sz="quarter" idx="12"/>
          </p:nvPr>
        </p:nvSpPr>
        <p:spPr/>
        <p:txBody>
          <a:bodyPr/>
          <a:lstStyle/>
          <a:p>
            <a:fld id="{4FAB73BC-B049-4115-A692-8D63A059BFB8}" type="slidenum">
              <a:rPr lang="en-US" smtClean="0"/>
              <a:t>15</a:t>
            </a:fld>
            <a:endParaRPr lang="en-US" dirty="0"/>
          </a:p>
        </p:txBody>
      </p:sp>
      <p:sp>
        <p:nvSpPr>
          <p:cNvPr id="2" name="Footer Placeholder 1"/>
          <p:cNvSpPr>
            <a:spLocks noGrp="1"/>
          </p:cNvSpPr>
          <p:nvPr>
            <p:ph type="ftr" sz="quarter" idx="11"/>
          </p:nvPr>
        </p:nvSpPr>
        <p:spPr/>
        <p:txBody>
          <a:bodyPr/>
          <a:lstStyle/>
          <a:p>
            <a:r>
              <a:rPr lang="en-US" dirty="0" smtClean="0"/>
              <a:t>OFFICE OF SUPERINTENDENT OF PUBLIC INSTRUCTION</a:t>
            </a:r>
            <a:endParaRPr lang="en-US" dirty="0"/>
          </a:p>
        </p:txBody>
      </p:sp>
    </p:spTree>
    <p:extLst>
      <p:ext uri="{BB962C8B-B14F-4D97-AF65-F5344CB8AC3E}">
        <p14:creationId xmlns:p14="http://schemas.microsoft.com/office/powerpoint/2010/main" val="38479653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pPr algn="ctr"/>
            <a:r>
              <a:rPr lang="en-US" dirty="0" smtClean="0">
                <a:solidFill>
                  <a:schemeClr val="accent4"/>
                </a:solidFill>
              </a:rPr>
              <a:t>Sexual Health Education Grade Level Outcomes – Resources</a:t>
            </a:r>
            <a:endParaRPr lang="en-US" dirty="0">
              <a:solidFill>
                <a:schemeClr val="accent4"/>
              </a:solidFill>
            </a:endParaRPr>
          </a:p>
        </p:txBody>
      </p:sp>
      <p:sp>
        <p:nvSpPr>
          <p:cNvPr id="11" name="Content Placeholder 10"/>
          <p:cNvSpPr>
            <a:spLocks noGrp="1"/>
          </p:cNvSpPr>
          <p:nvPr>
            <p:ph idx="1"/>
          </p:nvPr>
        </p:nvSpPr>
        <p:spPr/>
        <p:txBody>
          <a:bodyPr>
            <a:normAutofit/>
          </a:bodyPr>
          <a:lstStyle/>
          <a:p>
            <a:pPr>
              <a:buFont typeface="Arial" panose="020B0604020202020204" pitchFamily="34" charset="0"/>
              <a:buChar char="•"/>
            </a:pPr>
            <a:endParaRPr lang="en-US" sz="1400" dirty="0" smtClean="0">
              <a:hlinkClick r:id="rId3"/>
            </a:endParaRPr>
          </a:p>
          <a:p>
            <a:pPr>
              <a:spcAft>
                <a:spcPts val="600"/>
              </a:spcAft>
              <a:buFont typeface="Arial" panose="020B0604020202020204" pitchFamily="34" charset="0"/>
              <a:buChar char="•"/>
            </a:pPr>
            <a:r>
              <a:rPr lang="en-US" sz="4000" dirty="0">
                <a:solidFill>
                  <a:schemeClr val="accent1"/>
                </a:solidFill>
                <a:hlinkClick r:id="rId4"/>
              </a:rPr>
              <a:t>HIV/Sexual Health Website</a:t>
            </a:r>
          </a:p>
          <a:p>
            <a:pPr>
              <a:spcAft>
                <a:spcPts val="600"/>
              </a:spcAft>
              <a:buFont typeface="Arial" panose="020B0604020202020204" pitchFamily="34" charset="0"/>
              <a:buChar char="•"/>
            </a:pPr>
            <a:r>
              <a:rPr lang="en-US" sz="4000" dirty="0">
                <a:hlinkClick r:id="rId4"/>
              </a:rPr>
              <a:t>Non-fiction Texts</a:t>
            </a:r>
            <a:endParaRPr lang="en-US" sz="4000" dirty="0"/>
          </a:p>
          <a:p>
            <a:pPr>
              <a:spcAft>
                <a:spcPts val="600"/>
              </a:spcAft>
              <a:buFont typeface="Arial" panose="020B0604020202020204" pitchFamily="34" charset="0"/>
              <a:buChar char="•"/>
            </a:pPr>
            <a:r>
              <a:rPr lang="en-US" sz="4000" dirty="0">
                <a:hlinkClick r:id="rId5"/>
              </a:rPr>
              <a:t>FAQ – HYA/AOA</a:t>
            </a:r>
            <a:endParaRPr lang="en-US" sz="4000" dirty="0"/>
          </a:p>
          <a:p>
            <a:pPr>
              <a:spcAft>
                <a:spcPts val="600"/>
              </a:spcAft>
              <a:buFont typeface="Arial" panose="020B0604020202020204" pitchFamily="34" charset="0"/>
              <a:buChar char="•"/>
            </a:pPr>
            <a:r>
              <a:rPr lang="en-US" sz="4000" dirty="0" smtClean="0"/>
              <a:t>Guidance </a:t>
            </a:r>
            <a:r>
              <a:rPr lang="en-US" sz="4000" dirty="0"/>
              <a:t>Document – for </a:t>
            </a:r>
            <a:r>
              <a:rPr lang="en-US" sz="4000" dirty="0" smtClean="0"/>
              <a:t>teachers</a:t>
            </a:r>
            <a:endParaRPr lang="en-US" sz="4000" dirty="0"/>
          </a:p>
        </p:txBody>
      </p:sp>
      <p:sp>
        <p:nvSpPr>
          <p:cNvPr id="9" name="Slide Number Placeholder 8"/>
          <p:cNvSpPr>
            <a:spLocks noGrp="1"/>
          </p:cNvSpPr>
          <p:nvPr>
            <p:ph type="sldNum" sz="quarter" idx="12"/>
          </p:nvPr>
        </p:nvSpPr>
        <p:spPr/>
        <p:txBody>
          <a:bodyPr/>
          <a:lstStyle/>
          <a:p>
            <a:fld id="{4FAB73BC-B049-4115-A692-8D63A059BFB8}" type="slidenum">
              <a:rPr lang="en-US" smtClean="0"/>
              <a:t>16</a:t>
            </a:fld>
            <a:endParaRPr lang="en-US" dirty="0"/>
          </a:p>
        </p:txBody>
      </p:sp>
      <p:sp>
        <p:nvSpPr>
          <p:cNvPr id="2" name="Footer Placeholder 1"/>
          <p:cNvSpPr>
            <a:spLocks noGrp="1"/>
          </p:cNvSpPr>
          <p:nvPr>
            <p:ph type="ftr" sz="quarter" idx="11"/>
          </p:nvPr>
        </p:nvSpPr>
        <p:spPr/>
        <p:txBody>
          <a:bodyPr/>
          <a:lstStyle/>
          <a:p>
            <a:r>
              <a:rPr lang="en-US" dirty="0" smtClean="0"/>
              <a:t>OFFICE OF SUPERINTENDENT OF PUBLIC INSTRUCTION</a:t>
            </a:r>
            <a:endParaRPr lang="en-US" dirty="0"/>
          </a:p>
        </p:txBody>
      </p:sp>
    </p:spTree>
    <p:extLst>
      <p:ext uri="{BB962C8B-B14F-4D97-AF65-F5344CB8AC3E}">
        <p14:creationId xmlns:p14="http://schemas.microsoft.com/office/powerpoint/2010/main" val="20960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solidFill>
              </a:rPr>
              <a:t>Contacts</a:t>
            </a:r>
            <a:endParaRPr lang="en-US" dirty="0">
              <a:solidFill>
                <a:schemeClr val="accent4"/>
              </a:solidFill>
            </a:endParaRPr>
          </a:p>
        </p:txBody>
      </p:sp>
      <p:sp>
        <p:nvSpPr>
          <p:cNvPr id="3" name="Content Placeholder 2"/>
          <p:cNvSpPr>
            <a:spLocks noGrp="1"/>
          </p:cNvSpPr>
          <p:nvPr>
            <p:ph sz="half" idx="1"/>
          </p:nvPr>
        </p:nvSpPr>
        <p:spPr/>
        <p:txBody>
          <a:bodyPr>
            <a:normAutofit/>
          </a:bodyPr>
          <a:lstStyle/>
          <a:p>
            <a:pPr marL="0" indent="0">
              <a:lnSpc>
                <a:spcPct val="110000"/>
              </a:lnSpc>
              <a:spcBef>
                <a:spcPts val="0"/>
              </a:spcBef>
              <a:buNone/>
            </a:pPr>
            <a:r>
              <a:rPr lang="en-US" sz="2400" b="1" dirty="0"/>
              <a:t>Laurie Dils, MSW</a:t>
            </a:r>
            <a:endParaRPr lang="en-US" sz="2400" dirty="0"/>
          </a:p>
          <a:p>
            <a:pPr marL="0" indent="0">
              <a:lnSpc>
                <a:spcPct val="110000"/>
              </a:lnSpc>
              <a:spcBef>
                <a:spcPts val="0"/>
              </a:spcBef>
              <a:buNone/>
            </a:pPr>
            <a:r>
              <a:rPr lang="en-US" sz="2400" dirty="0" smtClean="0"/>
              <a:t>Program Supervisor</a:t>
            </a:r>
          </a:p>
          <a:p>
            <a:pPr marL="0" indent="0">
              <a:lnSpc>
                <a:spcPct val="110000"/>
              </a:lnSpc>
              <a:spcBef>
                <a:spcPts val="0"/>
              </a:spcBef>
              <a:buNone/>
            </a:pPr>
            <a:r>
              <a:rPr lang="en-US" sz="2400" dirty="0" smtClean="0"/>
              <a:t>Sexual </a:t>
            </a:r>
            <a:r>
              <a:rPr lang="en-US" sz="2400" dirty="0"/>
              <a:t>Health Education </a:t>
            </a:r>
          </a:p>
          <a:p>
            <a:pPr marL="0" indent="0">
              <a:lnSpc>
                <a:spcPct val="100000"/>
              </a:lnSpc>
              <a:spcBef>
                <a:spcPts val="0"/>
              </a:spcBef>
              <a:buNone/>
            </a:pPr>
            <a:r>
              <a:rPr lang="en-US" sz="2400" dirty="0"/>
              <a:t>Office of Superintendent of Public Instruction</a:t>
            </a:r>
          </a:p>
          <a:p>
            <a:pPr marL="0" indent="0">
              <a:lnSpc>
                <a:spcPct val="110000"/>
              </a:lnSpc>
              <a:spcBef>
                <a:spcPts val="0"/>
              </a:spcBef>
              <a:buNone/>
            </a:pPr>
            <a:r>
              <a:rPr lang="en-US" sz="2400" dirty="0" smtClean="0"/>
              <a:t>360-725-6364</a:t>
            </a:r>
            <a:endParaRPr lang="en-US" sz="2400" dirty="0"/>
          </a:p>
          <a:p>
            <a:pPr marL="0" indent="0">
              <a:lnSpc>
                <a:spcPct val="110000"/>
              </a:lnSpc>
              <a:spcBef>
                <a:spcPts val="0"/>
              </a:spcBef>
              <a:buNone/>
            </a:pPr>
            <a:r>
              <a:rPr lang="en-US" sz="2400" u="sng" dirty="0" smtClean="0">
                <a:hlinkClick r:id="rId3"/>
              </a:rPr>
              <a:t>laurie.dils@k12.wa.us</a:t>
            </a:r>
            <a:endParaRPr lang="en-US" sz="2400" dirty="0"/>
          </a:p>
          <a:p>
            <a:pPr marL="0" indent="0">
              <a:lnSpc>
                <a:spcPct val="100000"/>
              </a:lnSpc>
              <a:spcBef>
                <a:spcPts val="0"/>
              </a:spcBef>
              <a:buNone/>
            </a:pPr>
            <a:endParaRPr lang="en-US" sz="2400" b="1" dirty="0" smtClean="0"/>
          </a:p>
          <a:p>
            <a:pPr marL="0" indent="0">
              <a:lnSpc>
                <a:spcPct val="100000"/>
              </a:lnSpc>
              <a:spcBef>
                <a:spcPts val="0"/>
              </a:spcBef>
              <a:buNone/>
            </a:pPr>
            <a:endParaRPr lang="en-US" u="sng" dirty="0"/>
          </a:p>
          <a:p>
            <a:pPr marL="0" indent="0">
              <a:lnSpc>
                <a:spcPct val="100000"/>
              </a:lnSpc>
              <a:spcBef>
                <a:spcPts val="0"/>
              </a:spcBef>
              <a:buNone/>
            </a:pPr>
            <a:endParaRPr lang="en-US" dirty="0"/>
          </a:p>
          <a:p>
            <a:endParaRPr lang="en-US" dirty="0"/>
          </a:p>
        </p:txBody>
      </p:sp>
      <p:sp>
        <p:nvSpPr>
          <p:cNvPr id="5" name="Content Placeholder 4"/>
          <p:cNvSpPr>
            <a:spLocks noGrp="1"/>
          </p:cNvSpPr>
          <p:nvPr>
            <p:ph sz="half" idx="2"/>
          </p:nvPr>
        </p:nvSpPr>
        <p:spPr/>
        <p:txBody>
          <a:bodyPr>
            <a:normAutofit/>
          </a:bodyPr>
          <a:lstStyle/>
          <a:p>
            <a:pPr marL="0" indent="0">
              <a:lnSpc>
                <a:spcPct val="100000"/>
              </a:lnSpc>
              <a:spcBef>
                <a:spcPts val="0"/>
              </a:spcBef>
              <a:buNone/>
            </a:pPr>
            <a:r>
              <a:rPr lang="en-US" sz="2400" b="1" dirty="0" smtClean="0"/>
              <a:t>Ken Turner, </a:t>
            </a:r>
            <a:r>
              <a:rPr lang="en-US" sz="2400" b="1" dirty="0"/>
              <a:t>Ed.D and EMT</a:t>
            </a:r>
            <a:endParaRPr lang="en-US" sz="2400" dirty="0"/>
          </a:p>
          <a:p>
            <a:pPr marL="0" indent="0">
              <a:lnSpc>
                <a:spcPct val="100000"/>
              </a:lnSpc>
              <a:spcBef>
                <a:spcPts val="0"/>
              </a:spcBef>
              <a:buNone/>
            </a:pPr>
            <a:r>
              <a:rPr lang="en-US" sz="2400" dirty="0" smtClean="0"/>
              <a:t>Program Supervisor</a:t>
            </a:r>
          </a:p>
          <a:p>
            <a:pPr marL="0" indent="0">
              <a:lnSpc>
                <a:spcPct val="100000"/>
              </a:lnSpc>
              <a:spcBef>
                <a:spcPts val="0"/>
              </a:spcBef>
              <a:buNone/>
            </a:pPr>
            <a:r>
              <a:rPr lang="en-US" sz="2400" dirty="0" smtClean="0"/>
              <a:t>Health &amp; Physical Education</a:t>
            </a:r>
            <a:endParaRPr lang="en-US" sz="2400" dirty="0"/>
          </a:p>
          <a:p>
            <a:pPr marL="0" indent="0">
              <a:lnSpc>
                <a:spcPct val="100000"/>
              </a:lnSpc>
              <a:spcBef>
                <a:spcPts val="0"/>
              </a:spcBef>
              <a:buNone/>
            </a:pPr>
            <a:r>
              <a:rPr lang="en-US" sz="2400" dirty="0"/>
              <a:t>Office of Superintendent of Public Instruction</a:t>
            </a:r>
          </a:p>
          <a:p>
            <a:pPr marL="0" indent="0">
              <a:lnSpc>
                <a:spcPct val="100000"/>
              </a:lnSpc>
              <a:spcBef>
                <a:spcPts val="0"/>
              </a:spcBef>
              <a:buNone/>
            </a:pPr>
            <a:r>
              <a:rPr lang="en-US" sz="2400" dirty="0"/>
              <a:t>360.725-4977</a:t>
            </a:r>
          </a:p>
          <a:p>
            <a:pPr marL="0" indent="0">
              <a:lnSpc>
                <a:spcPct val="100000"/>
              </a:lnSpc>
              <a:spcBef>
                <a:spcPts val="0"/>
              </a:spcBef>
              <a:buNone/>
            </a:pPr>
            <a:r>
              <a:rPr lang="en-US" sz="2400" u="sng" dirty="0" smtClean="0">
                <a:hlinkClick r:id="rId4"/>
              </a:rPr>
              <a:t>Ken.turner@k12.wa.us</a:t>
            </a:r>
            <a:endParaRPr lang="en-US" sz="2400" u="sng" dirty="0"/>
          </a:p>
          <a:p>
            <a:endParaRPr lang="en-US" dirty="0"/>
          </a:p>
        </p:txBody>
      </p:sp>
      <p:sp>
        <p:nvSpPr>
          <p:cNvPr id="4" name="Slide Number Placeholder 3"/>
          <p:cNvSpPr>
            <a:spLocks noGrp="1"/>
          </p:cNvSpPr>
          <p:nvPr>
            <p:ph type="sldNum" sz="quarter" idx="12"/>
          </p:nvPr>
        </p:nvSpPr>
        <p:spPr/>
        <p:txBody>
          <a:bodyPr/>
          <a:lstStyle/>
          <a:p>
            <a:fld id="{629637A9-119A-49DA-BD12-AAC58B377D80}" type="slidenum">
              <a:rPr lang="en-US" smtClean="0"/>
              <a:t>17</a:t>
            </a:fld>
            <a:endParaRPr lang="en-US" dirty="0"/>
          </a:p>
        </p:txBody>
      </p:sp>
      <p:sp>
        <p:nvSpPr>
          <p:cNvPr id="6" name="Footer Placeholder 5"/>
          <p:cNvSpPr>
            <a:spLocks noGrp="1"/>
          </p:cNvSpPr>
          <p:nvPr>
            <p:ph type="ftr" sz="quarter" idx="11"/>
          </p:nvPr>
        </p:nvSpPr>
        <p:spPr/>
        <p:txBody>
          <a:bodyPr/>
          <a:lstStyle/>
          <a:p>
            <a:r>
              <a:rPr lang="en-US" dirty="0" smtClean="0"/>
              <a:t>OFFICE OF SUPERINTENDENT OF PUBLIC INSTRUCTION</a:t>
            </a:r>
            <a:endParaRPr lang="en-US" dirty="0"/>
          </a:p>
        </p:txBody>
      </p:sp>
    </p:spTree>
    <p:extLst>
      <p:ext uri="{BB962C8B-B14F-4D97-AF65-F5344CB8AC3E}">
        <p14:creationId xmlns:p14="http://schemas.microsoft.com/office/powerpoint/2010/main" val="29753291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idx="4294967295"/>
          </p:nvPr>
        </p:nvSpPr>
        <p:spPr>
          <a:xfrm>
            <a:off x="2610085" y="235513"/>
            <a:ext cx="6683376" cy="635273"/>
          </a:xfrm>
        </p:spPr>
        <p:txBody>
          <a:bodyPr>
            <a:normAutofit fontScale="90000"/>
          </a:bodyPr>
          <a:lstStyle/>
          <a:p>
            <a:pPr algn="ctr" defTabSz="914377">
              <a:defRPr/>
            </a:pPr>
            <a:r>
              <a:rPr lang="en-US" altLang="en-US" dirty="0">
                <a:solidFill>
                  <a:schemeClr val="tx1">
                    <a:lumMod val="90000"/>
                    <a:lumOff val="10000"/>
                  </a:schemeClr>
                </a:solidFill>
              </a:rPr>
              <a:t>Foundational Documents</a:t>
            </a:r>
          </a:p>
        </p:txBody>
      </p:sp>
      <p:pic>
        <p:nvPicPr>
          <p:cNvPr id="2" name="Picture 4" descr="http://www.shapeamerica.org/p_i/national-standards-grade-level-outcomes.jpg">
            <a:hlinkClick r:id="rId3"/>
          </p:cNvPr>
          <p:cNvPicPr>
            <a:picLocks noChangeAspect="1" noChangeArrowheads="1"/>
          </p:cNvPicPr>
          <p:nvPr/>
        </p:nvPicPr>
        <p:blipFill>
          <a:blip r:embed="rId4"/>
          <a:srcRect/>
          <a:stretch>
            <a:fillRect/>
          </a:stretch>
        </p:blipFill>
        <p:spPr bwMode="auto">
          <a:xfrm>
            <a:off x="2484438" y="1117600"/>
            <a:ext cx="1687512" cy="2185988"/>
          </a:xfrm>
          <a:prstGeom prst="rect">
            <a:avLst/>
          </a:prstGeom>
          <a:noFill/>
          <a:ln w="19050">
            <a:solidFill>
              <a:schemeClr val="tx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21508" name="Picture 2" descr="http://www.shapeamerica.org/p_i/aahe_HE_standards.jpg">
            <a:hlinkClick r:id="rId5"/>
          </p:cNvPr>
          <p:cNvPicPr>
            <a:picLocks noChangeAspect="1" noChangeArrowheads="1"/>
          </p:cNvPicPr>
          <p:nvPr/>
        </p:nvPicPr>
        <p:blipFill>
          <a:blip r:embed="rId6"/>
          <a:srcRect/>
          <a:stretch>
            <a:fillRect/>
          </a:stretch>
        </p:blipFill>
        <p:spPr bwMode="auto">
          <a:xfrm>
            <a:off x="7573964" y="1177925"/>
            <a:ext cx="1584325" cy="2078038"/>
          </a:xfrm>
          <a:prstGeom prst="rect">
            <a:avLst/>
          </a:prstGeom>
          <a:noFill/>
          <a:ln w="19050">
            <a:solidFill>
              <a:schemeClr val="tx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4" name="Oval 3"/>
          <p:cNvSpPr/>
          <p:nvPr/>
        </p:nvSpPr>
        <p:spPr>
          <a:xfrm>
            <a:off x="4735302" y="2256230"/>
            <a:ext cx="2286000" cy="2286000"/>
          </a:xfrm>
          <a:prstGeom prst="ellipse">
            <a:avLst/>
          </a:prstGeom>
          <a:solidFill>
            <a:schemeClr val="accent2"/>
          </a:solidFill>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US" dirty="0">
              <a:solidFill>
                <a:prstClr val="white"/>
              </a:solidFill>
            </a:endParaRPr>
          </a:p>
        </p:txBody>
      </p:sp>
      <p:sp>
        <p:nvSpPr>
          <p:cNvPr id="5" name="Rectangle 4"/>
          <p:cNvSpPr/>
          <p:nvPr/>
        </p:nvSpPr>
        <p:spPr>
          <a:xfrm>
            <a:off x="4712095" y="2916082"/>
            <a:ext cx="2286000" cy="923330"/>
          </a:xfrm>
          <a:prstGeom prst="rect">
            <a:avLst/>
          </a:prstGeom>
          <a:noFill/>
        </p:spPr>
        <p:txBody>
          <a:bodyPr>
            <a:spAutoFit/>
          </a:bodyPr>
          <a:lstStyle/>
          <a:p>
            <a:pPr algn="ctr">
              <a:defRPr/>
            </a:pPr>
            <a:r>
              <a:rPr lang="en-US" b="1" dirty="0">
                <a:ln w="12700">
                  <a:solidFill>
                    <a:sysClr val="windowText" lastClr="000000"/>
                  </a:solidFill>
                  <a:prstDash val="solid"/>
                </a:ln>
                <a:solidFill>
                  <a:sysClr val="windowText" lastClr="000000"/>
                </a:solidFill>
                <a:latin typeface="Century Gothic" panose="020B0502020202020204"/>
                <a:cs typeface="Arial" panose="020B0604020202020204" pitchFamily="34" charset="0"/>
              </a:rPr>
              <a:t>Comprehensive </a:t>
            </a:r>
          </a:p>
          <a:p>
            <a:pPr algn="ctr">
              <a:defRPr/>
            </a:pPr>
            <a:r>
              <a:rPr lang="en-US" b="1" dirty="0">
                <a:ln w="12700">
                  <a:solidFill>
                    <a:sysClr val="windowText" lastClr="000000"/>
                  </a:solidFill>
                  <a:prstDash val="solid"/>
                </a:ln>
                <a:solidFill>
                  <a:sysClr val="windowText" lastClr="000000"/>
                </a:solidFill>
                <a:latin typeface="Century Gothic" panose="020B0502020202020204"/>
                <a:cs typeface="Arial" panose="020B0604020202020204" pitchFamily="34" charset="0"/>
              </a:rPr>
              <a:t>Health and Fitness</a:t>
            </a:r>
          </a:p>
          <a:p>
            <a:pPr algn="ctr">
              <a:defRPr/>
            </a:pPr>
            <a:r>
              <a:rPr lang="en-US" b="1" dirty="0">
                <a:ln w="12700">
                  <a:solidFill>
                    <a:sysClr val="windowText" lastClr="000000"/>
                  </a:solidFill>
                  <a:prstDash val="solid"/>
                </a:ln>
                <a:solidFill>
                  <a:sysClr val="windowText" lastClr="000000"/>
                </a:solidFill>
                <a:latin typeface="Century Gothic" panose="020B0502020202020204"/>
                <a:cs typeface="Arial" panose="020B0604020202020204" pitchFamily="34" charset="0"/>
              </a:rPr>
              <a:t>Education</a:t>
            </a:r>
          </a:p>
        </p:txBody>
      </p:sp>
      <p:pic>
        <p:nvPicPr>
          <p:cNvPr id="21513" name="Picture 9">
            <a:hlinkClick r:id="rId7"/>
          </p:cNvPr>
          <p:cNvPicPr>
            <a:picLocks noChangeAspect="1" noChangeArrowheads="1"/>
          </p:cNvPicPr>
          <p:nvPr/>
        </p:nvPicPr>
        <p:blipFill>
          <a:blip r:embed="rId8"/>
          <a:srcRect l="32211" t="10255" r="31891" b="15640"/>
          <a:stretch>
            <a:fillRect/>
          </a:stretch>
        </p:blipFill>
        <p:spPr bwMode="auto">
          <a:xfrm>
            <a:off x="2515766" y="3405040"/>
            <a:ext cx="1693862" cy="2209800"/>
          </a:xfrm>
          <a:prstGeom prst="rect">
            <a:avLst/>
          </a:prstGeom>
          <a:noFill/>
          <a:ln w="9525">
            <a:solidFill>
              <a:schemeClr val="tx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cxnSp>
        <p:nvCxnSpPr>
          <p:cNvPr id="8" name="Straight Connector 7"/>
          <p:cNvCxnSpPr/>
          <p:nvPr/>
        </p:nvCxnSpPr>
        <p:spPr>
          <a:xfrm>
            <a:off x="4235451" y="2495551"/>
            <a:ext cx="615950" cy="333611"/>
          </a:xfrm>
          <a:prstGeom prst="line">
            <a:avLst/>
          </a:prstGeom>
          <a:ln/>
        </p:spPr>
        <p:style>
          <a:lnRef idx="2">
            <a:schemeClr val="accent6"/>
          </a:lnRef>
          <a:fillRef idx="0">
            <a:schemeClr val="accent6"/>
          </a:fillRef>
          <a:effectRef idx="1">
            <a:schemeClr val="accent6"/>
          </a:effectRef>
          <a:fontRef idx="minor">
            <a:schemeClr val="tx1"/>
          </a:fontRef>
        </p:style>
      </p:cxnSp>
      <p:cxnSp>
        <p:nvCxnSpPr>
          <p:cNvPr id="14" name="Straight Connector 13"/>
          <p:cNvCxnSpPr/>
          <p:nvPr/>
        </p:nvCxnSpPr>
        <p:spPr>
          <a:xfrm flipV="1">
            <a:off x="6821489" y="2343151"/>
            <a:ext cx="752475" cy="454025"/>
          </a:xfrm>
          <a:prstGeom prst="line">
            <a:avLst/>
          </a:prstGeom>
          <a:ln/>
        </p:spPr>
        <p:style>
          <a:lnRef idx="2">
            <a:schemeClr val="accent6"/>
          </a:lnRef>
          <a:fillRef idx="0">
            <a:schemeClr val="accent6"/>
          </a:fillRef>
          <a:effectRef idx="1">
            <a:schemeClr val="accent6"/>
          </a:effectRef>
          <a:fontRef idx="minor">
            <a:schemeClr val="tx1"/>
          </a:fontRef>
        </p:style>
      </p:cxnSp>
      <p:cxnSp>
        <p:nvCxnSpPr>
          <p:cNvPr id="17" name="Straight Connector 16"/>
          <p:cNvCxnSpPr/>
          <p:nvPr/>
        </p:nvCxnSpPr>
        <p:spPr>
          <a:xfrm flipH="1">
            <a:off x="4181476" y="4146551"/>
            <a:ext cx="771525" cy="544513"/>
          </a:xfrm>
          <a:prstGeom prst="line">
            <a:avLst/>
          </a:prstGeom>
          <a:ln/>
        </p:spPr>
        <p:style>
          <a:lnRef idx="2">
            <a:schemeClr val="accent6"/>
          </a:lnRef>
          <a:fillRef idx="0">
            <a:schemeClr val="accent6"/>
          </a:fillRef>
          <a:effectRef idx="1">
            <a:schemeClr val="accent6"/>
          </a:effectRef>
          <a:fontRef idx="minor">
            <a:schemeClr val="tx1"/>
          </a:fontRef>
        </p:style>
      </p:cxnSp>
      <p:sp>
        <p:nvSpPr>
          <p:cNvPr id="23566" name="TextBox 14"/>
          <p:cNvSpPr txBox="1">
            <a:spLocks noChangeArrowheads="1"/>
          </p:cNvSpPr>
          <p:nvPr/>
        </p:nvSpPr>
        <p:spPr bwMode="auto">
          <a:xfrm>
            <a:off x="2900364" y="3297238"/>
            <a:ext cx="8794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200"/>
              </a:spcBef>
              <a:spcAft>
                <a:spcPts val="200"/>
              </a:spcAft>
              <a:buClr>
                <a:schemeClr val="accent2"/>
              </a:buClr>
              <a:buSzPct val="100000"/>
              <a:buFont typeface="Tw Cen MT" panose="020B0602020104020603" pitchFamily="34" charset="0"/>
              <a:buChar char=" "/>
              <a:defRPr sz="2000">
                <a:solidFill>
                  <a:schemeClr val="tx1"/>
                </a:solidFill>
                <a:latin typeface="Tw Cen MT" panose="020B0602020104020603" pitchFamily="34" charset="0"/>
              </a:defRPr>
            </a:lvl1pPr>
            <a:lvl2pPr marL="742950" indent="-285750">
              <a:lnSpc>
                <a:spcPct val="90000"/>
              </a:lnSpc>
              <a:spcBef>
                <a:spcPts val="200"/>
              </a:spcBef>
              <a:spcAft>
                <a:spcPts val="400"/>
              </a:spcAft>
              <a:buClr>
                <a:schemeClr val="accent2"/>
              </a:buClr>
              <a:buFont typeface="Wingdings 3" panose="05040102010807070707" pitchFamily="18" charset="2"/>
              <a:buChar char=""/>
              <a:defRPr sz="1600">
                <a:solidFill>
                  <a:schemeClr val="tx1"/>
                </a:solidFill>
                <a:latin typeface="Tw Cen MT" panose="020B0602020104020603" pitchFamily="34" charset="0"/>
              </a:defRPr>
            </a:lvl2pPr>
            <a:lvl3pPr marL="1143000" indent="-22860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0"/>
              </a:defRPr>
            </a:lvl3pPr>
            <a:lvl4pPr marL="1600200" indent="-22860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0"/>
              </a:defRPr>
            </a:lvl4pPr>
            <a:lvl5pPr marL="2057400" indent="-22860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0"/>
              </a:defRPr>
            </a:lvl5pPr>
            <a:lvl6pPr marL="25146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0"/>
              </a:defRPr>
            </a:lvl6pPr>
            <a:lvl7pPr marL="29718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0"/>
              </a:defRPr>
            </a:lvl7pPr>
            <a:lvl8pPr marL="34290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0"/>
              </a:defRPr>
            </a:lvl8pPr>
            <a:lvl9pPr marL="38862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0"/>
              </a:defRPr>
            </a:lvl9pPr>
          </a:lstStyle>
          <a:p>
            <a:pPr>
              <a:lnSpc>
                <a:spcPct val="100000"/>
              </a:lnSpc>
              <a:spcBef>
                <a:spcPct val="0"/>
              </a:spcBef>
              <a:spcAft>
                <a:spcPct val="0"/>
              </a:spcAft>
              <a:buClrTx/>
              <a:buSzTx/>
              <a:buFontTx/>
              <a:buNone/>
            </a:pPr>
            <a:r>
              <a:rPr lang="en-US" altLang="en-US" sz="2400" b="1" dirty="0">
                <a:solidFill>
                  <a:srgbClr val="FFFFFF"/>
                </a:solidFill>
                <a:latin typeface="Century Gothic" panose="020B0502020202020204" pitchFamily="34" charset="0"/>
              </a:rPr>
              <a:t>2014</a:t>
            </a:r>
          </a:p>
        </p:txBody>
      </p:sp>
      <p:sp>
        <p:nvSpPr>
          <p:cNvPr id="23567" name="TextBox 19"/>
          <p:cNvSpPr txBox="1">
            <a:spLocks noChangeArrowheads="1"/>
          </p:cNvSpPr>
          <p:nvPr/>
        </p:nvSpPr>
        <p:spPr bwMode="auto">
          <a:xfrm>
            <a:off x="7931150" y="3303588"/>
            <a:ext cx="8778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200"/>
              </a:spcBef>
              <a:spcAft>
                <a:spcPts val="200"/>
              </a:spcAft>
              <a:buClr>
                <a:schemeClr val="accent2"/>
              </a:buClr>
              <a:buSzPct val="100000"/>
              <a:buFont typeface="Tw Cen MT" panose="020B0602020104020603" pitchFamily="34" charset="0"/>
              <a:buChar char=" "/>
              <a:defRPr sz="2000">
                <a:solidFill>
                  <a:schemeClr val="tx1"/>
                </a:solidFill>
                <a:latin typeface="Tw Cen MT" panose="020B0602020104020603" pitchFamily="34" charset="0"/>
              </a:defRPr>
            </a:lvl1pPr>
            <a:lvl2pPr marL="742950" indent="-285750">
              <a:lnSpc>
                <a:spcPct val="90000"/>
              </a:lnSpc>
              <a:spcBef>
                <a:spcPts val="200"/>
              </a:spcBef>
              <a:spcAft>
                <a:spcPts val="400"/>
              </a:spcAft>
              <a:buClr>
                <a:schemeClr val="accent2"/>
              </a:buClr>
              <a:buFont typeface="Wingdings 3" panose="05040102010807070707" pitchFamily="18" charset="2"/>
              <a:buChar char=""/>
              <a:defRPr sz="1600">
                <a:solidFill>
                  <a:schemeClr val="tx1"/>
                </a:solidFill>
                <a:latin typeface="Tw Cen MT" panose="020B0602020104020603" pitchFamily="34" charset="0"/>
              </a:defRPr>
            </a:lvl2pPr>
            <a:lvl3pPr marL="1143000" indent="-22860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0"/>
              </a:defRPr>
            </a:lvl3pPr>
            <a:lvl4pPr marL="1600200" indent="-22860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0"/>
              </a:defRPr>
            </a:lvl4pPr>
            <a:lvl5pPr marL="2057400" indent="-22860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0"/>
              </a:defRPr>
            </a:lvl5pPr>
            <a:lvl6pPr marL="25146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0"/>
              </a:defRPr>
            </a:lvl6pPr>
            <a:lvl7pPr marL="29718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0"/>
              </a:defRPr>
            </a:lvl7pPr>
            <a:lvl8pPr marL="34290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0"/>
              </a:defRPr>
            </a:lvl8pPr>
            <a:lvl9pPr marL="3886200" indent="-228600" eaLnBrk="0" fontAlgn="base" hangingPunct="0">
              <a:lnSpc>
                <a:spcPct val="90000"/>
              </a:lnSpc>
              <a:spcBef>
                <a:spcPts val="200"/>
              </a:spcBef>
              <a:spcAft>
                <a:spcPts val="400"/>
              </a:spcAft>
              <a:buClr>
                <a:schemeClr val="accent2"/>
              </a:buClr>
              <a:buFont typeface="Wingdings 3" panose="05040102010807070707" pitchFamily="18" charset="2"/>
              <a:buChar char=""/>
              <a:defRPr sz="1200">
                <a:solidFill>
                  <a:schemeClr val="tx1"/>
                </a:solidFill>
                <a:latin typeface="Tw Cen MT" panose="020B0602020104020603" pitchFamily="34" charset="0"/>
              </a:defRPr>
            </a:lvl9pPr>
          </a:lstStyle>
          <a:p>
            <a:pPr>
              <a:lnSpc>
                <a:spcPct val="100000"/>
              </a:lnSpc>
              <a:spcBef>
                <a:spcPct val="0"/>
              </a:spcBef>
              <a:spcAft>
                <a:spcPct val="0"/>
              </a:spcAft>
              <a:buClrTx/>
              <a:buSzTx/>
              <a:buFontTx/>
              <a:buNone/>
            </a:pPr>
            <a:r>
              <a:rPr lang="en-US" altLang="en-US" sz="2400" b="1" dirty="0">
                <a:solidFill>
                  <a:srgbClr val="FFFFFF"/>
                </a:solidFill>
                <a:latin typeface="Century Gothic" panose="020B0502020202020204" pitchFamily="34" charset="0"/>
              </a:rPr>
              <a:t>2008</a:t>
            </a:r>
          </a:p>
        </p:txBody>
      </p:sp>
      <p:cxnSp>
        <p:nvCxnSpPr>
          <p:cNvPr id="22" name="Straight Connector 21"/>
          <p:cNvCxnSpPr/>
          <p:nvPr/>
        </p:nvCxnSpPr>
        <p:spPr>
          <a:xfrm>
            <a:off x="6762750" y="4146550"/>
            <a:ext cx="768350" cy="482600"/>
          </a:xfrm>
          <a:prstGeom prst="line">
            <a:avLst/>
          </a:prstGeom>
          <a:ln/>
        </p:spPr>
        <p:style>
          <a:lnRef idx="2">
            <a:schemeClr val="accent6"/>
          </a:lnRef>
          <a:fillRef idx="0">
            <a:schemeClr val="accent6"/>
          </a:fillRef>
          <a:effectRef idx="1">
            <a:schemeClr val="accent6"/>
          </a:effectRef>
          <a:fontRef idx="minor">
            <a:schemeClr val="tx1"/>
          </a:fontRef>
        </p:style>
      </p:cxnSp>
      <p:pic>
        <p:nvPicPr>
          <p:cNvPr id="21522" name="Picture 15"/>
          <p:cNvPicPr>
            <a:picLocks noChangeAspect="1"/>
          </p:cNvPicPr>
          <p:nvPr/>
        </p:nvPicPr>
        <p:blipFill>
          <a:blip r:embed="rId9"/>
          <a:srcRect/>
          <a:stretch>
            <a:fillRect/>
          </a:stretch>
        </p:blipFill>
        <p:spPr bwMode="auto">
          <a:xfrm>
            <a:off x="7561447" y="3377747"/>
            <a:ext cx="1681163" cy="218122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11"/>
          </p:nvPr>
        </p:nvSpPr>
        <p:spPr/>
        <p:txBody>
          <a:bodyPr/>
          <a:lstStyle/>
          <a:p>
            <a:r>
              <a:rPr lang="en-US" dirty="0" smtClean="0"/>
              <a:t>OFFICE OF SUPERINTENDENT OF PUBLIC INSTRUCTION</a:t>
            </a:r>
          </a:p>
        </p:txBody>
      </p:sp>
      <p:sp>
        <p:nvSpPr>
          <p:cNvPr id="6" name="Slide Number Placeholder 5"/>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2081229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hlinkClick r:id="rId3"/>
              </a:rPr>
              <a:t>Standards Adoption </a:t>
            </a:r>
            <a:br>
              <a:rPr lang="en-US" dirty="0" smtClean="0">
                <a:hlinkClick r:id="rId3"/>
              </a:rPr>
            </a:br>
            <a:r>
              <a:rPr lang="en-US" dirty="0" smtClean="0">
                <a:hlinkClick r:id="rId3"/>
              </a:rPr>
              <a:t>Process</a:t>
            </a:r>
            <a:endParaRPr lang="en-US" dirty="0"/>
          </a:p>
        </p:txBody>
      </p:sp>
      <p:sp>
        <p:nvSpPr>
          <p:cNvPr id="4" name="Slide Number Placeholder 3"/>
          <p:cNvSpPr>
            <a:spLocks noGrp="1"/>
          </p:cNvSpPr>
          <p:nvPr>
            <p:ph type="sldNum" sz="quarter" idx="12"/>
          </p:nvPr>
        </p:nvSpPr>
        <p:spPr/>
        <p:txBody>
          <a:bodyPr/>
          <a:lstStyle/>
          <a:p>
            <a:fld id="{629637A9-119A-49DA-BD12-AAC58B377D80}" type="slidenum">
              <a:rPr lang="en-US" smtClean="0"/>
              <a:t>3</a:t>
            </a:fld>
            <a:endParaRPr lang="en-US" dirty="0"/>
          </a:p>
        </p:txBody>
      </p:sp>
      <p:graphicFrame>
        <p:nvGraphicFramePr>
          <p:cNvPr id="5" name="Content Placeholder 4"/>
          <p:cNvGraphicFramePr>
            <a:graphicFrameLocks noGrp="1"/>
          </p:cNvGraphicFramePr>
          <p:nvPr>
            <p:ph idx="1"/>
            <p:extLst/>
          </p:nvPr>
        </p:nvGraphicFramePr>
        <p:xfrm>
          <a:off x="3347530" y="652430"/>
          <a:ext cx="7315200" cy="51212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Footer Placeholder 2"/>
          <p:cNvSpPr>
            <a:spLocks noGrp="1"/>
          </p:cNvSpPr>
          <p:nvPr>
            <p:ph type="ftr" sz="quarter" idx="11"/>
          </p:nvPr>
        </p:nvSpPr>
        <p:spPr/>
        <p:txBody>
          <a:bodyPr/>
          <a:lstStyle/>
          <a:p>
            <a:r>
              <a:rPr lang="en-US" dirty="0" smtClean="0"/>
              <a:t>OFFICE OF SUPERINTENDENT OF PUBLIC INSTRUCTION</a:t>
            </a:r>
            <a:endParaRPr lang="en-US" dirty="0"/>
          </a:p>
        </p:txBody>
      </p:sp>
    </p:spTree>
    <p:extLst>
      <p:ext uri="{BB962C8B-B14F-4D97-AF65-F5344CB8AC3E}">
        <p14:creationId xmlns:p14="http://schemas.microsoft.com/office/powerpoint/2010/main" val="32609410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hlinkClick r:id="rId3"/>
              </a:rPr>
              <a:t>Standards Adoption Process</a:t>
            </a:r>
            <a:r>
              <a:rPr lang="en-US" dirty="0" smtClean="0"/>
              <a:t>:</a:t>
            </a:r>
            <a:r>
              <a:rPr lang="en-US" dirty="0"/>
              <a:t/>
            </a:r>
            <a:br>
              <a:rPr lang="en-US" dirty="0"/>
            </a:br>
            <a:r>
              <a:rPr lang="en-US" sz="4400" dirty="0">
                <a:hlinkClick r:id="rId4"/>
              </a:rPr>
              <a:t>http://</a:t>
            </a:r>
            <a:r>
              <a:rPr lang="en-US" sz="4400" dirty="0" smtClean="0">
                <a:hlinkClick r:id="rId4"/>
              </a:rPr>
              <a:t>www.k12.wa.us/HealthFitness/Standards.aspx</a:t>
            </a:r>
            <a:endParaRPr lang="en-US" sz="4400" dirty="0"/>
          </a:p>
        </p:txBody>
      </p:sp>
      <p:sp>
        <p:nvSpPr>
          <p:cNvPr id="4" name="Slide Number Placeholder 3"/>
          <p:cNvSpPr>
            <a:spLocks noGrp="1"/>
          </p:cNvSpPr>
          <p:nvPr>
            <p:ph type="sldNum" sz="quarter" idx="12"/>
          </p:nvPr>
        </p:nvSpPr>
        <p:spPr/>
        <p:txBody>
          <a:bodyPr/>
          <a:lstStyle/>
          <a:p>
            <a:fld id="{629637A9-119A-49DA-BD12-AAC58B377D80}" type="slidenum">
              <a:rPr lang="en-US" smtClean="0"/>
              <a:t>4</a:t>
            </a:fld>
            <a:endParaRPr lang="en-US" dirty="0"/>
          </a:p>
        </p:txBody>
      </p:sp>
      <p:sp>
        <p:nvSpPr>
          <p:cNvPr id="3" name="Footer Placeholder 2"/>
          <p:cNvSpPr>
            <a:spLocks noGrp="1"/>
          </p:cNvSpPr>
          <p:nvPr>
            <p:ph type="ftr" sz="quarter" idx="11"/>
          </p:nvPr>
        </p:nvSpPr>
        <p:spPr/>
        <p:txBody>
          <a:bodyPr/>
          <a:lstStyle/>
          <a:p>
            <a:r>
              <a:rPr lang="en-US" dirty="0" smtClean="0"/>
              <a:t>OFFICE OF SUPERINTENDENT OF PUBLIC INSTRUCTION</a:t>
            </a:r>
            <a:endParaRPr lang="en-US" dirty="0"/>
          </a:p>
        </p:txBody>
      </p:sp>
      <p:pic>
        <p:nvPicPr>
          <p:cNvPr id="7" name="Content Placeholder 6"/>
          <p:cNvPicPr>
            <a:picLocks noGrp="1" noChangeAspect="1"/>
          </p:cNvPicPr>
          <p:nvPr>
            <p:ph idx="1"/>
          </p:nvPr>
        </p:nvPicPr>
        <p:blipFill>
          <a:blip r:embed="rId5"/>
          <a:stretch>
            <a:fillRect/>
          </a:stretch>
        </p:blipFill>
        <p:spPr>
          <a:xfrm>
            <a:off x="2271197" y="1846263"/>
            <a:ext cx="7709931" cy="3616325"/>
          </a:xfrm>
          <a:prstGeom prst="rect">
            <a:avLst/>
          </a:prstGeom>
        </p:spPr>
      </p:pic>
    </p:spTree>
    <p:extLst>
      <p:ext uri="{BB962C8B-B14F-4D97-AF65-F5344CB8AC3E}">
        <p14:creationId xmlns:p14="http://schemas.microsoft.com/office/powerpoint/2010/main" val="3911438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FAB73BC-B049-4115-A692-8D63A059BFB8}" type="slidenum">
              <a:rPr lang="en-US" smtClean="0"/>
              <a:pPr/>
              <a:t>5</a:t>
            </a:fld>
            <a:endParaRPr lang="en-US" dirty="0"/>
          </a:p>
        </p:txBody>
      </p:sp>
      <p:graphicFrame>
        <p:nvGraphicFramePr>
          <p:cNvPr id="3" name="Content Placeholder 2"/>
          <p:cNvGraphicFramePr>
            <a:graphicFrameLocks noGrp="1"/>
          </p:cNvGraphicFramePr>
          <p:nvPr>
            <p:ph idx="4294967295"/>
            <p:extLst>
              <p:ext uri="{D42A27DB-BD31-4B8C-83A1-F6EECF244321}">
                <p14:modId xmlns:p14="http://schemas.microsoft.com/office/powerpoint/2010/main" val="167192015"/>
              </p:ext>
            </p:extLst>
          </p:nvPr>
        </p:nvGraphicFramePr>
        <p:xfrm>
          <a:off x="322263" y="1049338"/>
          <a:ext cx="11869737" cy="4625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idx="4294967295"/>
          </p:nvPr>
        </p:nvSpPr>
        <p:spPr>
          <a:xfrm>
            <a:off x="322263" y="168734"/>
            <a:ext cx="10565296" cy="728663"/>
          </a:xfrm>
        </p:spPr>
        <p:txBody>
          <a:bodyPr>
            <a:noAutofit/>
          </a:bodyPr>
          <a:lstStyle/>
          <a:p>
            <a:r>
              <a:rPr lang="en-US" sz="4300" dirty="0" smtClean="0"/>
              <a:t>Health Education K-12 Learning Standards</a:t>
            </a:r>
            <a:endParaRPr lang="en-US" sz="4300" dirty="0"/>
          </a:p>
        </p:txBody>
      </p:sp>
      <p:sp>
        <p:nvSpPr>
          <p:cNvPr id="4" name="Footer Placeholder 3"/>
          <p:cNvSpPr>
            <a:spLocks noGrp="1"/>
          </p:cNvSpPr>
          <p:nvPr>
            <p:ph type="ftr" sz="quarter" idx="11"/>
          </p:nvPr>
        </p:nvSpPr>
        <p:spPr/>
        <p:txBody>
          <a:bodyPr/>
          <a:lstStyle/>
          <a:p>
            <a:r>
              <a:rPr lang="en-US" dirty="0" smtClean="0"/>
              <a:t>OFFICE OF SUPERINTENDENT OF PUBLIC INSTRUCTION</a:t>
            </a:r>
          </a:p>
        </p:txBody>
      </p:sp>
    </p:spTree>
    <p:extLst>
      <p:ext uri="{BB962C8B-B14F-4D97-AF65-F5344CB8AC3E}">
        <p14:creationId xmlns:p14="http://schemas.microsoft.com/office/powerpoint/2010/main" val="3732344043"/>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solidFill>
                  <a:schemeClr val="accent4"/>
                </a:solidFill>
              </a:rPr>
              <a:t>Health Education Core Ideas</a:t>
            </a:r>
          </a:p>
        </p:txBody>
      </p:sp>
      <p:sp>
        <p:nvSpPr>
          <p:cNvPr id="6" name="Content Placeholder 5"/>
          <p:cNvSpPr>
            <a:spLocks noGrp="1"/>
          </p:cNvSpPr>
          <p:nvPr>
            <p:ph idx="1"/>
          </p:nvPr>
        </p:nvSpPr>
        <p:spPr/>
        <p:txBody>
          <a:bodyPr>
            <a:normAutofit/>
          </a:bodyPr>
          <a:lstStyle/>
          <a:p>
            <a:r>
              <a:rPr lang="en-US" sz="2800" dirty="0" smtClean="0"/>
              <a:t>1. Wellness</a:t>
            </a:r>
          </a:p>
          <a:p>
            <a:r>
              <a:rPr lang="en-US" sz="2800" dirty="0" smtClean="0"/>
              <a:t>2. Safety</a:t>
            </a:r>
          </a:p>
          <a:p>
            <a:r>
              <a:rPr lang="en-US" sz="2800" dirty="0" smtClean="0"/>
              <a:t>3. Nutrition</a:t>
            </a:r>
          </a:p>
          <a:p>
            <a:r>
              <a:rPr lang="en-US" sz="2800" dirty="0" smtClean="0">
                <a:solidFill>
                  <a:srgbClr val="FF0000"/>
                </a:solidFill>
              </a:rPr>
              <a:t>4. Sexual Health</a:t>
            </a:r>
          </a:p>
          <a:p>
            <a:r>
              <a:rPr lang="en-US" sz="2800" dirty="0" smtClean="0"/>
              <a:t>5. Social Emotional Health</a:t>
            </a:r>
          </a:p>
          <a:p>
            <a:r>
              <a:rPr lang="en-US" sz="2800" dirty="0" smtClean="0"/>
              <a:t>6. Substance Use and Abuse</a:t>
            </a:r>
            <a:endParaRPr lang="en-US" sz="2800" dirty="0"/>
          </a:p>
        </p:txBody>
      </p:sp>
      <p:sp>
        <p:nvSpPr>
          <p:cNvPr id="3" name="Footer Placeholder 2"/>
          <p:cNvSpPr>
            <a:spLocks noGrp="1"/>
          </p:cNvSpPr>
          <p:nvPr>
            <p:ph type="ftr" sz="quarter" idx="11"/>
          </p:nvPr>
        </p:nvSpPr>
        <p:spPr/>
        <p:txBody>
          <a:bodyPr/>
          <a:lstStyle/>
          <a:p>
            <a:r>
              <a:rPr lang="en-US" dirty="0" smtClean="0"/>
              <a:t>OFFICE OF SUPERINTENDENT OF PUBLIC INSTRUCTION</a:t>
            </a:r>
          </a:p>
        </p:txBody>
      </p:sp>
      <p:sp>
        <p:nvSpPr>
          <p:cNvPr id="4" name="Slide Number Placeholder 3"/>
          <p:cNvSpPr>
            <a:spLocks noGrp="1"/>
          </p:cNvSpPr>
          <p:nvPr>
            <p:ph type="sldNum" sz="quarter" idx="12"/>
          </p:nvPr>
        </p:nvSpPr>
        <p:spPr/>
        <p:txBody>
          <a:bodyPr/>
          <a:lstStyle/>
          <a:p>
            <a:fld id="{4FAB73BC-B049-4115-A692-8D63A059BFB8}" type="slidenum">
              <a:rPr lang="en-US" smtClean="0"/>
              <a:pPr/>
              <a:t>6</a:t>
            </a:fld>
            <a:endParaRPr lang="en-US"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19158" y="2117945"/>
            <a:ext cx="2781300" cy="2857500"/>
          </a:xfrm>
          <a:prstGeom prst="rect">
            <a:avLst/>
          </a:prstGeom>
        </p:spPr>
      </p:pic>
    </p:spTree>
    <p:extLst>
      <p:ext uri="{BB962C8B-B14F-4D97-AF65-F5344CB8AC3E}">
        <p14:creationId xmlns:p14="http://schemas.microsoft.com/office/powerpoint/2010/main" val="2595526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solidFill>
                  <a:schemeClr val="accent4"/>
                </a:solidFill>
              </a:rPr>
              <a:t>Sexual Health Education Topic Strands</a:t>
            </a:r>
            <a:r>
              <a:rPr lang="en-US" dirty="0" smtClean="0"/>
              <a:t>	</a:t>
            </a:r>
            <a:endParaRPr lang="en-US" dirty="0"/>
          </a:p>
        </p:txBody>
      </p:sp>
      <p:sp>
        <p:nvSpPr>
          <p:cNvPr id="11" name="Content Placeholder 10"/>
          <p:cNvSpPr>
            <a:spLocks noGrp="1"/>
          </p:cNvSpPr>
          <p:nvPr>
            <p:ph idx="1"/>
          </p:nvPr>
        </p:nvSpPr>
        <p:spPr/>
        <p:txBody>
          <a:bodyPr>
            <a:normAutofit/>
          </a:bodyPr>
          <a:lstStyle/>
          <a:p>
            <a:r>
              <a:rPr lang="en-US" sz="2400" dirty="0"/>
              <a:t>Anatomy, Reproduction and Pregnancy</a:t>
            </a:r>
          </a:p>
          <a:p>
            <a:r>
              <a:rPr lang="en-US" sz="2400" dirty="0"/>
              <a:t>Puberty and Development</a:t>
            </a:r>
          </a:p>
          <a:p>
            <a:r>
              <a:rPr lang="en-US" sz="2400" dirty="0">
                <a:solidFill>
                  <a:schemeClr val="tx1"/>
                </a:solidFill>
              </a:rPr>
              <a:t>Self-Identity</a:t>
            </a:r>
          </a:p>
          <a:p>
            <a:r>
              <a:rPr lang="en-US" sz="2400" dirty="0"/>
              <a:t>HIV Prevention (K-5)</a:t>
            </a:r>
          </a:p>
          <a:p>
            <a:r>
              <a:rPr lang="en-US" sz="2400" dirty="0"/>
              <a:t>Prevention (6-12)</a:t>
            </a:r>
          </a:p>
          <a:p>
            <a:r>
              <a:rPr lang="en-US" sz="2400" dirty="0"/>
              <a:t>Healthy Relationships</a:t>
            </a:r>
          </a:p>
          <a:p>
            <a:r>
              <a:rPr lang="en-US" sz="2400" dirty="0"/>
              <a:t>WA State Laws (6-12)</a:t>
            </a:r>
          </a:p>
        </p:txBody>
      </p:sp>
      <p:sp>
        <p:nvSpPr>
          <p:cNvPr id="9" name="Slide Number Placeholder 8"/>
          <p:cNvSpPr>
            <a:spLocks noGrp="1"/>
          </p:cNvSpPr>
          <p:nvPr>
            <p:ph type="sldNum" sz="quarter" idx="12"/>
          </p:nvPr>
        </p:nvSpPr>
        <p:spPr/>
        <p:txBody>
          <a:bodyPr/>
          <a:lstStyle/>
          <a:p>
            <a:fld id="{4FAB73BC-B049-4115-A692-8D63A059BFB8}" type="slidenum">
              <a:rPr lang="en-US" smtClean="0"/>
              <a:t>7</a:t>
            </a:fld>
            <a:endParaRPr lang="en-US" dirty="0"/>
          </a:p>
        </p:txBody>
      </p:sp>
      <p:sp>
        <p:nvSpPr>
          <p:cNvPr id="2" name="Footer Placeholder 1"/>
          <p:cNvSpPr>
            <a:spLocks noGrp="1"/>
          </p:cNvSpPr>
          <p:nvPr>
            <p:ph type="ftr" sz="quarter" idx="11"/>
          </p:nvPr>
        </p:nvSpPr>
        <p:spPr/>
        <p:txBody>
          <a:bodyPr/>
          <a:lstStyle/>
          <a:p>
            <a:r>
              <a:rPr lang="en-US" dirty="0" smtClean="0"/>
              <a:t>OFFICE OF SUPERINTENDENT OF PUBLIC INSTRUCTION</a:t>
            </a:r>
            <a:endParaRPr lang="en-US" dirty="0"/>
          </a:p>
        </p:txBody>
      </p:sp>
    </p:spTree>
    <p:extLst>
      <p:ext uri="{BB962C8B-B14F-4D97-AF65-F5344CB8AC3E}">
        <p14:creationId xmlns:p14="http://schemas.microsoft.com/office/powerpoint/2010/main" val="32249280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solidFill>
              </a:rPr>
              <a:t>Sexual Health Legislative Requirements</a:t>
            </a:r>
            <a:endParaRPr lang="en-US" dirty="0">
              <a:solidFill>
                <a:schemeClr val="accent4"/>
              </a:solidFill>
            </a:endParaRPr>
          </a:p>
        </p:txBody>
      </p:sp>
      <p:sp>
        <p:nvSpPr>
          <p:cNvPr id="3" name="Content Placeholder 2"/>
          <p:cNvSpPr>
            <a:spLocks noGrp="1"/>
          </p:cNvSpPr>
          <p:nvPr>
            <p:ph idx="1"/>
          </p:nvPr>
        </p:nvSpPr>
        <p:spPr>
          <a:xfrm>
            <a:off x="1097280" y="1911096"/>
            <a:ext cx="10491746" cy="3712464"/>
          </a:xfrm>
        </p:spPr>
        <p:txBody>
          <a:bodyPr>
            <a:normAutofit/>
          </a:bodyPr>
          <a:lstStyle/>
          <a:p>
            <a:r>
              <a:rPr lang="en-US" sz="2800" dirty="0" smtClean="0"/>
              <a:t>Grades 5-12: HIV Prevention annually (</a:t>
            </a:r>
            <a:r>
              <a:rPr lang="en-US" sz="2800" dirty="0" smtClean="0">
                <a:hlinkClick r:id="rId3"/>
              </a:rPr>
              <a:t>AIDS Omnibus Act</a:t>
            </a:r>
            <a:r>
              <a:rPr lang="en-US" sz="2800" dirty="0" smtClean="0"/>
              <a:t>)</a:t>
            </a:r>
          </a:p>
          <a:p>
            <a:r>
              <a:rPr lang="en-US" sz="2800" dirty="0" smtClean="0"/>
              <a:t>STD Prevention (</a:t>
            </a:r>
            <a:r>
              <a:rPr lang="en-US" sz="2800" dirty="0" smtClean="0">
                <a:hlinkClick r:id="rId4"/>
              </a:rPr>
              <a:t>Common School Curriculum</a:t>
            </a:r>
            <a:r>
              <a:rPr lang="en-US" sz="2800" dirty="0" smtClean="0"/>
              <a:t>)</a:t>
            </a:r>
          </a:p>
          <a:p>
            <a:r>
              <a:rPr lang="en-US" sz="2800" b="1" u="sng" dirty="0"/>
              <a:t>If</a:t>
            </a:r>
            <a:r>
              <a:rPr lang="en-US" sz="2800" dirty="0"/>
              <a:t> sexual health is </a:t>
            </a:r>
            <a:r>
              <a:rPr lang="en-US" sz="2800" dirty="0" smtClean="0"/>
              <a:t>taught (</a:t>
            </a:r>
            <a:r>
              <a:rPr lang="en-US" sz="2800" dirty="0" smtClean="0">
                <a:hlinkClick r:id="rId5"/>
              </a:rPr>
              <a:t>Healthy Youth Act</a:t>
            </a:r>
            <a:r>
              <a:rPr lang="en-US" sz="2800" dirty="0" smtClean="0"/>
              <a:t>):</a:t>
            </a:r>
            <a:endParaRPr lang="en-US" sz="2800" dirty="0"/>
          </a:p>
          <a:p>
            <a:pPr lvl="1"/>
            <a:r>
              <a:rPr lang="en-US" sz="2800" dirty="0"/>
              <a:t>Consistent with </a:t>
            </a:r>
            <a:r>
              <a:rPr lang="en-US" sz="2800" dirty="0">
                <a:hlinkClick r:id="rId6"/>
              </a:rPr>
              <a:t>2005 Guidelines</a:t>
            </a:r>
            <a:endParaRPr lang="en-US" sz="2800" dirty="0"/>
          </a:p>
          <a:p>
            <a:pPr lvl="1"/>
            <a:r>
              <a:rPr lang="en-US" sz="2800" dirty="0" smtClean="0"/>
              <a:t>Medically-accurate, age-appropriate, inclusive</a:t>
            </a:r>
            <a:endParaRPr lang="en-US" sz="2800" dirty="0"/>
          </a:p>
          <a:p>
            <a:pPr lvl="1"/>
            <a:r>
              <a:rPr lang="en-US" sz="2800" dirty="0" smtClean="0"/>
              <a:t>Includes both abstinence and contraception</a:t>
            </a:r>
          </a:p>
          <a:p>
            <a:pPr lvl="1"/>
            <a:r>
              <a:rPr lang="en-US" sz="2800" dirty="0" smtClean="0">
                <a:hlinkClick r:id="rId7"/>
              </a:rPr>
              <a:t>Sex crimes when victim is a minor</a:t>
            </a:r>
            <a:endParaRPr lang="en-US" sz="2800" dirty="0" smtClean="0"/>
          </a:p>
          <a:p>
            <a:endParaRPr lang="en-US" sz="2400" dirty="0" smtClean="0"/>
          </a:p>
          <a:p>
            <a:endParaRPr lang="en-US" dirty="0"/>
          </a:p>
        </p:txBody>
      </p:sp>
      <p:sp>
        <p:nvSpPr>
          <p:cNvPr id="4" name="Slide Number Placeholder 3"/>
          <p:cNvSpPr>
            <a:spLocks noGrp="1"/>
          </p:cNvSpPr>
          <p:nvPr>
            <p:ph type="sldNum" sz="quarter" idx="12"/>
          </p:nvPr>
        </p:nvSpPr>
        <p:spPr/>
        <p:txBody>
          <a:bodyPr/>
          <a:lstStyle/>
          <a:p>
            <a:fld id="{629637A9-119A-49DA-BD12-AAC58B377D80}" type="slidenum">
              <a:rPr lang="en-US" smtClean="0"/>
              <a:t>8</a:t>
            </a:fld>
            <a:endParaRPr lang="en-US" dirty="0"/>
          </a:p>
        </p:txBody>
      </p:sp>
      <p:sp>
        <p:nvSpPr>
          <p:cNvPr id="5" name="Footer Placeholder 4"/>
          <p:cNvSpPr>
            <a:spLocks noGrp="1"/>
          </p:cNvSpPr>
          <p:nvPr>
            <p:ph type="ftr" sz="quarter" idx="11"/>
          </p:nvPr>
        </p:nvSpPr>
        <p:spPr/>
        <p:txBody>
          <a:bodyPr/>
          <a:lstStyle/>
          <a:p>
            <a:r>
              <a:rPr lang="en-US" dirty="0" smtClean="0"/>
              <a:t>OFFICE OF SUPERINTENDENT OF PUBLIC INSTRUCTION</a:t>
            </a:r>
            <a:endParaRPr lang="en-US" dirty="0"/>
          </a:p>
        </p:txBody>
      </p:sp>
    </p:spTree>
    <p:extLst>
      <p:ext uri="{BB962C8B-B14F-4D97-AF65-F5344CB8AC3E}">
        <p14:creationId xmlns:p14="http://schemas.microsoft.com/office/powerpoint/2010/main" val="4384804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pPr algn="ctr"/>
            <a:r>
              <a:rPr lang="en-US" dirty="0" smtClean="0">
                <a:solidFill>
                  <a:schemeClr val="accent4"/>
                </a:solidFill>
              </a:rPr>
              <a:t>Sexual Health Education Grade Level Outcomes – Key Points</a:t>
            </a:r>
            <a:endParaRPr lang="en-US" dirty="0">
              <a:solidFill>
                <a:schemeClr val="accent4"/>
              </a:solidFill>
            </a:endParaRPr>
          </a:p>
        </p:txBody>
      </p:sp>
      <p:sp>
        <p:nvSpPr>
          <p:cNvPr id="11" name="Content Placeholder 10"/>
          <p:cNvSpPr>
            <a:spLocks noGrp="1"/>
          </p:cNvSpPr>
          <p:nvPr>
            <p:ph idx="1"/>
          </p:nvPr>
        </p:nvSpPr>
        <p:spPr/>
        <p:txBody>
          <a:bodyPr>
            <a:normAutofit fontScale="55000" lnSpcReduction="20000"/>
          </a:bodyPr>
          <a:lstStyle/>
          <a:p>
            <a:pPr>
              <a:buFont typeface="Arial" panose="020B0604020202020204" pitchFamily="34" charset="0"/>
              <a:buChar char="•"/>
            </a:pPr>
            <a:r>
              <a:rPr lang="en-US" sz="4000" dirty="0" smtClean="0"/>
              <a:t>Based on HYA &amp; 2005 Guidelines: </a:t>
            </a:r>
          </a:p>
          <a:p>
            <a:pPr marL="201168" lvl="1" indent="0">
              <a:lnSpc>
                <a:spcPct val="170000"/>
              </a:lnSpc>
              <a:buNone/>
            </a:pPr>
            <a:r>
              <a:rPr lang="en-US" sz="3800" b="1" dirty="0" smtClean="0"/>
              <a:t>Sexuality</a:t>
            </a:r>
            <a:r>
              <a:rPr lang="en-US" sz="3800" b="1" dirty="0"/>
              <a:t>: </a:t>
            </a:r>
            <a:r>
              <a:rPr lang="en-US" sz="3800" dirty="0"/>
              <a:t>is a significant aspect of a person’s life consisting of many interrelated factors</a:t>
            </a:r>
          </a:p>
          <a:p>
            <a:pPr marL="201168" lvl="1" indent="0">
              <a:lnSpc>
                <a:spcPct val="170000"/>
              </a:lnSpc>
              <a:buNone/>
            </a:pPr>
            <a:r>
              <a:rPr lang="en-US" sz="3800" dirty="0"/>
              <a:t>including but not limited to sexual anatomy, physiology, growth and development;</a:t>
            </a:r>
          </a:p>
          <a:p>
            <a:pPr marL="201168" lvl="1" indent="0">
              <a:lnSpc>
                <a:spcPct val="170000"/>
              </a:lnSpc>
              <a:buNone/>
            </a:pPr>
            <a:r>
              <a:rPr lang="en-US" sz="3800" dirty="0">
                <a:solidFill>
                  <a:schemeClr val="tx1"/>
                </a:solidFill>
              </a:rPr>
              <a:t>gender, gender identity and gender role/expression; sexual orientation and sexual</a:t>
            </a:r>
          </a:p>
          <a:p>
            <a:pPr marL="201168" lvl="1" indent="0">
              <a:lnSpc>
                <a:spcPct val="170000"/>
              </a:lnSpc>
              <a:buNone/>
            </a:pPr>
            <a:r>
              <a:rPr lang="en-US" sz="3800" dirty="0">
                <a:solidFill>
                  <a:schemeClr val="tx1"/>
                </a:solidFill>
              </a:rPr>
              <a:t>orientation identity; </a:t>
            </a:r>
            <a:r>
              <a:rPr lang="en-US" sz="3800" dirty="0"/>
              <a:t>sexual behaviors and lifestyles; sexual beliefs, values and attitudes;</a:t>
            </a:r>
          </a:p>
          <a:p>
            <a:pPr marL="201168" lvl="1" indent="0">
              <a:lnSpc>
                <a:spcPct val="170000"/>
              </a:lnSpc>
              <a:buNone/>
            </a:pPr>
            <a:r>
              <a:rPr lang="en-US" sz="3800" dirty="0"/>
              <a:t>body image and self-esteem, sexual health; sexual [thoughts and feelings]; relationship </a:t>
            </a:r>
            <a:r>
              <a:rPr lang="en-US" sz="3800" dirty="0" smtClean="0"/>
              <a:t>to others</a:t>
            </a:r>
            <a:r>
              <a:rPr lang="en-US" sz="3800" dirty="0"/>
              <a:t>; [and] life experiences.</a:t>
            </a:r>
            <a:endParaRPr lang="en-US" sz="3800" dirty="0" smtClean="0"/>
          </a:p>
        </p:txBody>
      </p:sp>
      <p:sp>
        <p:nvSpPr>
          <p:cNvPr id="9" name="Slide Number Placeholder 8"/>
          <p:cNvSpPr>
            <a:spLocks noGrp="1"/>
          </p:cNvSpPr>
          <p:nvPr>
            <p:ph type="sldNum" sz="quarter" idx="12"/>
          </p:nvPr>
        </p:nvSpPr>
        <p:spPr/>
        <p:txBody>
          <a:bodyPr/>
          <a:lstStyle/>
          <a:p>
            <a:fld id="{4FAB73BC-B049-4115-A692-8D63A059BFB8}" type="slidenum">
              <a:rPr lang="en-US" smtClean="0"/>
              <a:t>9</a:t>
            </a:fld>
            <a:endParaRPr lang="en-US" dirty="0"/>
          </a:p>
        </p:txBody>
      </p:sp>
      <p:sp>
        <p:nvSpPr>
          <p:cNvPr id="2" name="Footer Placeholder 1"/>
          <p:cNvSpPr>
            <a:spLocks noGrp="1"/>
          </p:cNvSpPr>
          <p:nvPr>
            <p:ph type="ftr" sz="quarter" idx="11"/>
          </p:nvPr>
        </p:nvSpPr>
        <p:spPr/>
        <p:txBody>
          <a:bodyPr/>
          <a:lstStyle/>
          <a:p>
            <a:r>
              <a:rPr lang="en-US" dirty="0" smtClean="0"/>
              <a:t>OFFICE OF SUPERINTENDENT OF PUBLIC INSTRUCTION</a:t>
            </a:r>
            <a:endParaRPr lang="en-US" dirty="0"/>
          </a:p>
        </p:txBody>
      </p:sp>
    </p:spTree>
    <p:extLst>
      <p:ext uri="{BB962C8B-B14F-4D97-AF65-F5344CB8AC3E}">
        <p14:creationId xmlns:p14="http://schemas.microsoft.com/office/powerpoint/2010/main" val="3733933295"/>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Custom 3">
      <a:dk1>
        <a:srgbClr val="5D5B4E"/>
      </a:dk1>
      <a:lt1>
        <a:sysClr val="window" lastClr="FFFFFF"/>
      </a:lt1>
      <a:dk2>
        <a:srgbClr val="5D5B4E"/>
      </a:dk2>
      <a:lt2>
        <a:srgbClr val="FFFFFF"/>
      </a:lt2>
      <a:accent1>
        <a:srgbClr val="3A6983"/>
      </a:accent1>
      <a:accent2>
        <a:srgbClr val="E86948"/>
      </a:accent2>
      <a:accent3>
        <a:srgbClr val="B7C333"/>
      </a:accent3>
      <a:accent4>
        <a:srgbClr val="3A6983"/>
      </a:accent4>
      <a:accent5>
        <a:srgbClr val="E86948"/>
      </a:accent5>
      <a:accent6>
        <a:srgbClr val="B7C333"/>
      </a:accent6>
      <a:hlink>
        <a:srgbClr val="3A6983"/>
      </a:hlink>
      <a:folHlink>
        <a:srgbClr val="5D5B4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OSPI-DataAnalytics-PPTtemplate [Read-Only]" id="{B8B0C0F6-7014-4719-BFAD-C83842FBF875}" vid="{9260F247-20A7-4D4E-A054-6477E88184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654dbf66-6229-4bd0-979c-d9becf8c2734">H5TQH5YPP73P-72-64</_dlc_DocId>
    <_dlc_DocIdUrl xmlns="654dbf66-6229-4bd0-979c-d9becf8c2734">
      <Url>http://insideospi/teams/Worksites/DataGovernance/PI/_layouts/15/DocIdRedir.aspx?ID=H5TQH5YPP73P-72-64</Url>
      <Description>H5TQH5YPP73P-72-64</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57D6B6B344202A429CFE2366417B7449" ma:contentTypeVersion="3" ma:contentTypeDescription="Create a new document." ma:contentTypeScope="" ma:versionID="9294ddea7f1a22331538894cff974225">
  <xsd:schema xmlns:xsd="http://www.w3.org/2001/XMLSchema" xmlns:xs="http://www.w3.org/2001/XMLSchema" xmlns:p="http://schemas.microsoft.com/office/2006/metadata/properties" xmlns:ns2="654dbf66-6229-4bd0-979c-d9becf8c2734" targetNamespace="http://schemas.microsoft.com/office/2006/metadata/properties" ma:root="true" ma:fieldsID="f1f94e7ceb543242b0ef6f0ac05bc3f5" ns2:_="">
    <xsd:import namespace="654dbf66-6229-4bd0-979c-d9becf8c273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4dbf66-6229-4bd0-979c-d9becf8c273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27C1FBC-3104-45C5-89CB-58B4BC1FEA20}">
  <ds:schemaRefs>
    <ds:schemaRef ds:uri="http://purl.org/dc/term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654dbf66-6229-4bd0-979c-d9becf8c2734"/>
    <ds:schemaRef ds:uri="http://www.w3.org/XML/1998/namespace"/>
  </ds:schemaRefs>
</ds:datastoreItem>
</file>

<file path=customXml/itemProps2.xml><?xml version="1.0" encoding="utf-8"?>
<ds:datastoreItem xmlns:ds="http://schemas.openxmlformats.org/officeDocument/2006/customXml" ds:itemID="{C93FF6BE-F40B-4305-8D6F-D03BFD55F74A}">
  <ds:schemaRefs>
    <ds:schemaRef ds:uri="http://schemas.microsoft.com/sharepoint/v3/contenttype/forms"/>
  </ds:schemaRefs>
</ds:datastoreItem>
</file>

<file path=customXml/itemProps3.xml><?xml version="1.0" encoding="utf-8"?>
<ds:datastoreItem xmlns:ds="http://schemas.openxmlformats.org/officeDocument/2006/customXml" ds:itemID="{30AE225D-E9A6-4297-AD86-94BDD5433A13}">
  <ds:schemaRefs>
    <ds:schemaRef ds:uri="http://schemas.microsoft.com/sharepoint/events"/>
  </ds:schemaRefs>
</ds:datastoreItem>
</file>

<file path=customXml/itemProps4.xml><?xml version="1.0" encoding="utf-8"?>
<ds:datastoreItem xmlns:ds="http://schemas.openxmlformats.org/officeDocument/2006/customXml" ds:itemID="{951029C6-5B72-4396-AB0A-CAB171FF68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4dbf66-6229-4bd0-979c-d9becf8c27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OSPI-DataAnalytics-PPTtemplate</Template>
  <TotalTime>2475</TotalTime>
  <Words>2141</Words>
  <Application>Microsoft Office PowerPoint</Application>
  <PresentationFormat>Widescreen</PresentationFormat>
  <Paragraphs>176</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Century Gothic</vt:lpstr>
      <vt:lpstr>Times New Roman</vt:lpstr>
      <vt:lpstr>Wingdings</vt:lpstr>
      <vt:lpstr>Retrospect</vt:lpstr>
      <vt:lpstr> The 2016 Washington State  Health Education K-12 Learning Standards: Focus on Sexual Health </vt:lpstr>
      <vt:lpstr>Foundational Documents</vt:lpstr>
      <vt:lpstr>Standards Adoption  Process</vt:lpstr>
      <vt:lpstr>Standards Adoption Process: http://www.k12.wa.us/HealthFitness/Standards.aspx</vt:lpstr>
      <vt:lpstr>Health Education K-12 Learning Standards</vt:lpstr>
      <vt:lpstr>Health Education Core Ideas</vt:lpstr>
      <vt:lpstr>Sexual Health Education Topic Strands </vt:lpstr>
      <vt:lpstr>Sexual Health Legislative Requirements</vt:lpstr>
      <vt:lpstr>Sexual Health Education Grade Level Outcomes – Key Points</vt:lpstr>
      <vt:lpstr>Sexual Health Education Grade Level Outcomes – Key Points</vt:lpstr>
      <vt:lpstr>Sexual Health Education Topic Strands </vt:lpstr>
      <vt:lpstr>Sexual Health Education Grade Level Outcomes – Key Points</vt:lpstr>
      <vt:lpstr>Sexual Health Education Grade Level Outcomes – Key Points</vt:lpstr>
      <vt:lpstr>Values</vt:lpstr>
      <vt:lpstr>Health Education Standards &amp; Grade Level Outcomes – Resources</vt:lpstr>
      <vt:lpstr>Sexual Health Education Grade Level Outcomes – Resources</vt:lpstr>
      <vt:lpstr>Contacts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Orientation to the Washington State Healtha and Physical Education K-12 Learning Standards</dc:title>
  <dc:creator>Marissa Rathbone</dc:creator>
  <cp:lastModifiedBy>Jessica Hann</cp:lastModifiedBy>
  <cp:revision>66</cp:revision>
  <dcterms:created xsi:type="dcterms:W3CDTF">2016-03-29T01:10:31Z</dcterms:created>
  <dcterms:modified xsi:type="dcterms:W3CDTF">2017-01-31T20:53:16Z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0x01010057D6B6B344202A429CFE2366417B7449</vt:lpwstr>
  </property>
  <property fmtid="{D5CDD505-2E9C-101B-9397-08002B2CF9AE}" pid="3" name="_dlc_DocIdItemGuid">
    <vt:lpwstr>a22e29b3-86ca-447a-b4b1-1de4dc958eb6</vt:lpwstr>
  </property>
</Properties>
</file>