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5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3F3F3"/>
    <a:srgbClr val="B0B0B0"/>
    <a:srgbClr val="C98A63"/>
    <a:srgbClr val="BBB671"/>
    <a:srgbClr val="007CA8"/>
    <a:srgbClr val="F1861B"/>
    <a:srgbClr val="22A3B4"/>
    <a:srgbClr val="E84844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A070C-0903-490A-9F0F-CE0D1386F43A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1846-AA97-4AB0-B61C-71FCED348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8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A3A1E-95A6-4E54-BEC4-9BFFF6C45BE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7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5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C43D-F1F8-409C-8FD1-779E18C761E2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D7B7-0DEB-4502-BF0C-66E1CE218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173"/>
          <p:cNvSpPr txBox="1"/>
          <p:nvPr/>
        </p:nvSpPr>
        <p:spPr>
          <a:xfrm>
            <a:off x="268941" y="-747"/>
            <a:ext cx="886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Timeline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6103354" y="1016649"/>
            <a:ext cx="2911711" cy="1204373"/>
            <a:chOff x="251594" y="1382045"/>
            <a:chExt cx="2911711" cy="1204373"/>
          </a:xfrm>
        </p:grpSpPr>
        <p:sp>
          <p:nvSpPr>
            <p:cNvPr id="177" name="TextBox 176"/>
            <p:cNvSpPr txBox="1"/>
            <p:nvPr/>
          </p:nvSpPr>
          <p:spPr>
            <a:xfrm>
              <a:off x="749097" y="1755421"/>
              <a:ext cx="2414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Bring your presentation to life. Download this awesome diagram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51594" y="1382045"/>
              <a:ext cx="2790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3AC0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 Time Immemorial</a:t>
              </a:r>
            </a:p>
          </p:txBody>
        </p:sp>
        <p:cxnSp>
          <p:nvCxnSpPr>
            <p:cNvPr id="179" name="Straight Connector 178"/>
            <p:cNvCxnSpPr/>
            <p:nvPr/>
          </p:nvCxnSpPr>
          <p:spPr>
            <a:xfrm flipH="1" flipV="1">
              <a:off x="583996" y="1769100"/>
              <a:ext cx="2513996" cy="1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6435756" y="2434816"/>
            <a:ext cx="2579309" cy="1204373"/>
            <a:chOff x="583996" y="1382045"/>
            <a:chExt cx="2579309" cy="1204373"/>
          </a:xfrm>
        </p:grpSpPr>
        <p:sp>
          <p:nvSpPr>
            <p:cNvPr id="197" name="TextBox 196"/>
            <p:cNvSpPr txBox="1"/>
            <p:nvPr/>
          </p:nvSpPr>
          <p:spPr>
            <a:xfrm>
              <a:off x="749097" y="1755421"/>
              <a:ext cx="2414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Bring your presentation to life. Download this awesome diagram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126467" y="1382045"/>
              <a:ext cx="1915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E848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Neolithic Era</a:t>
              </a:r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H="1" flipV="1">
              <a:off x="583996" y="1769100"/>
              <a:ext cx="2513996" cy="1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6435756" y="3852983"/>
            <a:ext cx="2579309" cy="1204373"/>
            <a:chOff x="583996" y="1382045"/>
            <a:chExt cx="2579309" cy="1204373"/>
          </a:xfrm>
        </p:grpSpPr>
        <p:sp>
          <p:nvSpPr>
            <p:cNvPr id="204" name="TextBox 203"/>
            <p:cNvSpPr txBox="1"/>
            <p:nvPr/>
          </p:nvSpPr>
          <p:spPr>
            <a:xfrm>
              <a:off x="749097" y="1755421"/>
              <a:ext cx="2414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Bring your presentation to life. Download this awesome diagram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28129" y="1382045"/>
              <a:ext cx="2414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22A3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Early Civilizations</a:t>
              </a:r>
            </a:p>
          </p:txBody>
        </p:sp>
        <p:cxnSp>
          <p:nvCxnSpPr>
            <p:cNvPr id="206" name="Straight Connector 205"/>
            <p:cNvCxnSpPr/>
            <p:nvPr/>
          </p:nvCxnSpPr>
          <p:spPr>
            <a:xfrm flipH="1" flipV="1">
              <a:off x="583996" y="1769100"/>
              <a:ext cx="2513996" cy="1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206"/>
          <p:cNvGrpSpPr/>
          <p:nvPr/>
        </p:nvGrpSpPr>
        <p:grpSpPr>
          <a:xfrm>
            <a:off x="6435756" y="5271149"/>
            <a:ext cx="2579309" cy="1204373"/>
            <a:chOff x="583996" y="1382045"/>
            <a:chExt cx="2579309" cy="1204373"/>
          </a:xfrm>
        </p:grpSpPr>
        <p:sp>
          <p:nvSpPr>
            <p:cNvPr id="208" name="TextBox 207"/>
            <p:cNvSpPr txBox="1"/>
            <p:nvPr/>
          </p:nvSpPr>
          <p:spPr>
            <a:xfrm>
              <a:off x="749097" y="1755421"/>
              <a:ext cx="2414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Bring your presentation to life. Download this awesome diagram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26467" y="1382045"/>
              <a:ext cx="1915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186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</a:p>
          </p:txBody>
        </p:sp>
        <p:cxnSp>
          <p:nvCxnSpPr>
            <p:cNvPr id="210" name="Straight Connector 209"/>
            <p:cNvCxnSpPr/>
            <p:nvPr/>
          </p:nvCxnSpPr>
          <p:spPr>
            <a:xfrm flipH="1" flipV="1">
              <a:off x="583996" y="1769100"/>
              <a:ext cx="2513996" cy="1"/>
            </a:xfrm>
            <a:prstGeom prst="line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7341" y="957165"/>
            <a:ext cx="5577840" cy="5577840"/>
            <a:chOff x="317341" y="957165"/>
            <a:chExt cx="5577840" cy="5577840"/>
          </a:xfrm>
        </p:grpSpPr>
        <p:sp>
          <p:nvSpPr>
            <p:cNvPr id="181" name="Oval 180"/>
            <p:cNvSpPr/>
            <p:nvPr/>
          </p:nvSpPr>
          <p:spPr>
            <a:xfrm>
              <a:off x="317341" y="957165"/>
              <a:ext cx="5577840" cy="5577840"/>
            </a:xfrm>
            <a:prstGeom prst="ellipse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63298" y="1003122"/>
              <a:ext cx="5485925" cy="5485925"/>
              <a:chOff x="116113" y="656769"/>
              <a:chExt cx="6125028" cy="6125028"/>
            </a:xfrm>
            <a:effectLst/>
          </p:grpSpPr>
          <p:grpSp>
            <p:nvGrpSpPr>
              <p:cNvPr id="175" name="Group 174"/>
              <p:cNvGrpSpPr/>
              <p:nvPr/>
            </p:nvGrpSpPr>
            <p:grpSpPr>
              <a:xfrm>
                <a:off x="116113" y="656769"/>
                <a:ext cx="6125028" cy="6125028"/>
                <a:chOff x="1618266" y="1300766"/>
                <a:chExt cx="5208968" cy="5208968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1618266" y="1300766"/>
                  <a:ext cx="5208968" cy="5208968"/>
                  <a:chOff x="1618266" y="1300766"/>
                  <a:chExt cx="5208968" cy="5208968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1618266" y="1300766"/>
                    <a:ext cx="5208968" cy="5208968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" name="Oval 3"/>
                  <p:cNvSpPr/>
                  <p:nvPr/>
                </p:nvSpPr>
                <p:spPr>
                  <a:xfrm>
                    <a:off x="1651000" y="1333500"/>
                    <a:ext cx="5143499" cy="51435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1892301" y="1574801"/>
                    <a:ext cx="4660899" cy="4660899"/>
                    <a:chOff x="1892301" y="1574801"/>
                    <a:chExt cx="4660899" cy="4660899"/>
                  </a:xfrm>
                </p:grpSpPr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1892301" y="1574801"/>
                      <a:ext cx="4660899" cy="4660899"/>
                      <a:chOff x="1892301" y="1574801"/>
                      <a:chExt cx="4660899" cy="4660899"/>
                    </a:xfrm>
                  </p:grpSpPr>
                  <p:sp>
                    <p:nvSpPr>
                      <p:cNvPr id="13" name="Freeform 12"/>
                      <p:cNvSpPr/>
                      <p:nvPr/>
                    </p:nvSpPr>
                    <p:spPr>
                      <a:xfrm>
                        <a:off x="3617116" y="2930484"/>
                        <a:ext cx="2936084" cy="3305216"/>
                      </a:xfrm>
                      <a:custGeom>
                        <a:avLst/>
                        <a:gdLst>
                          <a:gd name="connsiteX0" fmla="*/ 2720357 w 2936084"/>
                          <a:gd name="connsiteY0" fmla="*/ 0 h 3305216"/>
                          <a:gd name="connsiteX1" fmla="*/ 2752946 w 2936084"/>
                          <a:gd name="connsiteY1" fmla="*/ 67650 h 3305216"/>
                          <a:gd name="connsiteX2" fmla="*/ 2936084 w 2936084"/>
                          <a:gd name="connsiteY2" fmla="*/ 974766 h 3305216"/>
                          <a:gd name="connsiteX3" fmla="*/ 605634 w 2936084"/>
                          <a:gd name="connsiteY3" fmla="*/ 3305216 h 3305216"/>
                          <a:gd name="connsiteX4" fmla="*/ 135967 w 2936084"/>
                          <a:gd name="connsiteY4" fmla="*/ 3257870 h 3305216"/>
                          <a:gd name="connsiteX5" fmla="*/ 0 w 2936084"/>
                          <a:gd name="connsiteY5" fmla="*/ 3222909 h 3305216"/>
                          <a:gd name="connsiteX6" fmla="*/ 38769 w 2936084"/>
                          <a:gd name="connsiteY6" fmla="*/ 3079991 h 3305216"/>
                          <a:gd name="connsiteX7" fmla="*/ 165838 w 2936084"/>
                          <a:gd name="connsiteY7" fmla="*/ 3112664 h 3305216"/>
                          <a:gd name="connsiteX8" fmla="*/ 605634 w 2936084"/>
                          <a:gd name="connsiteY8" fmla="*/ 3156999 h 3305216"/>
                          <a:gd name="connsiteX9" fmla="*/ 2787867 w 2936084"/>
                          <a:gd name="connsiteY9" fmla="*/ 974766 h 3305216"/>
                          <a:gd name="connsiteX10" fmla="*/ 2616376 w 2936084"/>
                          <a:gd name="connsiteY10" fmla="*/ 125342 h 3305216"/>
                          <a:gd name="connsiteX11" fmla="*/ 2586987 w 2936084"/>
                          <a:gd name="connsiteY11" fmla="*/ 64334 h 3305216"/>
                          <a:gd name="connsiteX12" fmla="*/ 2720357 w 2936084"/>
                          <a:gd name="connsiteY12" fmla="*/ 0 h 33052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936084" h="3305216">
                            <a:moveTo>
                              <a:pt x="2720357" y="0"/>
                            </a:moveTo>
                            <a:lnTo>
                              <a:pt x="2752946" y="67650"/>
                            </a:lnTo>
                            <a:cubicBezTo>
                              <a:pt x="2870873" y="346461"/>
                              <a:pt x="2936084" y="652998"/>
                              <a:pt x="2936084" y="974766"/>
                            </a:cubicBezTo>
                            <a:cubicBezTo>
                              <a:pt x="2936084" y="2261838"/>
                              <a:pt x="1892706" y="3305216"/>
                              <a:pt x="605634" y="3305216"/>
                            </a:cubicBezTo>
                            <a:cubicBezTo>
                              <a:pt x="444750" y="3305216"/>
                              <a:pt x="287674" y="3288913"/>
                              <a:pt x="135967" y="3257870"/>
                            </a:cubicBezTo>
                            <a:lnTo>
                              <a:pt x="0" y="3222909"/>
                            </a:lnTo>
                            <a:lnTo>
                              <a:pt x="38769" y="3079991"/>
                            </a:lnTo>
                            <a:lnTo>
                              <a:pt x="165838" y="3112664"/>
                            </a:lnTo>
                            <a:cubicBezTo>
                              <a:pt x="307896" y="3141733"/>
                              <a:pt x="454982" y="3156999"/>
                              <a:pt x="605634" y="3156999"/>
                            </a:cubicBezTo>
                            <a:cubicBezTo>
                              <a:pt x="1810848" y="3156999"/>
                              <a:pt x="2787867" y="2179980"/>
                              <a:pt x="2787867" y="974766"/>
                            </a:cubicBezTo>
                            <a:cubicBezTo>
                              <a:pt x="2787867" y="673463"/>
                              <a:pt x="2726804" y="386421"/>
                              <a:pt x="2616376" y="125342"/>
                            </a:cubicBezTo>
                            <a:lnTo>
                              <a:pt x="2586987" y="64334"/>
                            </a:lnTo>
                            <a:lnTo>
                              <a:pt x="2720357" y="0"/>
                            </a:lnTo>
                            <a:close/>
                          </a:path>
                        </a:pathLst>
                      </a:custGeom>
                      <a:solidFill>
                        <a:srgbClr val="9D9D9D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" name="Freeform 11"/>
                      <p:cNvSpPr/>
                      <p:nvPr/>
                    </p:nvSpPr>
                    <p:spPr>
                      <a:xfrm>
                        <a:off x="1892301" y="1574801"/>
                        <a:ext cx="4445173" cy="4578593"/>
                      </a:xfrm>
                      <a:custGeom>
                        <a:avLst/>
                        <a:gdLst>
                          <a:gd name="connsiteX0" fmla="*/ 2330450 w 4445173"/>
                          <a:gd name="connsiteY0" fmla="*/ 0 h 4578593"/>
                          <a:gd name="connsiteX1" fmla="*/ 4379627 w 4445173"/>
                          <a:gd name="connsiteY1" fmla="*/ 1219619 h 4578593"/>
                          <a:gd name="connsiteX2" fmla="*/ 4445173 w 4445173"/>
                          <a:gd name="connsiteY2" fmla="*/ 1355684 h 4578593"/>
                          <a:gd name="connsiteX3" fmla="*/ 4311803 w 4445173"/>
                          <a:gd name="connsiteY3" fmla="*/ 1420018 h 4578593"/>
                          <a:gd name="connsiteX4" fmla="*/ 4249299 w 4445173"/>
                          <a:gd name="connsiteY4" fmla="*/ 1290268 h 4578593"/>
                          <a:gd name="connsiteX5" fmla="*/ 2330450 w 4445173"/>
                          <a:gd name="connsiteY5" fmla="*/ 148217 h 4578593"/>
                          <a:gd name="connsiteX6" fmla="*/ 148217 w 4445173"/>
                          <a:gd name="connsiteY6" fmla="*/ 2330450 h 4578593"/>
                          <a:gd name="connsiteX7" fmla="*/ 1681521 w 4445173"/>
                          <a:gd name="connsiteY7" fmla="*/ 4414574 h 4578593"/>
                          <a:gd name="connsiteX8" fmla="*/ 1763585 w 4445173"/>
                          <a:gd name="connsiteY8" fmla="*/ 4435675 h 4578593"/>
                          <a:gd name="connsiteX9" fmla="*/ 1724816 w 4445173"/>
                          <a:gd name="connsiteY9" fmla="*/ 4578593 h 4578593"/>
                          <a:gd name="connsiteX10" fmla="*/ 1637445 w 4445173"/>
                          <a:gd name="connsiteY10" fmla="*/ 4556128 h 4578593"/>
                          <a:gd name="connsiteX11" fmla="*/ 0 w 4445173"/>
                          <a:gd name="connsiteY11" fmla="*/ 2330450 h 4578593"/>
                          <a:gd name="connsiteX12" fmla="*/ 2330450 w 4445173"/>
                          <a:gd name="connsiteY12" fmla="*/ 0 h 45785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4445173" h="4578593">
                            <a:moveTo>
                              <a:pt x="2330450" y="0"/>
                            </a:moveTo>
                            <a:cubicBezTo>
                              <a:pt x="3215312" y="0"/>
                              <a:pt x="3984991" y="493159"/>
                              <a:pt x="4379627" y="1219619"/>
                            </a:cubicBezTo>
                            <a:lnTo>
                              <a:pt x="4445173" y="1355684"/>
                            </a:lnTo>
                            <a:lnTo>
                              <a:pt x="4311803" y="1420018"/>
                            </a:lnTo>
                            <a:lnTo>
                              <a:pt x="4249299" y="1290268"/>
                            </a:lnTo>
                            <a:cubicBezTo>
                              <a:pt x="3879762" y="610011"/>
                              <a:pt x="3159035" y="148217"/>
                              <a:pt x="2330450" y="148217"/>
                            </a:cubicBezTo>
                            <a:cubicBezTo>
                              <a:pt x="1125236" y="148217"/>
                              <a:pt x="148217" y="1125236"/>
                              <a:pt x="148217" y="2330450"/>
                            </a:cubicBezTo>
                            <a:cubicBezTo>
                              <a:pt x="148217" y="3309687"/>
                              <a:pt x="793202" y="4138279"/>
                              <a:pt x="1681521" y="4414574"/>
                            </a:cubicBezTo>
                            <a:lnTo>
                              <a:pt x="1763585" y="4435675"/>
                            </a:lnTo>
                            <a:lnTo>
                              <a:pt x="1724816" y="4578593"/>
                            </a:lnTo>
                            <a:lnTo>
                              <a:pt x="1637445" y="4556128"/>
                            </a:lnTo>
                            <a:cubicBezTo>
                              <a:pt x="688793" y="4261066"/>
                              <a:pt x="0" y="3376196"/>
                              <a:pt x="0" y="2330450"/>
                            </a:cubicBezTo>
                            <a:cubicBezTo>
                              <a:pt x="0" y="1043378"/>
                              <a:pt x="1043378" y="0"/>
                              <a:pt x="2330450" y="0"/>
                            </a:cubicBezTo>
                            <a:close/>
                          </a:path>
                        </a:pathLst>
                      </a:custGeom>
                      <a:solidFill>
                        <a:srgbClr val="3AC06A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2225676" y="1908175"/>
                      <a:ext cx="3994149" cy="3994151"/>
                      <a:chOff x="2225676" y="1908175"/>
                      <a:chExt cx="3994149" cy="3994151"/>
                    </a:xfrm>
                  </p:grpSpPr>
                  <p:sp>
                    <p:nvSpPr>
                      <p:cNvPr id="25" name="Freeform 24"/>
                      <p:cNvSpPr/>
                      <p:nvPr/>
                    </p:nvSpPr>
                    <p:spPr>
                      <a:xfrm>
                        <a:off x="2231517" y="2767367"/>
                        <a:ext cx="3988308" cy="3134959"/>
                      </a:xfrm>
                      <a:custGeom>
                        <a:avLst/>
                        <a:gdLst>
                          <a:gd name="connsiteX0" fmla="*/ 3631311 w 3988308"/>
                          <a:gd name="connsiteY0" fmla="*/ 0 h 3134959"/>
                          <a:gd name="connsiteX1" fmla="*/ 3647239 w 3988308"/>
                          <a:gd name="connsiteY1" fmla="*/ 21300 h 3134959"/>
                          <a:gd name="connsiteX2" fmla="*/ 3988308 w 3988308"/>
                          <a:gd name="connsiteY2" fmla="*/ 1137884 h 3134959"/>
                          <a:gd name="connsiteX3" fmla="*/ 1991233 w 3988308"/>
                          <a:gd name="connsiteY3" fmla="*/ 3134959 h 3134959"/>
                          <a:gd name="connsiteX4" fmla="*/ 4469 w 3988308"/>
                          <a:gd name="connsiteY4" fmla="*/ 1342073 h 3134959"/>
                          <a:gd name="connsiteX5" fmla="*/ 0 w 3988308"/>
                          <a:gd name="connsiteY5" fmla="*/ 1253581 h 3134959"/>
                          <a:gd name="connsiteX6" fmla="*/ 34442 w 3988308"/>
                          <a:gd name="connsiteY6" fmla="*/ 1253326 h 3134959"/>
                          <a:gd name="connsiteX7" fmla="*/ 152564 w 3988308"/>
                          <a:gd name="connsiteY7" fmla="*/ 1251739 h 3134959"/>
                          <a:gd name="connsiteX8" fmla="*/ 156337 w 3988308"/>
                          <a:gd name="connsiteY8" fmla="*/ 1326465 h 3134959"/>
                          <a:gd name="connsiteX9" fmla="*/ 1991233 w 3988308"/>
                          <a:gd name="connsiteY9" fmla="*/ 2982303 h 3134959"/>
                          <a:gd name="connsiteX10" fmla="*/ 3835652 w 3988308"/>
                          <a:gd name="connsiteY10" fmla="*/ 1137884 h 3134959"/>
                          <a:gd name="connsiteX11" fmla="*/ 3520654 w 3988308"/>
                          <a:gd name="connsiteY11" fmla="*/ 106652 h 3134959"/>
                          <a:gd name="connsiteX12" fmla="*/ 3507524 w 3988308"/>
                          <a:gd name="connsiteY12" fmla="*/ 89093 h 3134959"/>
                          <a:gd name="connsiteX13" fmla="*/ 3631311 w 3988308"/>
                          <a:gd name="connsiteY13" fmla="*/ 0 h 31349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3988308" h="3134959">
                            <a:moveTo>
                              <a:pt x="3631311" y="0"/>
                            </a:moveTo>
                            <a:lnTo>
                              <a:pt x="3647239" y="21300"/>
                            </a:lnTo>
                            <a:cubicBezTo>
                              <a:pt x="3862572" y="340036"/>
                              <a:pt x="3988308" y="724276"/>
                              <a:pt x="3988308" y="1137884"/>
                            </a:cubicBezTo>
                            <a:cubicBezTo>
                              <a:pt x="3988308" y="2240838"/>
                              <a:pt x="3094187" y="3134959"/>
                              <a:pt x="1991233" y="3134959"/>
                            </a:cubicBezTo>
                            <a:cubicBezTo>
                              <a:pt x="957214" y="3134959"/>
                              <a:pt x="106739" y="2349111"/>
                              <a:pt x="4469" y="1342073"/>
                            </a:cubicBezTo>
                            <a:lnTo>
                              <a:pt x="0" y="1253581"/>
                            </a:lnTo>
                            <a:lnTo>
                              <a:pt x="34442" y="1253326"/>
                            </a:lnTo>
                            <a:lnTo>
                              <a:pt x="152564" y="1251739"/>
                            </a:lnTo>
                            <a:lnTo>
                              <a:pt x="156337" y="1326465"/>
                            </a:lnTo>
                            <a:cubicBezTo>
                              <a:pt x="250789" y="2256524"/>
                              <a:pt x="1036254" y="2982303"/>
                              <a:pt x="1991233" y="2982303"/>
                            </a:cubicBezTo>
                            <a:cubicBezTo>
                              <a:pt x="3009877" y="2982303"/>
                              <a:pt x="3835652" y="2156528"/>
                              <a:pt x="3835652" y="1137884"/>
                            </a:cubicBezTo>
                            <a:cubicBezTo>
                              <a:pt x="3835652" y="755893"/>
                              <a:pt x="3719528" y="401023"/>
                              <a:pt x="3520654" y="106652"/>
                            </a:cubicBezTo>
                            <a:lnTo>
                              <a:pt x="3507524" y="89093"/>
                            </a:lnTo>
                            <a:lnTo>
                              <a:pt x="3631311" y="0"/>
                            </a:lnTo>
                            <a:close/>
                          </a:path>
                        </a:pathLst>
                      </a:custGeom>
                      <a:solidFill>
                        <a:srgbClr val="E84844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" name="Freeform 23"/>
                      <p:cNvSpPr/>
                      <p:nvPr/>
                    </p:nvSpPr>
                    <p:spPr>
                      <a:xfrm>
                        <a:off x="2225676" y="1908175"/>
                        <a:ext cx="3637153" cy="2112772"/>
                      </a:xfrm>
                      <a:custGeom>
                        <a:avLst/>
                        <a:gdLst>
                          <a:gd name="connsiteX0" fmla="*/ 1997075 w 3637153"/>
                          <a:gd name="connsiteY0" fmla="*/ 0 h 2112772"/>
                          <a:gd name="connsiteX1" fmla="*/ 3538115 w 3637153"/>
                          <a:gd name="connsiteY1" fmla="*/ 726750 h 2112772"/>
                          <a:gd name="connsiteX2" fmla="*/ 3637153 w 3637153"/>
                          <a:gd name="connsiteY2" fmla="*/ 859191 h 2112772"/>
                          <a:gd name="connsiteX3" fmla="*/ 3513366 w 3637153"/>
                          <a:gd name="connsiteY3" fmla="*/ 948284 h 2112772"/>
                          <a:gd name="connsiteX4" fmla="*/ 3420318 w 3637153"/>
                          <a:gd name="connsiteY4" fmla="*/ 823853 h 2112772"/>
                          <a:gd name="connsiteX5" fmla="*/ 1997075 w 3637153"/>
                          <a:gd name="connsiteY5" fmla="*/ 152656 h 2112772"/>
                          <a:gd name="connsiteX6" fmla="*/ 152656 w 3637153"/>
                          <a:gd name="connsiteY6" fmla="*/ 1997075 h 2112772"/>
                          <a:gd name="connsiteX7" fmla="*/ 158406 w 3637153"/>
                          <a:gd name="connsiteY7" fmla="*/ 2110930 h 2112772"/>
                          <a:gd name="connsiteX8" fmla="*/ 40284 w 3637153"/>
                          <a:gd name="connsiteY8" fmla="*/ 2112517 h 2112772"/>
                          <a:gd name="connsiteX9" fmla="*/ 5842 w 3637153"/>
                          <a:gd name="connsiteY9" fmla="*/ 2112772 h 2112772"/>
                          <a:gd name="connsiteX10" fmla="*/ 0 w 3637153"/>
                          <a:gd name="connsiteY10" fmla="*/ 1997075 h 2112772"/>
                          <a:gd name="connsiteX11" fmla="*/ 1997075 w 3637153"/>
                          <a:gd name="connsiteY11" fmla="*/ 0 h 21127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637153" h="2112772">
                            <a:moveTo>
                              <a:pt x="1997075" y="0"/>
                            </a:moveTo>
                            <a:cubicBezTo>
                              <a:pt x="2617487" y="0"/>
                              <a:pt x="3171822" y="282906"/>
                              <a:pt x="3538115" y="726750"/>
                            </a:cubicBezTo>
                            <a:lnTo>
                              <a:pt x="3637153" y="859191"/>
                            </a:lnTo>
                            <a:lnTo>
                              <a:pt x="3513366" y="948284"/>
                            </a:lnTo>
                            <a:lnTo>
                              <a:pt x="3420318" y="823853"/>
                            </a:lnTo>
                            <a:cubicBezTo>
                              <a:pt x="3082025" y="413936"/>
                              <a:pt x="2570062" y="152656"/>
                              <a:pt x="1997075" y="152656"/>
                            </a:cubicBezTo>
                            <a:cubicBezTo>
                              <a:pt x="978431" y="152656"/>
                              <a:pt x="152656" y="978431"/>
                              <a:pt x="152656" y="1997075"/>
                            </a:cubicBezTo>
                            <a:lnTo>
                              <a:pt x="158406" y="2110930"/>
                            </a:lnTo>
                            <a:lnTo>
                              <a:pt x="40284" y="2112517"/>
                            </a:lnTo>
                            <a:lnTo>
                              <a:pt x="5842" y="2112772"/>
                            </a:lnTo>
                            <a:lnTo>
                              <a:pt x="0" y="1997075"/>
                            </a:lnTo>
                            <a:cubicBezTo>
                              <a:pt x="0" y="894121"/>
                              <a:pt x="894121" y="0"/>
                              <a:pt x="1997075" y="0"/>
                            </a:cubicBezTo>
                            <a:close/>
                          </a:path>
                        </a:pathLst>
                      </a:custGeom>
                      <a:solidFill>
                        <a:srgbClr val="9D9D9D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2553170" y="2235670"/>
                      <a:ext cx="3339160" cy="3339160"/>
                      <a:chOff x="2553170" y="2235670"/>
                      <a:chExt cx="3339160" cy="3339160"/>
                    </a:xfrm>
                  </p:grpSpPr>
                  <p:sp>
                    <p:nvSpPr>
                      <p:cNvPr id="36" name="Freeform 35"/>
                      <p:cNvSpPr/>
                      <p:nvPr/>
                    </p:nvSpPr>
                    <p:spPr>
                      <a:xfrm>
                        <a:off x="2798333" y="4432438"/>
                        <a:ext cx="2994488" cy="1142392"/>
                      </a:xfrm>
                      <a:custGeom>
                        <a:avLst/>
                        <a:gdLst>
                          <a:gd name="connsiteX0" fmla="*/ 2846914 w 2994488"/>
                          <a:gd name="connsiteY0" fmla="*/ 0 h 1142392"/>
                          <a:gd name="connsiteX1" fmla="*/ 2994488 w 2994488"/>
                          <a:gd name="connsiteY1" fmla="*/ 36091 h 1142392"/>
                          <a:gd name="connsiteX2" fmla="*/ 2962793 w 2994488"/>
                          <a:gd name="connsiteY2" fmla="*/ 122688 h 1142392"/>
                          <a:gd name="connsiteX3" fmla="*/ 1424417 w 2994488"/>
                          <a:gd name="connsiteY3" fmla="*/ 1142392 h 1142392"/>
                          <a:gd name="connsiteX4" fmla="*/ 39975 w 2994488"/>
                          <a:gd name="connsiteY4" fmla="*/ 406290 h 1142392"/>
                          <a:gd name="connsiteX5" fmla="*/ 0 w 2994488"/>
                          <a:gd name="connsiteY5" fmla="*/ 340490 h 1142392"/>
                          <a:gd name="connsiteX6" fmla="*/ 134790 w 2994488"/>
                          <a:gd name="connsiteY6" fmla="*/ 271581 h 1142392"/>
                          <a:gd name="connsiteX7" fmla="*/ 165294 w 2994488"/>
                          <a:gd name="connsiteY7" fmla="*/ 321792 h 1142392"/>
                          <a:gd name="connsiteX8" fmla="*/ 1424417 w 2994488"/>
                          <a:gd name="connsiteY8" fmla="*/ 991262 h 1142392"/>
                          <a:gd name="connsiteX9" fmla="*/ 2823540 w 2994488"/>
                          <a:gd name="connsiteY9" fmla="*/ 63861 h 1142392"/>
                          <a:gd name="connsiteX10" fmla="*/ 2846914 w 2994488"/>
                          <a:gd name="connsiteY10" fmla="*/ 0 h 11423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994488" h="1142392">
                            <a:moveTo>
                              <a:pt x="2846914" y="0"/>
                            </a:moveTo>
                            <a:lnTo>
                              <a:pt x="2994488" y="36091"/>
                            </a:lnTo>
                            <a:lnTo>
                              <a:pt x="2962793" y="122688"/>
                            </a:lnTo>
                            <a:cubicBezTo>
                              <a:pt x="2709337" y="721926"/>
                              <a:pt x="2115980" y="1142392"/>
                              <a:pt x="1424417" y="1142392"/>
                            </a:cubicBezTo>
                            <a:cubicBezTo>
                              <a:pt x="848115" y="1142392"/>
                              <a:pt x="340011" y="850402"/>
                              <a:pt x="39975" y="406290"/>
                            </a:cubicBezTo>
                            <a:lnTo>
                              <a:pt x="0" y="340490"/>
                            </a:lnTo>
                            <a:lnTo>
                              <a:pt x="134790" y="271581"/>
                            </a:lnTo>
                            <a:lnTo>
                              <a:pt x="165294" y="321792"/>
                            </a:lnTo>
                            <a:cubicBezTo>
                              <a:pt x="438171" y="725702"/>
                              <a:pt x="900282" y="991262"/>
                              <a:pt x="1424417" y="991262"/>
                            </a:cubicBezTo>
                            <a:cubicBezTo>
                              <a:pt x="2053380" y="991262"/>
                              <a:pt x="2593027" y="608856"/>
                              <a:pt x="2823540" y="63861"/>
                            </a:cubicBezTo>
                            <a:lnTo>
                              <a:pt x="2846914" y="0"/>
                            </a:lnTo>
                            <a:close/>
                          </a:path>
                        </a:pathLst>
                      </a:custGeom>
                      <a:solidFill>
                        <a:srgbClr val="9D9D9D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" name="Freeform 34"/>
                      <p:cNvSpPr/>
                      <p:nvPr/>
                    </p:nvSpPr>
                    <p:spPr>
                      <a:xfrm>
                        <a:off x="2553170" y="2235670"/>
                        <a:ext cx="3339160" cy="2537258"/>
                      </a:xfrm>
                      <a:custGeom>
                        <a:avLst/>
                        <a:gdLst>
                          <a:gd name="connsiteX0" fmla="*/ 1669580 w 3339160"/>
                          <a:gd name="connsiteY0" fmla="*/ 0 h 2537258"/>
                          <a:gd name="connsiteX1" fmla="*/ 3339160 w 3339160"/>
                          <a:gd name="connsiteY1" fmla="*/ 1669580 h 2537258"/>
                          <a:gd name="connsiteX2" fmla="*/ 3264099 w 3339160"/>
                          <a:gd name="connsiteY2" fmla="*/ 2166062 h 2537258"/>
                          <a:gd name="connsiteX3" fmla="*/ 3239651 w 3339160"/>
                          <a:gd name="connsiteY3" fmla="*/ 2232859 h 2537258"/>
                          <a:gd name="connsiteX4" fmla="*/ 3092077 w 3339160"/>
                          <a:gd name="connsiteY4" fmla="*/ 2196768 h 2537258"/>
                          <a:gd name="connsiteX5" fmla="*/ 3119764 w 3339160"/>
                          <a:gd name="connsiteY5" fmla="*/ 2121121 h 2537258"/>
                          <a:gd name="connsiteX6" fmla="*/ 3188030 w 3339160"/>
                          <a:gd name="connsiteY6" fmla="*/ 1669580 h 2537258"/>
                          <a:gd name="connsiteX7" fmla="*/ 1669580 w 3339160"/>
                          <a:gd name="connsiteY7" fmla="*/ 151130 h 2537258"/>
                          <a:gd name="connsiteX8" fmla="*/ 151130 w 3339160"/>
                          <a:gd name="connsiteY8" fmla="*/ 1669580 h 2537258"/>
                          <a:gd name="connsiteX9" fmla="*/ 334399 w 3339160"/>
                          <a:gd name="connsiteY9" fmla="*/ 2393364 h 2537258"/>
                          <a:gd name="connsiteX10" fmla="*/ 379953 w 3339160"/>
                          <a:gd name="connsiteY10" fmla="*/ 2468349 h 2537258"/>
                          <a:gd name="connsiteX11" fmla="*/ 245163 w 3339160"/>
                          <a:gd name="connsiteY11" fmla="*/ 2537258 h 2537258"/>
                          <a:gd name="connsiteX12" fmla="*/ 201509 w 3339160"/>
                          <a:gd name="connsiteY12" fmla="*/ 2465401 h 2537258"/>
                          <a:gd name="connsiteX13" fmla="*/ 0 w 3339160"/>
                          <a:gd name="connsiteY13" fmla="*/ 1669580 h 2537258"/>
                          <a:gd name="connsiteX14" fmla="*/ 1669580 w 3339160"/>
                          <a:gd name="connsiteY14" fmla="*/ 0 h 2537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339160" h="2537258">
                            <a:moveTo>
                              <a:pt x="1669580" y="0"/>
                            </a:moveTo>
                            <a:cubicBezTo>
                              <a:pt x="2591664" y="0"/>
                              <a:pt x="3339160" y="747496"/>
                              <a:pt x="3339160" y="1669580"/>
                            </a:cubicBezTo>
                            <a:cubicBezTo>
                              <a:pt x="3339160" y="1842471"/>
                              <a:pt x="3312881" y="2009224"/>
                              <a:pt x="3264099" y="2166062"/>
                            </a:cubicBezTo>
                            <a:lnTo>
                              <a:pt x="3239651" y="2232859"/>
                            </a:lnTo>
                            <a:lnTo>
                              <a:pt x="3092077" y="2196768"/>
                            </a:lnTo>
                            <a:lnTo>
                              <a:pt x="3119764" y="2121121"/>
                            </a:lnTo>
                            <a:cubicBezTo>
                              <a:pt x="3164130" y="1978479"/>
                              <a:pt x="3188030" y="1826821"/>
                              <a:pt x="3188030" y="1669580"/>
                            </a:cubicBezTo>
                            <a:cubicBezTo>
                              <a:pt x="3188030" y="830963"/>
                              <a:pt x="2508197" y="151130"/>
                              <a:pt x="1669580" y="151130"/>
                            </a:cubicBezTo>
                            <a:cubicBezTo>
                              <a:pt x="830963" y="151130"/>
                              <a:pt x="151130" y="830963"/>
                              <a:pt x="151130" y="1669580"/>
                            </a:cubicBezTo>
                            <a:cubicBezTo>
                              <a:pt x="151130" y="1931648"/>
                              <a:pt x="217520" y="2178210"/>
                              <a:pt x="334399" y="2393364"/>
                            </a:cubicBezTo>
                            <a:lnTo>
                              <a:pt x="379953" y="2468349"/>
                            </a:lnTo>
                            <a:lnTo>
                              <a:pt x="245163" y="2537258"/>
                            </a:lnTo>
                            <a:lnTo>
                              <a:pt x="201509" y="2465401"/>
                            </a:lnTo>
                            <a:cubicBezTo>
                              <a:pt x="72998" y="2228833"/>
                              <a:pt x="0" y="1957731"/>
                              <a:pt x="0" y="1669580"/>
                            </a:cubicBezTo>
                            <a:cubicBezTo>
                              <a:pt x="0" y="747496"/>
                              <a:pt x="747496" y="0"/>
                              <a:pt x="1669580" y="0"/>
                            </a:cubicBezTo>
                            <a:close/>
                          </a:path>
                        </a:pathLst>
                      </a:custGeom>
                      <a:solidFill>
                        <a:srgbClr val="22A3B4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2877453" y="2559953"/>
                      <a:ext cx="2690594" cy="2690595"/>
                      <a:chOff x="2877453" y="2559953"/>
                      <a:chExt cx="2690594" cy="2690595"/>
                    </a:xfrm>
                  </p:grpSpPr>
                  <p:sp>
                    <p:nvSpPr>
                      <p:cNvPr id="52" name="Freeform 51"/>
                      <p:cNvSpPr/>
                      <p:nvPr/>
                    </p:nvSpPr>
                    <p:spPr>
                      <a:xfrm>
                        <a:off x="2877453" y="3070149"/>
                        <a:ext cx="2690594" cy="2180399"/>
                      </a:xfrm>
                      <a:custGeom>
                        <a:avLst/>
                        <a:gdLst>
                          <a:gd name="connsiteX0" fmla="*/ 2398822 w 2690594"/>
                          <a:gd name="connsiteY0" fmla="*/ 0 h 2180399"/>
                          <a:gd name="connsiteX1" fmla="*/ 2460838 w 2690594"/>
                          <a:gd name="connsiteY1" fmla="*/ 82934 h 2180399"/>
                          <a:gd name="connsiteX2" fmla="*/ 2690594 w 2690594"/>
                          <a:gd name="connsiteY2" fmla="*/ 835102 h 2180399"/>
                          <a:gd name="connsiteX3" fmla="*/ 1345297 w 2690594"/>
                          <a:gd name="connsiteY3" fmla="*/ 2180399 h 2180399"/>
                          <a:gd name="connsiteX4" fmla="*/ 0 w 2690594"/>
                          <a:gd name="connsiteY4" fmla="*/ 835102 h 2180399"/>
                          <a:gd name="connsiteX5" fmla="*/ 6123 w 2690594"/>
                          <a:gd name="connsiteY5" fmla="*/ 713862 h 2180399"/>
                          <a:gd name="connsiteX6" fmla="*/ 161190 w 2690594"/>
                          <a:gd name="connsiteY6" fmla="*/ 714761 h 2180399"/>
                          <a:gd name="connsiteX7" fmla="*/ 155113 w 2690594"/>
                          <a:gd name="connsiteY7" fmla="*/ 835102 h 2180399"/>
                          <a:gd name="connsiteX8" fmla="*/ 1345297 w 2690594"/>
                          <a:gd name="connsiteY8" fmla="*/ 2025286 h 2180399"/>
                          <a:gd name="connsiteX9" fmla="*/ 2535481 w 2690594"/>
                          <a:gd name="connsiteY9" fmla="*/ 835102 h 2180399"/>
                          <a:gd name="connsiteX10" fmla="*/ 2332216 w 2690594"/>
                          <a:gd name="connsiteY10" fmla="*/ 169659 h 2180399"/>
                          <a:gd name="connsiteX11" fmla="*/ 2284062 w 2690594"/>
                          <a:gd name="connsiteY11" fmla="*/ 105264 h 2180399"/>
                          <a:gd name="connsiteX12" fmla="*/ 2398822 w 2690594"/>
                          <a:gd name="connsiteY12" fmla="*/ 0 h 21803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690594" h="2180399">
                            <a:moveTo>
                              <a:pt x="2398822" y="0"/>
                            </a:moveTo>
                            <a:lnTo>
                              <a:pt x="2460838" y="82934"/>
                            </a:lnTo>
                            <a:cubicBezTo>
                              <a:pt x="2605894" y="297645"/>
                              <a:pt x="2690594" y="556482"/>
                              <a:pt x="2690594" y="835102"/>
                            </a:cubicBezTo>
                            <a:cubicBezTo>
                              <a:pt x="2690594" y="1578089"/>
                              <a:pt x="2088284" y="2180399"/>
                              <a:pt x="1345297" y="2180399"/>
                            </a:cubicBezTo>
                            <a:cubicBezTo>
                              <a:pt x="602310" y="2180399"/>
                              <a:pt x="0" y="1578089"/>
                              <a:pt x="0" y="835102"/>
                            </a:cubicBezTo>
                            <a:lnTo>
                              <a:pt x="6123" y="713862"/>
                            </a:lnTo>
                            <a:lnTo>
                              <a:pt x="161190" y="714761"/>
                            </a:lnTo>
                            <a:lnTo>
                              <a:pt x="155113" y="835102"/>
                            </a:lnTo>
                            <a:cubicBezTo>
                              <a:pt x="155113" y="1492422"/>
                              <a:pt x="687977" y="2025286"/>
                              <a:pt x="1345297" y="2025286"/>
                            </a:cubicBezTo>
                            <a:cubicBezTo>
                              <a:pt x="2002617" y="2025286"/>
                              <a:pt x="2535481" y="1492422"/>
                              <a:pt x="2535481" y="835102"/>
                            </a:cubicBezTo>
                            <a:cubicBezTo>
                              <a:pt x="2535481" y="588607"/>
                              <a:pt x="2460547" y="359614"/>
                              <a:pt x="2332216" y="169659"/>
                            </a:cubicBezTo>
                            <a:lnTo>
                              <a:pt x="2284062" y="105264"/>
                            </a:lnTo>
                            <a:lnTo>
                              <a:pt x="2398822" y="0"/>
                            </a:lnTo>
                            <a:close/>
                          </a:path>
                        </a:pathLst>
                      </a:custGeom>
                      <a:solidFill>
                        <a:srgbClr val="F1861B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0" name="Freeform 49"/>
                      <p:cNvSpPr/>
                      <p:nvPr/>
                    </p:nvSpPr>
                    <p:spPr>
                      <a:xfrm>
                        <a:off x="2883577" y="2559953"/>
                        <a:ext cx="2392699" cy="1224956"/>
                      </a:xfrm>
                      <a:custGeom>
                        <a:avLst/>
                        <a:gdLst>
                          <a:gd name="connsiteX0" fmla="*/ 1339174 w 2392699"/>
                          <a:gd name="connsiteY0" fmla="*/ 0 h 1224956"/>
                          <a:gd name="connsiteX1" fmla="*/ 2377271 w 2392699"/>
                          <a:gd name="connsiteY1" fmla="*/ 489563 h 1224956"/>
                          <a:gd name="connsiteX2" fmla="*/ 2392699 w 2392699"/>
                          <a:gd name="connsiteY2" fmla="*/ 510195 h 1224956"/>
                          <a:gd name="connsiteX3" fmla="*/ 2277939 w 2392699"/>
                          <a:gd name="connsiteY3" fmla="*/ 615459 h 1224956"/>
                          <a:gd name="connsiteX4" fmla="*/ 2257578 w 2392699"/>
                          <a:gd name="connsiteY4" fmla="*/ 588230 h 1224956"/>
                          <a:gd name="connsiteX5" fmla="*/ 1339174 w 2392699"/>
                          <a:gd name="connsiteY5" fmla="*/ 155113 h 1224956"/>
                          <a:gd name="connsiteX6" fmla="*/ 155135 w 2392699"/>
                          <a:gd name="connsiteY6" fmla="*/ 1223608 h 1224956"/>
                          <a:gd name="connsiteX7" fmla="*/ 155067 w 2392699"/>
                          <a:gd name="connsiteY7" fmla="*/ 1224956 h 1224956"/>
                          <a:gd name="connsiteX8" fmla="*/ 0 w 2392699"/>
                          <a:gd name="connsiteY8" fmla="*/ 1224057 h 1224956"/>
                          <a:gd name="connsiteX9" fmla="*/ 823 w 2392699"/>
                          <a:gd name="connsiteY9" fmla="*/ 1207748 h 1224956"/>
                          <a:gd name="connsiteX10" fmla="*/ 1339174 w 2392699"/>
                          <a:gd name="connsiteY10" fmla="*/ 0 h 12249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92699" h="1224956">
                            <a:moveTo>
                              <a:pt x="1339174" y="0"/>
                            </a:moveTo>
                            <a:cubicBezTo>
                              <a:pt x="1757104" y="0"/>
                              <a:pt x="2130524" y="190575"/>
                              <a:pt x="2377271" y="489563"/>
                            </a:cubicBezTo>
                            <a:lnTo>
                              <a:pt x="2392699" y="510195"/>
                            </a:lnTo>
                            <a:lnTo>
                              <a:pt x="2277939" y="615459"/>
                            </a:lnTo>
                            <a:lnTo>
                              <a:pt x="2257578" y="588230"/>
                            </a:lnTo>
                            <a:cubicBezTo>
                              <a:pt x="2039281" y="323715"/>
                              <a:pt x="1708917" y="155113"/>
                              <a:pt x="1339174" y="155113"/>
                            </a:cubicBezTo>
                            <a:cubicBezTo>
                              <a:pt x="722937" y="155113"/>
                              <a:pt x="216084" y="623451"/>
                              <a:pt x="155135" y="1223608"/>
                            </a:cubicBezTo>
                            <a:lnTo>
                              <a:pt x="155067" y="1224956"/>
                            </a:lnTo>
                            <a:lnTo>
                              <a:pt x="0" y="1224057"/>
                            </a:lnTo>
                            <a:lnTo>
                              <a:pt x="823" y="1207748"/>
                            </a:lnTo>
                            <a:cubicBezTo>
                              <a:pt x="69715" y="529374"/>
                              <a:pt x="642624" y="0"/>
                              <a:pt x="1339174" y="0"/>
                            </a:cubicBezTo>
                            <a:close/>
                          </a:path>
                        </a:pathLst>
                      </a:custGeom>
                      <a:solidFill>
                        <a:srgbClr val="9D9D9D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3127376" y="2809876"/>
                  <a:ext cx="2190752" cy="2190752"/>
                  <a:chOff x="3118273" y="2809802"/>
                  <a:chExt cx="2240704" cy="2240704"/>
                </a:xfrm>
              </p:grpSpPr>
              <p:sp>
                <p:nvSpPr>
                  <p:cNvPr id="61" name="Oval 60"/>
                  <p:cNvSpPr/>
                  <p:nvPr/>
                </p:nvSpPr>
                <p:spPr>
                  <a:xfrm>
                    <a:off x="3118273" y="2809802"/>
                    <a:ext cx="2240704" cy="2240704"/>
                  </a:xfrm>
                  <a:prstGeom prst="ellipse">
                    <a:avLst/>
                  </a:prstGeom>
                  <a:solidFill>
                    <a:srgbClr val="5C5C5C">
                      <a:alpha val="55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133667" y="2824163"/>
                    <a:ext cx="2209916" cy="2211982"/>
                    <a:chOff x="3342620" y="2401726"/>
                    <a:chExt cx="2456207" cy="2458513"/>
                  </a:xfrm>
                </p:grpSpPr>
                <p:sp>
                  <p:nvSpPr>
                    <p:cNvPr id="63" name="Freeform 237"/>
                    <p:cNvSpPr>
                      <a:spLocks/>
                    </p:cNvSpPr>
                    <p:nvPr/>
                  </p:nvSpPr>
                  <p:spPr bwMode="auto">
                    <a:xfrm rot="60000">
                      <a:off x="3342620" y="2401726"/>
                      <a:ext cx="2453198" cy="2458513"/>
                    </a:xfrm>
                    <a:prstGeom prst="ellipse">
                      <a:avLst/>
                    </a:prstGeom>
                    <a:solidFill>
                      <a:srgbClr val="2F9FEE"/>
                    </a:solidFill>
                    <a:ln w="38100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3353023" y="2455088"/>
                      <a:ext cx="2445804" cy="2329940"/>
                      <a:chOff x="5987827" y="4091922"/>
                      <a:chExt cx="1514253" cy="1424765"/>
                    </a:xfrm>
                    <a:solidFill>
                      <a:srgbClr val="D9D9D9"/>
                    </a:solidFill>
                  </p:grpSpPr>
                  <p:grpSp>
                    <p:nvGrpSpPr>
                      <p:cNvPr id="65" name="Group 64"/>
                      <p:cNvGrpSpPr/>
                      <p:nvPr/>
                    </p:nvGrpSpPr>
                    <p:grpSpPr>
                      <a:xfrm rot="60000">
                        <a:off x="5990852" y="4091922"/>
                        <a:ext cx="1506000" cy="1424765"/>
                        <a:chOff x="1999363" y="1682798"/>
                        <a:chExt cx="3768048" cy="3564818"/>
                      </a:xfrm>
                      <a:grpFill/>
                    </p:grpSpPr>
                    <p:grpSp>
                      <p:nvGrpSpPr>
                        <p:cNvPr id="88" name="Group 87"/>
                        <p:cNvGrpSpPr/>
                        <p:nvPr/>
                      </p:nvGrpSpPr>
                      <p:grpSpPr>
                        <a:xfrm>
                          <a:off x="2063489" y="1682798"/>
                          <a:ext cx="2887713" cy="2948585"/>
                          <a:chOff x="2063533" y="1682817"/>
                          <a:chExt cx="2887771" cy="2948618"/>
                        </a:xfrm>
                        <a:grpFill/>
                      </p:grpSpPr>
                      <p:sp>
                        <p:nvSpPr>
                          <p:cNvPr id="129" name="Freeform 2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2290" y="2505558"/>
                            <a:ext cx="16304" cy="4346"/>
                          </a:xfrm>
                          <a:custGeom>
                            <a:avLst/>
                            <a:gdLst>
                              <a:gd name="T0" fmla="*/ 10 w 15"/>
                              <a:gd name="T1" fmla="*/ 0 h 4"/>
                              <a:gd name="T2" fmla="*/ 13 w 15"/>
                              <a:gd name="T3" fmla="*/ 1 h 4"/>
                              <a:gd name="T4" fmla="*/ 15 w 15"/>
                              <a:gd name="T5" fmla="*/ 3 h 4"/>
                              <a:gd name="T6" fmla="*/ 0 w 15"/>
                              <a:gd name="T7" fmla="*/ 4 h 4"/>
                              <a:gd name="T8" fmla="*/ 1 w 15"/>
                              <a:gd name="T9" fmla="*/ 3 h 4"/>
                              <a:gd name="T10" fmla="*/ 4 w 15"/>
                              <a:gd name="T11" fmla="*/ 1 h 4"/>
                              <a:gd name="T12" fmla="*/ 7 w 15"/>
                              <a:gd name="T13" fmla="*/ 0 h 4"/>
                              <a:gd name="T14" fmla="*/ 10 w 15"/>
                              <a:gd name="T15" fmla="*/ 0 h 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5" h="4">
                                <a:moveTo>
                                  <a:pt x="10" y="0"/>
                                </a:moveTo>
                                <a:lnTo>
                                  <a:pt x="13" y="1"/>
                                </a:lnTo>
                                <a:lnTo>
                                  <a:pt x="15" y="3"/>
                                </a:lnTo>
                                <a:lnTo>
                                  <a:pt x="0" y="4"/>
                                </a:lnTo>
                                <a:lnTo>
                                  <a:pt x="1" y="3"/>
                                </a:lnTo>
                                <a:lnTo>
                                  <a:pt x="4" y="1"/>
                                </a:lnTo>
                                <a:lnTo>
                                  <a:pt x="7" y="0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0" name="Freeform 3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2290" y="2503386"/>
                            <a:ext cx="9783" cy="3260"/>
                          </a:xfrm>
                          <a:custGeom>
                            <a:avLst/>
                            <a:gdLst>
                              <a:gd name="T0" fmla="*/ 9 w 9"/>
                              <a:gd name="T1" fmla="*/ 0 h 3"/>
                              <a:gd name="T2" fmla="*/ 9 w 9"/>
                              <a:gd name="T3" fmla="*/ 2 h 3"/>
                              <a:gd name="T4" fmla="*/ 0 w 9"/>
                              <a:gd name="T5" fmla="*/ 3 h 3"/>
                              <a:gd name="T6" fmla="*/ 3 w 9"/>
                              <a:gd name="T7" fmla="*/ 2 h 3"/>
                              <a:gd name="T8" fmla="*/ 4 w 9"/>
                              <a:gd name="T9" fmla="*/ 0 h 3"/>
                              <a:gd name="T10" fmla="*/ 9 w 9"/>
                              <a:gd name="T11" fmla="*/ 0 h 3"/>
                              <a:gd name="T12" fmla="*/ 9 w 9"/>
                              <a:gd name="T13" fmla="*/ 0 h 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9" h="3">
                                <a:moveTo>
                                  <a:pt x="9" y="0"/>
                                </a:moveTo>
                                <a:lnTo>
                                  <a:pt x="9" y="2"/>
                                </a:lnTo>
                                <a:lnTo>
                                  <a:pt x="0" y="3"/>
                                </a:lnTo>
                                <a:lnTo>
                                  <a:pt x="3" y="2"/>
                                </a:lnTo>
                                <a:lnTo>
                                  <a:pt x="4" y="0"/>
                                </a:lnTo>
                                <a:lnTo>
                                  <a:pt x="9" y="0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1" name="Freeform 3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2071" y="2503386"/>
                            <a:ext cx="7607" cy="2174"/>
                          </a:xfrm>
                          <a:custGeom>
                            <a:avLst/>
                            <a:gdLst>
                              <a:gd name="T0" fmla="*/ 1 w 7"/>
                              <a:gd name="T1" fmla="*/ 0 h 2"/>
                              <a:gd name="T2" fmla="*/ 4 w 7"/>
                              <a:gd name="T3" fmla="*/ 0 h 2"/>
                              <a:gd name="T4" fmla="*/ 7 w 7"/>
                              <a:gd name="T5" fmla="*/ 2 h 2"/>
                              <a:gd name="T6" fmla="*/ 0 w 7"/>
                              <a:gd name="T7" fmla="*/ 2 h 2"/>
                              <a:gd name="T8" fmla="*/ 0 w 7"/>
                              <a:gd name="T9" fmla="*/ 0 h 2"/>
                              <a:gd name="T10" fmla="*/ 1 w 7"/>
                              <a:gd name="T11" fmla="*/ 0 h 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7" h="2">
                                <a:moveTo>
                                  <a:pt x="1" y="0"/>
                                </a:moveTo>
                                <a:lnTo>
                                  <a:pt x="4" y="0"/>
                                </a:lnTo>
                                <a:lnTo>
                                  <a:pt x="7" y="2"/>
                                </a:lnTo>
                                <a:lnTo>
                                  <a:pt x="0" y="2"/>
                                </a:lnTo>
                                <a:lnTo>
                                  <a:pt x="0" y="0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2" name="Freeform 3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3330" y="4406453"/>
                            <a:ext cx="9783" cy="20650"/>
                          </a:xfrm>
                          <a:custGeom>
                            <a:avLst/>
                            <a:gdLst>
                              <a:gd name="T0" fmla="*/ 9 w 9"/>
                              <a:gd name="T1" fmla="*/ 0 h 19"/>
                              <a:gd name="T2" fmla="*/ 4 w 9"/>
                              <a:gd name="T3" fmla="*/ 10 h 19"/>
                              <a:gd name="T4" fmla="*/ 1 w 9"/>
                              <a:gd name="T5" fmla="*/ 19 h 19"/>
                              <a:gd name="T6" fmla="*/ 0 w 9"/>
                              <a:gd name="T7" fmla="*/ 19 h 19"/>
                              <a:gd name="T8" fmla="*/ 4 w 9"/>
                              <a:gd name="T9" fmla="*/ 10 h 19"/>
                              <a:gd name="T10" fmla="*/ 9 w 9"/>
                              <a:gd name="T11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9" h="19">
                                <a:moveTo>
                                  <a:pt x="9" y="0"/>
                                </a:moveTo>
                                <a:lnTo>
                                  <a:pt x="4" y="10"/>
                                </a:lnTo>
                                <a:lnTo>
                                  <a:pt x="1" y="19"/>
                                </a:lnTo>
                                <a:lnTo>
                                  <a:pt x="0" y="19"/>
                                </a:lnTo>
                                <a:lnTo>
                                  <a:pt x="4" y="10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3" name="Freeform 3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1663" y="3725000"/>
                            <a:ext cx="1088" cy="8695"/>
                          </a:xfrm>
                          <a:custGeom>
                            <a:avLst/>
                            <a:gdLst>
                              <a:gd name="T0" fmla="*/ 0 w 1"/>
                              <a:gd name="T1" fmla="*/ 0 h 8"/>
                              <a:gd name="T2" fmla="*/ 1 w 1"/>
                              <a:gd name="T3" fmla="*/ 7 h 8"/>
                              <a:gd name="T4" fmla="*/ 1 w 1"/>
                              <a:gd name="T5" fmla="*/ 8 h 8"/>
                              <a:gd name="T6" fmla="*/ 0 w 1"/>
                              <a:gd name="T7" fmla="*/ 0 h 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1" h="8">
                                <a:moveTo>
                                  <a:pt x="0" y="0"/>
                                </a:moveTo>
                                <a:lnTo>
                                  <a:pt x="1" y="7"/>
                                </a:lnTo>
                                <a:lnTo>
                                  <a:pt x="1" y="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4" name="Freeform 4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27468" y="4061926"/>
                            <a:ext cx="26085" cy="35866"/>
                          </a:xfrm>
                          <a:custGeom>
                            <a:avLst/>
                            <a:gdLst>
                              <a:gd name="T0" fmla="*/ 5 w 24"/>
                              <a:gd name="T1" fmla="*/ 0 h 33"/>
                              <a:gd name="T2" fmla="*/ 10 w 24"/>
                              <a:gd name="T3" fmla="*/ 5 h 33"/>
                              <a:gd name="T4" fmla="*/ 14 w 24"/>
                              <a:gd name="T5" fmla="*/ 9 h 33"/>
                              <a:gd name="T6" fmla="*/ 19 w 24"/>
                              <a:gd name="T7" fmla="*/ 15 h 33"/>
                              <a:gd name="T8" fmla="*/ 23 w 24"/>
                              <a:gd name="T9" fmla="*/ 24 h 33"/>
                              <a:gd name="T10" fmla="*/ 24 w 24"/>
                              <a:gd name="T11" fmla="*/ 31 h 33"/>
                              <a:gd name="T12" fmla="*/ 20 w 24"/>
                              <a:gd name="T13" fmla="*/ 33 h 33"/>
                              <a:gd name="T14" fmla="*/ 19 w 24"/>
                              <a:gd name="T15" fmla="*/ 27 h 33"/>
                              <a:gd name="T16" fmla="*/ 16 w 24"/>
                              <a:gd name="T17" fmla="*/ 21 h 33"/>
                              <a:gd name="T18" fmla="*/ 11 w 24"/>
                              <a:gd name="T19" fmla="*/ 15 h 33"/>
                              <a:gd name="T20" fmla="*/ 8 w 24"/>
                              <a:gd name="T21" fmla="*/ 11 h 33"/>
                              <a:gd name="T22" fmla="*/ 4 w 24"/>
                              <a:gd name="T23" fmla="*/ 6 h 33"/>
                              <a:gd name="T24" fmla="*/ 0 w 24"/>
                              <a:gd name="T25" fmla="*/ 3 h 33"/>
                              <a:gd name="T26" fmla="*/ 5 w 24"/>
                              <a:gd name="T27" fmla="*/ 0 h 3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24" h="33">
                                <a:moveTo>
                                  <a:pt x="5" y="0"/>
                                </a:moveTo>
                                <a:lnTo>
                                  <a:pt x="10" y="5"/>
                                </a:lnTo>
                                <a:lnTo>
                                  <a:pt x="14" y="9"/>
                                </a:lnTo>
                                <a:lnTo>
                                  <a:pt x="19" y="15"/>
                                </a:lnTo>
                                <a:lnTo>
                                  <a:pt x="23" y="24"/>
                                </a:lnTo>
                                <a:lnTo>
                                  <a:pt x="24" y="31"/>
                                </a:lnTo>
                                <a:lnTo>
                                  <a:pt x="20" y="33"/>
                                </a:lnTo>
                                <a:lnTo>
                                  <a:pt x="19" y="27"/>
                                </a:lnTo>
                                <a:lnTo>
                                  <a:pt x="16" y="21"/>
                                </a:lnTo>
                                <a:lnTo>
                                  <a:pt x="11" y="15"/>
                                </a:lnTo>
                                <a:lnTo>
                                  <a:pt x="8" y="11"/>
                                </a:lnTo>
                                <a:lnTo>
                                  <a:pt x="4" y="6"/>
                                </a:lnTo>
                                <a:lnTo>
                                  <a:pt x="0" y="3"/>
                                </a:lnTo>
                                <a:lnTo>
                                  <a:pt x="5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5" name="Freeform 4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0545" y="4057574"/>
                            <a:ext cx="61953" cy="10867"/>
                          </a:xfrm>
                          <a:custGeom>
                            <a:avLst/>
                            <a:gdLst>
                              <a:gd name="T0" fmla="*/ 34 w 57"/>
                              <a:gd name="T1" fmla="*/ 0 h 10"/>
                              <a:gd name="T2" fmla="*/ 47 w 57"/>
                              <a:gd name="T3" fmla="*/ 1 h 10"/>
                              <a:gd name="T4" fmla="*/ 57 w 57"/>
                              <a:gd name="T5" fmla="*/ 4 h 10"/>
                              <a:gd name="T6" fmla="*/ 53 w 57"/>
                              <a:gd name="T7" fmla="*/ 9 h 10"/>
                              <a:gd name="T8" fmla="*/ 47 w 57"/>
                              <a:gd name="T9" fmla="*/ 7 h 10"/>
                              <a:gd name="T10" fmla="*/ 40 w 57"/>
                              <a:gd name="T11" fmla="*/ 6 h 10"/>
                              <a:gd name="T12" fmla="*/ 32 w 57"/>
                              <a:gd name="T13" fmla="*/ 6 h 10"/>
                              <a:gd name="T14" fmla="*/ 16 w 57"/>
                              <a:gd name="T15" fmla="*/ 7 h 10"/>
                              <a:gd name="T16" fmla="*/ 0 w 57"/>
                              <a:gd name="T17" fmla="*/ 10 h 10"/>
                              <a:gd name="T18" fmla="*/ 1 w 57"/>
                              <a:gd name="T19" fmla="*/ 10 h 10"/>
                              <a:gd name="T20" fmla="*/ 4 w 57"/>
                              <a:gd name="T21" fmla="*/ 7 h 10"/>
                              <a:gd name="T22" fmla="*/ 7 w 57"/>
                              <a:gd name="T23" fmla="*/ 3 h 10"/>
                              <a:gd name="T24" fmla="*/ 34 w 57"/>
                              <a:gd name="T25" fmla="*/ 0 h 1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57" h="10">
                                <a:moveTo>
                                  <a:pt x="34" y="0"/>
                                </a:moveTo>
                                <a:lnTo>
                                  <a:pt x="47" y="1"/>
                                </a:lnTo>
                                <a:lnTo>
                                  <a:pt x="57" y="4"/>
                                </a:lnTo>
                                <a:lnTo>
                                  <a:pt x="53" y="9"/>
                                </a:lnTo>
                                <a:lnTo>
                                  <a:pt x="47" y="7"/>
                                </a:lnTo>
                                <a:lnTo>
                                  <a:pt x="40" y="6"/>
                                </a:lnTo>
                                <a:lnTo>
                                  <a:pt x="32" y="6"/>
                                </a:lnTo>
                                <a:lnTo>
                                  <a:pt x="16" y="7"/>
                                </a:lnTo>
                                <a:lnTo>
                                  <a:pt x="0" y="10"/>
                                </a:lnTo>
                                <a:lnTo>
                                  <a:pt x="1" y="10"/>
                                </a:lnTo>
                                <a:lnTo>
                                  <a:pt x="4" y="7"/>
                                </a:lnTo>
                                <a:lnTo>
                                  <a:pt x="7" y="3"/>
                                </a:lnTo>
                                <a:lnTo>
                                  <a:pt x="3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6" name="Freeform 4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8831" y="4009755"/>
                            <a:ext cx="67383" cy="14129"/>
                          </a:xfrm>
                          <a:custGeom>
                            <a:avLst/>
                            <a:gdLst>
                              <a:gd name="T0" fmla="*/ 62 w 62"/>
                              <a:gd name="T1" fmla="*/ 0 h 13"/>
                              <a:gd name="T2" fmla="*/ 44 w 62"/>
                              <a:gd name="T3" fmla="*/ 7 h 13"/>
                              <a:gd name="T4" fmla="*/ 27 w 62"/>
                              <a:gd name="T5" fmla="*/ 12 h 13"/>
                              <a:gd name="T6" fmla="*/ 12 w 62"/>
                              <a:gd name="T7" fmla="*/ 13 h 13"/>
                              <a:gd name="T8" fmla="*/ 8 w 62"/>
                              <a:gd name="T9" fmla="*/ 13 h 13"/>
                              <a:gd name="T10" fmla="*/ 3 w 62"/>
                              <a:gd name="T11" fmla="*/ 12 h 13"/>
                              <a:gd name="T12" fmla="*/ 0 w 62"/>
                              <a:gd name="T13" fmla="*/ 9 h 13"/>
                              <a:gd name="T14" fmla="*/ 62 w 62"/>
                              <a:gd name="T15" fmla="*/ 0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62" h="13">
                                <a:moveTo>
                                  <a:pt x="62" y="0"/>
                                </a:moveTo>
                                <a:lnTo>
                                  <a:pt x="44" y="7"/>
                                </a:lnTo>
                                <a:lnTo>
                                  <a:pt x="27" y="12"/>
                                </a:lnTo>
                                <a:lnTo>
                                  <a:pt x="12" y="13"/>
                                </a:lnTo>
                                <a:lnTo>
                                  <a:pt x="8" y="13"/>
                                </a:lnTo>
                                <a:lnTo>
                                  <a:pt x="3" y="12"/>
                                </a:lnTo>
                                <a:lnTo>
                                  <a:pt x="0" y="9"/>
                                </a:lnTo>
                                <a:lnTo>
                                  <a:pt x="6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7" name="Freeform 4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48176" y="3981494"/>
                            <a:ext cx="45648" cy="27173"/>
                          </a:xfrm>
                          <a:custGeom>
                            <a:avLst/>
                            <a:gdLst>
                              <a:gd name="T0" fmla="*/ 4 w 42"/>
                              <a:gd name="T1" fmla="*/ 0 h 25"/>
                              <a:gd name="T2" fmla="*/ 22 w 42"/>
                              <a:gd name="T3" fmla="*/ 10 h 25"/>
                              <a:gd name="T4" fmla="*/ 42 w 42"/>
                              <a:gd name="T5" fmla="*/ 23 h 25"/>
                              <a:gd name="T6" fmla="*/ 37 w 42"/>
                              <a:gd name="T7" fmla="*/ 25 h 25"/>
                              <a:gd name="T8" fmla="*/ 16 w 42"/>
                              <a:gd name="T9" fmla="*/ 13 h 25"/>
                              <a:gd name="T10" fmla="*/ 0 w 42"/>
                              <a:gd name="T11" fmla="*/ 1 h 25"/>
                              <a:gd name="T12" fmla="*/ 4 w 42"/>
                              <a:gd name="T13" fmla="*/ 0 h 2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42" h="25">
                                <a:moveTo>
                                  <a:pt x="4" y="0"/>
                                </a:moveTo>
                                <a:lnTo>
                                  <a:pt x="22" y="10"/>
                                </a:lnTo>
                                <a:lnTo>
                                  <a:pt x="42" y="23"/>
                                </a:lnTo>
                                <a:lnTo>
                                  <a:pt x="37" y="25"/>
                                </a:lnTo>
                                <a:lnTo>
                                  <a:pt x="16" y="13"/>
                                </a:lnTo>
                                <a:lnTo>
                                  <a:pt x="0" y="1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8" name="Freeform 4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9702" y="3945631"/>
                            <a:ext cx="14129" cy="23910"/>
                          </a:xfrm>
                          <a:custGeom>
                            <a:avLst/>
                            <a:gdLst>
                              <a:gd name="T0" fmla="*/ 4 w 13"/>
                              <a:gd name="T1" fmla="*/ 0 h 22"/>
                              <a:gd name="T2" fmla="*/ 7 w 13"/>
                              <a:gd name="T3" fmla="*/ 8 h 22"/>
                              <a:gd name="T4" fmla="*/ 10 w 13"/>
                              <a:gd name="T5" fmla="*/ 15 h 22"/>
                              <a:gd name="T6" fmla="*/ 13 w 13"/>
                              <a:gd name="T7" fmla="*/ 22 h 22"/>
                              <a:gd name="T8" fmla="*/ 12 w 13"/>
                              <a:gd name="T9" fmla="*/ 22 h 22"/>
                              <a:gd name="T10" fmla="*/ 10 w 13"/>
                              <a:gd name="T11" fmla="*/ 22 h 22"/>
                              <a:gd name="T12" fmla="*/ 7 w 13"/>
                              <a:gd name="T13" fmla="*/ 22 h 22"/>
                              <a:gd name="T14" fmla="*/ 4 w 13"/>
                              <a:gd name="T15" fmla="*/ 21 h 22"/>
                              <a:gd name="T16" fmla="*/ 1 w 13"/>
                              <a:gd name="T17" fmla="*/ 19 h 22"/>
                              <a:gd name="T18" fmla="*/ 0 w 13"/>
                              <a:gd name="T19" fmla="*/ 18 h 22"/>
                              <a:gd name="T20" fmla="*/ 0 w 13"/>
                              <a:gd name="T21" fmla="*/ 15 h 22"/>
                              <a:gd name="T22" fmla="*/ 0 w 13"/>
                              <a:gd name="T23" fmla="*/ 11 h 22"/>
                              <a:gd name="T24" fmla="*/ 1 w 13"/>
                              <a:gd name="T25" fmla="*/ 6 h 22"/>
                              <a:gd name="T26" fmla="*/ 4 w 13"/>
                              <a:gd name="T27" fmla="*/ 0 h 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13" h="22">
                                <a:moveTo>
                                  <a:pt x="4" y="0"/>
                                </a:moveTo>
                                <a:lnTo>
                                  <a:pt x="7" y="8"/>
                                </a:lnTo>
                                <a:lnTo>
                                  <a:pt x="10" y="15"/>
                                </a:lnTo>
                                <a:lnTo>
                                  <a:pt x="13" y="22"/>
                                </a:lnTo>
                                <a:lnTo>
                                  <a:pt x="12" y="22"/>
                                </a:lnTo>
                                <a:lnTo>
                                  <a:pt x="10" y="22"/>
                                </a:lnTo>
                                <a:lnTo>
                                  <a:pt x="7" y="22"/>
                                </a:lnTo>
                                <a:lnTo>
                                  <a:pt x="4" y="21"/>
                                </a:lnTo>
                                <a:lnTo>
                                  <a:pt x="1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5"/>
                                </a:lnTo>
                                <a:lnTo>
                                  <a:pt x="0" y="11"/>
                                </a:lnTo>
                                <a:lnTo>
                                  <a:pt x="1" y="6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39" name="Freeform 4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99200" y="4467318"/>
                            <a:ext cx="28259" cy="34780"/>
                          </a:xfrm>
                          <a:custGeom>
                            <a:avLst/>
                            <a:gdLst>
                              <a:gd name="T0" fmla="*/ 5 w 26"/>
                              <a:gd name="T1" fmla="*/ 0 h 32"/>
                              <a:gd name="T2" fmla="*/ 4 w 26"/>
                              <a:gd name="T3" fmla="*/ 6 h 32"/>
                              <a:gd name="T4" fmla="*/ 4 w 26"/>
                              <a:gd name="T5" fmla="*/ 10 h 32"/>
                              <a:gd name="T6" fmla="*/ 2 w 26"/>
                              <a:gd name="T7" fmla="*/ 12 h 32"/>
                              <a:gd name="T8" fmla="*/ 2 w 26"/>
                              <a:gd name="T9" fmla="*/ 13 h 32"/>
                              <a:gd name="T10" fmla="*/ 5 w 26"/>
                              <a:gd name="T11" fmla="*/ 17 h 32"/>
                              <a:gd name="T12" fmla="*/ 8 w 26"/>
                              <a:gd name="T13" fmla="*/ 20 h 32"/>
                              <a:gd name="T14" fmla="*/ 11 w 26"/>
                              <a:gd name="T15" fmla="*/ 23 h 32"/>
                              <a:gd name="T16" fmla="*/ 14 w 26"/>
                              <a:gd name="T17" fmla="*/ 25 h 32"/>
                              <a:gd name="T18" fmla="*/ 19 w 26"/>
                              <a:gd name="T19" fmla="*/ 26 h 32"/>
                              <a:gd name="T20" fmla="*/ 23 w 26"/>
                              <a:gd name="T21" fmla="*/ 29 h 32"/>
                              <a:gd name="T22" fmla="*/ 26 w 26"/>
                              <a:gd name="T23" fmla="*/ 31 h 32"/>
                              <a:gd name="T24" fmla="*/ 14 w 26"/>
                              <a:gd name="T25" fmla="*/ 32 h 32"/>
                              <a:gd name="T26" fmla="*/ 10 w 26"/>
                              <a:gd name="T27" fmla="*/ 31 h 32"/>
                              <a:gd name="T28" fmla="*/ 7 w 26"/>
                              <a:gd name="T29" fmla="*/ 29 h 32"/>
                              <a:gd name="T30" fmla="*/ 4 w 26"/>
                              <a:gd name="T31" fmla="*/ 26 h 32"/>
                              <a:gd name="T32" fmla="*/ 1 w 26"/>
                              <a:gd name="T33" fmla="*/ 23 h 32"/>
                              <a:gd name="T34" fmla="*/ 0 w 26"/>
                              <a:gd name="T35" fmla="*/ 20 h 32"/>
                              <a:gd name="T36" fmla="*/ 0 w 26"/>
                              <a:gd name="T37" fmla="*/ 19 h 32"/>
                              <a:gd name="T38" fmla="*/ 0 w 26"/>
                              <a:gd name="T39" fmla="*/ 16 h 32"/>
                              <a:gd name="T40" fmla="*/ 1 w 26"/>
                              <a:gd name="T41" fmla="*/ 12 h 32"/>
                              <a:gd name="T42" fmla="*/ 1 w 26"/>
                              <a:gd name="T43" fmla="*/ 7 h 32"/>
                              <a:gd name="T44" fmla="*/ 2 w 26"/>
                              <a:gd name="T45" fmla="*/ 0 h 32"/>
                              <a:gd name="T46" fmla="*/ 5 w 26"/>
                              <a:gd name="T47" fmla="*/ 0 h 3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26" h="32">
                                <a:moveTo>
                                  <a:pt x="5" y="0"/>
                                </a:moveTo>
                                <a:lnTo>
                                  <a:pt x="4" y="6"/>
                                </a:lnTo>
                                <a:lnTo>
                                  <a:pt x="4" y="10"/>
                                </a:lnTo>
                                <a:lnTo>
                                  <a:pt x="2" y="12"/>
                                </a:lnTo>
                                <a:lnTo>
                                  <a:pt x="2" y="13"/>
                                </a:lnTo>
                                <a:lnTo>
                                  <a:pt x="5" y="17"/>
                                </a:lnTo>
                                <a:lnTo>
                                  <a:pt x="8" y="20"/>
                                </a:lnTo>
                                <a:lnTo>
                                  <a:pt x="11" y="23"/>
                                </a:lnTo>
                                <a:lnTo>
                                  <a:pt x="14" y="25"/>
                                </a:lnTo>
                                <a:lnTo>
                                  <a:pt x="19" y="26"/>
                                </a:lnTo>
                                <a:lnTo>
                                  <a:pt x="23" y="29"/>
                                </a:lnTo>
                                <a:lnTo>
                                  <a:pt x="26" y="31"/>
                                </a:lnTo>
                                <a:lnTo>
                                  <a:pt x="14" y="32"/>
                                </a:lnTo>
                                <a:lnTo>
                                  <a:pt x="10" y="31"/>
                                </a:lnTo>
                                <a:lnTo>
                                  <a:pt x="7" y="29"/>
                                </a:lnTo>
                                <a:lnTo>
                                  <a:pt x="4" y="26"/>
                                </a:lnTo>
                                <a:lnTo>
                                  <a:pt x="1" y="23"/>
                                </a:lnTo>
                                <a:lnTo>
                                  <a:pt x="0" y="20"/>
                                </a:lnTo>
                                <a:lnTo>
                                  <a:pt x="0" y="19"/>
                                </a:lnTo>
                                <a:lnTo>
                                  <a:pt x="0" y="16"/>
                                </a:lnTo>
                                <a:lnTo>
                                  <a:pt x="1" y="12"/>
                                </a:lnTo>
                                <a:lnTo>
                                  <a:pt x="1" y="7"/>
                                </a:lnTo>
                                <a:lnTo>
                                  <a:pt x="2" y="0"/>
                                </a:lnTo>
                                <a:lnTo>
                                  <a:pt x="5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0" name="Freeform 4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99296" y="4581435"/>
                            <a:ext cx="4346" cy="36954"/>
                          </a:xfrm>
                          <a:custGeom>
                            <a:avLst/>
                            <a:gdLst>
                              <a:gd name="T0" fmla="*/ 0 w 4"/>
                              <a:gd name="T1" fmla="*/ 0 h 34"/>
                              <a:gd name="T2" fmla="*/ 1 w 4"/>
                              <a:gd name="T3" fmla="*/ 11 h 34"/>
                              <a:gd name="T4" fmla="*/ 2 w 4"/>
                              <a:gd name="T5" fmla="*/ 24 h 34"/>
                              <a:gd name="T6" fmla="*/ 4 w 4"/>
                              <a:gd name="T7" fmla="*/ 34 h 34"/>
                              <a:gd name="T8" fmla="*/ 4 w 4"/>
                              <a:gd name="T9" fmla="*/ 34 h 34"/>
                              <a:gd name="T10" fmla="*/ 2 w 4"/>
                              <a:gd name="T11" fmla="*/ 27 h 34"/>
                              <a:gd name="T12" fmla="*/ 1 w 4"/>
                              <a:gd name="T13" fmla="*/ 14 h 34"/>
                              <a:gd name="T14" fmla="*/ 0 w 4"/>
                              <a:gd name="T15" fmla="*/ 0 h 34"/>
                              <a:gd name="T16" fmla="*/ 0 w 4"/>
                              <a:gd name="T17" fmla="*/ 0 h 3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4" h="34">
                                <a:moveTo>
                                  <a:pt x="0" y="0"/>
                                </a:moveTo>
                                <a:lnTo>
                                  <a:pt x="1" y="11"/>
                                </a:lnTo>
                                <a:lnTo>
                                  <a:pt x="2" y="24"/>
                                </a:lnTo>
                                <a:lnTo>
                                  <a:pt x="4" y="34"/>
                                </a:lnTo>
                                <a:lnTo>
                                  <a:pt x="4" y="34"/>
                                </a:lnTo>
                                <a:lnTo>
                                  <a:pt x="2" y="27"/>
                                </a:lnTo>
                                <a:lnTo>
                                  <a:pt x="1" y="14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1" name="Freeform 4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58987" y="4186912"/>
                            <a:ext cx="36954" cy="30434"/>
                          </a:xfrm>
                          <a:custGeom>
                            <a:avLst/>
                            <a:gdLst>
                              <a:gd name="T0" fmla="*/ 7 w 34"/>
                              <a:gd name="T1" fmla="*/ 0 h 28"/>
                              <a:gd name="T2" fmla="*/ 9 w 34"/>
                              <a:gd name="T3" fmla="*/ 1 h 28"/>
                              <a:gd name="T4" fmla="*/ 22 w 34"/>
                              <a:gd name="T5" fmla="*/ 10 h 28"/>
                              <a:gd name="T6" fmla="*/ 34 w 34"/>
                              <a:gd name="T7" fmla="*/ 23 h 28"/>
                              <a:gd name="T8" fmla="*/ 29 w 34"/>
                              <a:gd name="T9" fmla="*/ 28 h 28"/>
                              <a:gd name="T10" fmla="*/ 22 w 34"/>
                              <a:gd name="T11" fmla="*/ 19 h 28"/>
                              <a:gd name="T12" fmla="*/ 13 w 34"/>
                              <a:gd name="T13" fmla="*/ 11 h 28"/>
                              <a:gd name="T14" fmla="*/ 6 w 34"/>
                              <a:gd name="T15" fmla="*/ 7 h 28"/>
                              <a:gd name="T16" fmla="*/ 0 w 34"/>
                              <a:gd name="T17" fmla="*/ 4 h 28"/>
                              <a:gd name="T18" fmla="*/ 7 w 34"/>
                              <a:gd name="T19" fmla="*/ 0 h 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4" h="28">
                                <a:moveTo>
                                  <a:pt x="7" y="0"/>
                                </a:moveTo>
                                <a:lnTo>
                                  <a:pt x="9" y="1"/>
                                </a:lnTo>
                                <a:lnTo>
                                  <a:pt x="22" y="10"/>
                                </a:lnTo>
                                <a:lnTo>
                                  <a:pt x="34" y="23"/>
                                </a:lnTo>
                                <a:lnTo>
                                  <a:pt x="29" y="28"/>
                                </a:lnTo>
                                <a:lnTo>
                                  <a:pt x="22" y="19"/>
                                </a:lnTo>
                                <a:lnTo>
                                  <a:pt x="13" y="11"/>
                                </a:lnTo>
                                <a:lnTo>
                                  <a:pt x="6" y="7"/>
                                </a:lnTo>
                                <a:lnTo>
                                  <a:pt x="0" y="4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2" name="Freeform 4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56822" y="4049967"/>
                            <a:ext cx="41300" cy="10867"/>
                          </a:xfrm>
                          <a:custGeom>
                            <a:avLst/>
                            <a:gdLst>
                              <a:gd name="T0" fmla="*/ 12 w 38"/>
                              <a:gd name="T1" fmla="*/ 0 h 10"/>
                              <a:gd name="T2" fmla="*/ 6 w 38"/>
                              <a:gd name="T3" fmla="*/ 1 h 10"/>
                              <a:gd name="T4" fmla="*/ 18 w 38"/>
                              <a:gd name="T5" fmla="*/ 4 h 10"/>
                              <a:gd name="T6" fmla="*/ 31 w 38"/>
                              <a:gd name="T7" fmla="*/ 5 h 10"/>
                              <a:gd name="T8" fmla="*/ 35 w 38"/>
                              <a:gd name="T9" fmla="*/ 5 h 10"/>
                              <a:gd name="T10" fmla="*/ 38 w 38"/>
                              <a:gd name="T11" fmla="*/ 4 h 10"/>
                              <a:gd name="T12" fmla="*/ 35 w 38"/>
                              <a:gd name="T13" fmla="*/ 10 h 10"/>
                              <a:gd name="T14" fmla="*/ 34 w 38"/>
                              <a:gd name="T15" fmla="*/ 10 h 10"/>
                              <a:gd name="T16" fmla="*/ 28 w 38"/>
                              <a:gd name="T17" fmla="*/ 10 h 10"/>
                              <a:gd name="T18" fmla="*/ 15 w 38"/>
                              <a:gd name="T19" fmla="*/ 10 h 10"/>
                              <a:gd name="T20" fmla="*/ 3 w 38"/>
                              <a:gd name="T21" fmla="*/ 7 h 10"/>
                              <a:gd name="T22" fmla="*/ 6 w 38"/>
                              <a:gd name="T23" fmla="*/ 5 h 10"/>
                              <a:gd name="T24" fmla="*/ 9 w 38"/>
                              <a:gd name="T25" fmla="*/ 5 h 10"/>
                              <a:gd name="T26" fmla="*/ 1 w 38"/>
                              <a:gd name="T27" fmla="*/ 5 h 10"/>
                              <a:gd name="T28" fmla="*/ 0 w 38"/>
                              <a:gd name="T29" fmla="*/ 4 h 10"/>
                              <a:gd name="T30" fmla="*/ 3 w 38"/>
                              <a:gd name="T31" fmla="*/ 0 h 10"/>
                              <a:gd name="T32" fmla="*/ 12 w 38"/>
                              <a:gd name="T33" fmla="*/ 0 h 1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38" h="10">
                                <a:moveTo>
                                  <a:pt x="12" y="0"/>
                                </a:moveTo>
                                <a:lnTo>
                                  <a:pt x="6" y="1"/>
                                </a:lnTo>
                                <a:lnTo>
                                  <a:pt x="18" y="4"/>
                                </a:lnTo>
                                <a:lnTo>
                                  <a:pt x="31" y="5"/>
                                </a:lnTo>
                                <a:lnTo>
                                  <a:pt x="35" y="5"/>
                                </a:lnTo>
                                <a:lnTo>
                                  <a:pt x="38" y="4"/>
                                </a:lnTo>
                                <a:lnTo>
                                  <a:pt x="35" y="10"/>
                                </a:lnTo>
                                <a:lnTo>
                                  <a:pt x="34" y="10"/>
                                </a:lnTo>
                                <a:lnTo>
                                  <a:pt x="28" y="10"/>
                                </a:lnTo>
                                <a:lnTo>
                                  <a:pt x="15" y="10"/>
                                </a:lnTo>
                                <a:lnTo>
                                  <a:pt x="3" y="7"/>
                                </a:lnTo>
                                <a:lnTo>
                                  <a:pt x="6" y="5"/>
                                </a:lnTo>
                                <a:lnTo>
                                  <a:pt x="9" y="5"/>
                                </a:lnTo>
                                <a:lnTo>
                                  <a:pt x="1" y="5"/>
                                </a:lnTo>
                                <a:lnTo>
                                  <a:pt x="0" y="4"/>
                                </a:lnTo>
                                <a:lnTo>
                                  <a:pt x="3" y="0"/>
                                </a:lnTo>
                                <a:lnTo>
                                  <a:pt x="1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3" name="Freeform 4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45984" y="4071704"/>
                            <a:ext cx="34780" cy="16304"/>
                          </a:xfrm>
                          <a:custGeom>
                            <a:avLst/>
                            <a:gdLst>
                              <a:gd name="T0" fmla="*/ 32 w 32"/>
                              <a:gd name="T1" fmla="*/ 0 h 15"/>
                              <a:gd name="T2" fmla="*/ 25 w 32"/>
                              <a:gd name="T3" fmla="*/ 6 h 15"/>
                              <a:gd name="T4" fmla="*/ 17 w 32"/>
                              <a:gd name="T5" fmla="*/ 10 h 15"/>
                              <a:gd name="T6" fmla="*/ 12 w 32"/>
                              <a:gd name="T7" fmla="*/ 15 h 15"/>
                              <a:gd name="T8" fmla="*/ 4 w 32"/>
                              <a:gd name="T9" fmla="*/ 15 h 15"/>
                              <a:gd name="T10" fmla="*/ 0 w 32"/>
                              <a:gd name="T11" fmla="*/ 15 h 15"/>
                              <a:gd name="T12" fmla="*/ 9 w 32"/>
                              <a:gd name="T13" fmla="*/ 10 h 15"/>
                              <a:gd name="T14" fmla="*/ 10 w 32"/>
                              <a:gd name="T15" fmla="*/ 10 h 15"/>
                              <a:gd name="T16" fmla="*/ 10 w 32"/>
                              <a:gd name="T17" fmla="*/ 9 h 15"/>
                              <a:gd name="T18" fmla="*/ 13 w 32"/>
                              <a:gd name="T19" fmla="*/ 9 h 15"/>
                              <a:gd name="T20" fmla="*/ 16 w 32"/>
                              <a:gd name="T21" fmla="*/ 7 h 15"/>
                              <a:gd name="T22" fmla="*/ 20 w 32"/>
                              <a:gd name="T23" fmla="*/ 5 h 15"/>
                              <a:gd name="T24" fmla="*/ 26 w 32"/>
                              <a:gd name="T25" fmla="*/ 3 h 15"/>
                              <a:gd name="T26" fmla="*/ 32 w 32"/>
                              <a:gd name="T27" fmla="*/ 0 h 1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</a:cxnLst>
                            <a:rect l="0" t="0" r="r" b="b"/>
                            <a:pathLst>
                              <a:path w="32" h="15">
                                <a:moveTo>
                                  <a:pt x="32" y="0"/>
                                </a:moveTo>
                                <a:lnTo>
                                  <a:pt x="25" y="6"/>
                                </a:lnTo>
                                <a:lnTo>
                                  <a:pt x="17" y="10"/>
                                </a:lnTo>
                                <a:lnTo>
                                  <a:pt x="12" y="15"/>
                                </a:lnTo>
                                <a:lnTo>
                                  <a:pt x="4" y="15"/>
                                </a:lnTo>
                                <a:lnTo>
                                  <a:pt x="0" y="15"/>
                                </a:lnTo>
                                <a:lnTo>
                                  <a:pt x="9" y="10"/>
                                </a:lnTo>
                                <a:lnTo>
                                  <a:pt x="10" y="10"/>
                                </a:lnTo>
                                <a:lnTo>
                                  <a:pt x="10" y="9"/>
                                </a:lnTo>
                                <a:lnTo>
                                  <a:pt x="13" y="9"/>
                                </a:lnTo>
                                <a:lnTo>
                                  <a:pt x="16" y="7"/>
                                </a:lnTo>
                                <a:lnTo>
                                  <a:pt x="20" y="5"/>
                                </a:lnTo>
                                <a:lnTo>
                                  <a:pt x="26" y="3"/>
                                </a:lnTo>
                                <a:lnTo>
                                  <a:pt x="3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4" name="Freeform 4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2943" y="4061925"/>
                            <a:ext cx="61953" cy="26085"/>
                          </a:xfrm>
                          <a:custGeom>
                            <a:avLst/>
                            <a:gdLst>
                              <a:gd name="T0" fmla="*/ 57 w 57"/>
                              <a:gd name="T1" fmla="*/ 0 h 24"/>
                              <a:gd name="T2" fmla="*/ 44 w 57"/>
                              <a:gd name="T3" fmla="*/ 9 h 24"/>
                              <a:gd name="T4" fmla="*/ 38 w 57"/>
                              <a:gd name="T5" fmla="*/ 12 h 24"/>
                              <a:gd name="T6" fmla="*/ 32 w 57"/>
                              <a:gd name="T7" fmla="*/ 14 h 24"/>
                              <a:gd name="T8" fmla="*/ 28 w 57"/>
                              <a:gd name="T9" fmla="*/ 16 h 24"/>
                              <a:gd name="T10" fmla="*/ 25 w 57"/>
                              <a:gd name="T11" fmla="*/ 18 h 24"/>
                              <a:gd name="T12" fmla="*/ 22 w 57"/>
                              <a:gd name="T13" fmla="*/ 18 h 24"/>
                              <a:gd name="T14" fmla="*/ 22 w 57"/>
                              <a:gd name="T15" fmla="*/ 19 h 24"/>
                              <a:gd name="T16" fmla="*/ 21 w 57"/>
                              <a:gd name="T17" fmla="*/ 19 h 24"/>
                              <a:gd name="T18" fmla="*/ 12 w 57"/>
                              <a:gd name="T19" fmla="*/ 24 h 24"/>
                              <a:gd name="T20" fmla="*/ 3 w 57"/>
                              <a:gd name="T21" fmla="*/ 22 h 24"/>
                              <a:gd name="T22" fmla="*/ 0 w 57"/>
                              <a:gd name="T23" fmla="*/ 21 h 24"/>
                              <a:gd name="T24" fmla="*/ 7 w 57"/>
                              <a:gd name="T25" fmla="*/ 21 h 24"/>
                              <a:gd name="T26" fmla="*/ 15 w 57"/>
                              <a:gd name="T27" fmla="*/ 18 h 24"/>
                              <a:gd name="T28" fmla="*/ 22 w 57"/>
                              <a:gd name="T29" fmla="*/ 14 h 24"/>
                              <a:gd name="T30" fmla="*/ 22 w 57"/>
                              <a:gd name="T31" fmla="*/ 14 h 24"/>
                              <a:gd name="T32" fmla="*/ 25 w 57"/>
                              <a:gd name="T33" fmla="*/ 12 h 24"/>
                              <a:gd name="T34" fmla="*/ 32 w 57"/>
                              <a:gd name="T35" fmla="*/ 9 h 24"/>
                              <a:gd name="T36" fmla="*/ 44 w 57"/>
                              <a:gd name="T37" fmla="*/ 5 h 24"/>
                              <a:gd name="T38" fmla="*/ 57 w 57"/>
                              <a:gd name="T39" fmla="*/ 0 h 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</a:cxnLst>
                            <a:rect l="0" t="0" r="r" b="b"/>
                            <a:pathLst>
                              <a:path w="57" h="24">
                                <a:moveTo>
                                  <a:pt x="57" y="0"/>
                                </a:moveTo>
                                <a:lnTo>
                                  <a:pt x="44" y="9"/>
                                </a:lnTo>
                                <a:lnTo>
                                  <a:pt x="38" y="12"/>
                                </a:lnTo>
                                <a:lnTo>
                                  <a:pt x="32" y="14"/>
                                </a:lnTo>
                                <a:lnTo>
                                  <a:pt x="28" y="16"/>
                                </a:lnTo>
                                <a:lnTo>
                                  <a:pt x="25" y="18"/>
                                </a:lnTo>
                                <a:lnTo>
                                  <a:pt x="22" y="18"/>
                                </a:lnTo>
                                <a:lnTo>
                                  <a:pt x="22" y="19"/>
                                </a:lnTo>
                                <a:lnTo>
                                  <a:pt x="21" y="19"/>
                                </a:lnTo>
                                <a:lnTo>
                                  <a:pt x="12" y="24"/>
                                </a:lnTo>
                                <a:lnTo>
                                  <a:pt x="3" y="22"/>
                                </a:lnTo>
                                <a:lnTo>
                                  <a:pt x="0" y="21"/>
                                </a:lnTo>
                                <a:lnTo>
                                  <a:pt x="7" y="21"/>
                                </a:lnTo>
                                <a:lnTo>
                                  <a:pt x="15" y="18"/>
                                </a:lnTo>
                                <a:lnTo>
                                  <a:pt x="22" y="14"/>
                                </a:lnTo>
                                <a:lnTo>
                                  <a:pt x="22" y="14"/>
                                </a:lnTo>
                                <a:lnTo>
                                  <a:pt x="25" y="12"/>
                                </a:lnTo>
                                <a:lnTo>
                                  <a:pt x="32" y="9"/>
                                </a:lnTo>
                                <a:lnTo>
                                  <a:pt x="44" y="5"/>
                                </a:lnTo>
                                <a:lnTo>
                                  <a:pt x="5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5" name="Freeform 427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462314" y="3918457"/>
                            <a:ext cx="42386" cy="68473"/>
                          </a:xfrm>
                          <a:custGeom>
                            <a:avLst/>
                            <a:gdLst>
                              <a:gd name="T0" fmla="*/ 29 w 39"/>
                              <a:gd name="T1" fmla="*/ 47 h 63"/>
                              <a:gd name="T2" fmla="*/ 32 w 39"/>
                              <a:gd name="T3" fmla="*/ 50 h 63"/>
                              <a:gd name="T4" fmla="*/ 35 w 39"/>
                              <a:gd name="T5" fmla="*/ 53 h 63"/>
                              <a:gd name="T6" fmla="*/ 36 w 39"/>
                              <a:gd name="T7" fmla="*/ 58 h 63"/>
                              <a:gd name="T8" fmla="*/ 39 w 39"/>
                              <a:gd name="T9" fmla="*/ 63 h 63"/>
                              <a:gd name="T10" fmla="*/ 36 w 39"/>
                              <a:gd name="T11" fmla="*/ 61 h 63"/>
                              <a:gd name="T12" fmla="*/ 32 w 39"/>
                              <a:gd name="T13" fmla="*/ 55 h 63"/>
                              <a:gd name="T14" fmla="*/ 29 w 39"/>
                              <a:gd name="T15" fmla="*/ 47 h 63"/>
                              <a:gd name="T16" fmla="*/ 16 w 39"/>
                              <a:gd name="T17" fmla="*/ 18 h 63"/>
                              <a:gd name="T18" fmla="*/ 22 w 39"/>
                              <a:gd name="T19" fmla="*/ 22 h 63"/>
                              <a:gd name="T20" fmla="*/ 20 w 39"/>
                              <a:gd name="T21" fmla="*/ 25 h 63"/>
                              <a:gd name="T22" fmla="*/ 19 w 39"/>
                              <a:gd name="T23" fmla="*/ 22 h 63"/>
                              <a:gd name="T24" fmla="*/ 16 w 39"/>
                              <a:gd name="T25" fmla="*/ 18 h 63"/>
                              <a:gd name="T26" fmla="*/ 1 w 39"/>
                              <a:gd name="T27" fmla="*/ 0 h 63"/>
                              <a:gd name="T28" fmla="*/ 4 w 39"/>
                              <a:gd name="T29" fmla="*/ 5 h 63"/>
                              <a:gd name="T30" fmla="*/ 6 w 39"/>
                              <a:gd name="T31" fmla="*/ 8 h 63"/>
                              <a:gd name="T32" fmla="*/ 8 w 39"/>
                              <a:gd name="T33" fmla="*/ 12 h 63"/>
                              <a:gd name="T34" fmla="*/ 13 w 39"/>
                              <a:gd name="T35" fmla="*/ 15 h 63"/>
                              <a:gd name="T36" fmla="*/ 11 w 39"/>
                              <a:gd name="T37" fmla="*/ 15 h 63"/>
                              <a:gd name="T38" fmla="*/ 10 w 39"/>
                              <a:gd name="T39" fmla="*/ 15 h 63"/>
                              <a:gd name="T40" fmla="*/ 7 w 39"/>
                              <a:gd name="T41" fmla="*/ 15 h 63"/>
                              <a:gd name="T42" fmla="*/ 4 w 39"/>
                              <a:gd name="T43" fmla="*/ 15 h 63"/>
                              <a:gd name="T44" fmla="*/ 1 w 39"/>
                              <a:gd name="T45" fmla="*/ 14 h 63"/>
                              <a:gd name="T46" fmla="*/ 0 w 39"/>
                              <a:gd name="T47" fmla="*/ 11 h 63"/>
                              <a:gd name="T48" fmla="*/ 0 w 39"/>
                              <a:gd name="T49" fmla="*/ 8 h 63"/>
                              <a:gd name="T50" fmla="*/ 0 w 39"/>
                              <a:gd name="T51" fmla="*/ 5 h 63"/>
                              <a:gd name="T52" fmla="*/ 1 w 39"/>
                              <a:gd name="T53" fmla="*/ 0 h 6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</a:cxnLst>
                            <a:rect l="0" t="0" r="r" b="b"/>
                            <a:pathLst>
                              <a:path w="39" h="63">
                                <a:moveTo>
                                  <a:pt x="29" y="47"/>
                                </a:moveTo>
                                <a:lnTo>
                                  <a:pt x="32" y="50"/>
                                </a:lnTo>
                                <a:lnTo>
                                  <a:pt x="35" y="53"/>
                                </a:lnTo>
                                <a:lnTo>
                                  <a:pt x="36" y="58"/>
                                </a:lnTo>
                                <a:lnTo>
                                  <a:pt x="39" y="63"/>
                                </a:lnTo>
                                <a:lnTo>
                                  <a:pt x="36" y="61"/>
                                </a:lnTo>
                                <a:lnTo>
                                  <a:pt x="32" y="55"/>
                                </a:lnTo>
                                <a:lnTo>
                                  <a:pt x="29" y="47"/>
                                </a:lnTo>
                                <a:close/>
                                <a:moveTo>
                                  <a:pt x="16" y="18"/>
                                </a:moveTo>
                                <a:lnTo>
                                  <a:pt x="22" y="22"/>
                                </a:lnTo>
                                <a:lnTo>
                                  <a:pt x="20" y="25"/>
                                </a:lnTo>
                                <a:lnTo>
                                  <a:pt x="19" y="22"/>
                                </a:lnTo>
                                <a:lnTo>
                                  <a:pt x="16" y="18"/>
                                </a:lnTo>
                                <a:close/>
                                <a:moveTo>
                                  <a:pt x="1" y="0"/>
                                </a:moveTo>
                                <a:lnTo>
                                  <a:pt x="4" y="5"/>
                                </a:lnTo>
                                <a:lnTo>
                                  <a:pt x="6" y="8"/>
                                </a:lnTo>
                                <a:lnTo>
                                  <a:pt x="8" y="12"/>
                                </a:lnTo>
                                <a:lnTo>
                                  <a:pt x="13" y="15"/>
                                </a:lnTo>
                                <a:lnTo>
                                  <a:pt x="11" y="15"/>
                                </a:lnTo>
                                <a:lnTo>
                                  <a:pt x="10" y="15"/>
                                </a:lnTo>
                                <a:lnTo>
                                  <a:pt x="7" y="15"/>
                                </a:lnTo>
                                <a:lnTo>
                                  <a:pt x="4" y="15"/>
                                </a:lnTo>
                                <a:lnTo>
                                  <a:pt x="1" y="14"/>
                                </a:lnTo>
                                <a:lnTo>
                                  <a:pt x="0" y="11"/>
                                </a:lnTo>
                                <a:lnTo>
                                  <a:pt x="0" y="8"/>
                                </a:lnTo>
                                <a:lnTo>
                                  <a:pt x="0" y="5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6" name="Freeform 4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3401" y="3915197"/>
                            <a:ext cx="26085" cy="27173"/>
                          </a:xfrm>
                          <a:custGeom>
                            <a:avLst/>
                            <a:gdLst>
                              <a:gd name="T0" fmla="*/ 2 w 24"/>
                              <a:gd name="T1" fmla="*/ 0 h 25"/>
                              <a:gd name="T2" fmla="*/ 3 w 24"/>
                              <a:gd name="T3" fmla="*/ 3 h 25"/>
                              <a:gd name="T4" fmla="*/ 5 w 24"/>
                              <a:gd name="T5" fmla="*/ 5 h 25"/>
                              <a:gd name="T6" fmla="*/ 6 w 24"/>
                              <a:gd name="T7" fmla="*/ 8 h 25"/>
                              <a:gd name="T8" fmla="*/ 7 w 24"/>
                              <a:gd name="T9" fmla="*/ 9 h 25"/>
                              <a:gd name="T10" fmla="*/ 10 w 24"/>
                              <a:gd name="T11" fmla="*/ 12 h 25"/>
                              <a:gd name="T12" fmla="*/ 13 w 24"/>
                              <a:gd name="T13" fmla="*/ 15 h 25"/>
                              <a:gd name="T14" fmla="*/ 18 w 24"/>
                              <a:gd name="T15" fmla="*/ 18 h 25"/>
                              <a:gd name="T16" fmla="*/ 24 w 24"/>
                              <a:gd name="T17" fmla="*/ 22 h 25"/>
                              <a:gd name="T18" fmla="*/ 21 w 24"/>
                              <a:gd name="T19" fmla="*/ 25 h 25"/>
                              <a:gd name="T20" fmla="*/ 15 w 24"/>
                              <a:gd name="T21" fmla="*/ 21 h 25"/>
                              <a:gd name="T22" fmla="*/ 13 w 24"/>
                              <a:gd name="T23" fmla="*/ 20 h 25"/>
                              <a:gd name="T24" fmla="*/ 12 w 24"/>
                              <a:gd name="T25" fmla="*/ 18 h 25"/>
                              <a:gd name="T26" fmla="*/ 7 w 24"/>
                              <a:gd name="T27" fmla="*/ 15 h 25"/>
                              <a:gd name="T28" fmla="*/ 5 w 24"/>
                              <a:gd name="T29" fmla="*/ 11 h 25"/>
                              <a:gd name="T30" fmla="*/ 3 w 24"/>
                              <a:gd name="T31" fmla="*/ 8 h 25"/>
                              <a:gd name="T32" fmla="*/ 0 w 24"/>
                              <a:gd name="T33" fmla="*/ 3 h 25"/>
                              <a:gd name="T34" fmla="*/ 0 w 24"/>
                              <a:gd name="T35" fmla="*/ 3 h 25"/>
                              <a:gd name="T36" fmla="*/ 2 w 24"/>
                              <a:gd name="T37" fmla="*/ 0 h 2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24" h="25">
                                <a:moveTo>
                                  <a:pt x="2" y="0"/>
                                </a:moveTo>
                                <a:lnTo>
                                  <a:pt x="3" y="3"/>
                                </a:lnTo>
                                <a:lnTo>
                                  <a:pt x="5" y="5"/>
                                </a:lnTo>
                                <a:lnTo>
                                  <a:pt x="6" y="8"/>
                                </a:lnTo>
                                <a:lnTo>
                                  <a:pt x="7" y="9"/>
                                </a:lnTo>
                                <a:lnTo>
                                  <a:pt x="10" y="12"/>
                                </a:lnTo>
                                <a:lnTo>
                                  <a:pt x="13" y="15"/>
                                </a:lnTo>
                                <a:lnTo>
                                  <a:pt x="18" y="18"/>
                                </a:lnTo>
                                <a:lnTo>
                                  <a:pt x="24" y="22"/>
                                </a:lnTo>
                                <a:lnTo>
                                  <a:pt x="21" y="25"/>
                                </a:lnTo>
                                <a:lnTo>
                                  <a:pt x="15" y="21"/>
                                </a:lnTo>
                                <a:lnTo>
                                  <a:pt x="13" y="20"/>
                                </a:lnTo>
                                <a:lnTo>
                                  <a:pt x="12" y="18"/>
                                </a:lnTo>
                                <a:lnTo>
                                  <a:pt x="7" y="15"/>
                                </a:lnTo>
                                <a:lnTo>
                                  <a:pt x="5" y="11"/>
                                </a:lnTo>
                                <a:lnTo>
                                  <a:pt x="3" y="8"/>
                                </a:lnTo>
                                <a:lnTo>
                                  <a:pt x="0" y="3"/>
                                </a:lnTo>
                                <a:lnTo>
                                  <a:pt x="0" y="3"/>
                                </a:lnTo>
                                <a:lnTo>
                                  <a:pt x="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7" name="Freeform 435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3442750" y="3732610"/>
                            <a:ext cx="771667" cy="734707"/>
                          </a:xfrm>
                          <a:custGeom>
                            <a:avLst/>
                            <a:gdLst>
                              <a:gd name="T0" fmla="*/ 704 w 710"/>
                              <a:gd name="T1" fmla="*/ 660 h 676"/>
                              <a:gd name="T2" fmla="*/ 698 w 710"/>
                              <a:gd name="T3" fmla="*/ 676 h 676"/>
                              <a:gd name="T4" fmla="*/ 709 w 710"/>
                              <a:gd name="T5" fmla="*/ 639 h 676"/>
                              <a:gd name="T6" fmla="*/ 634 w 710"/>
                              <a:gd name="T7" fmla="*/ 377 h 676"/>
                              <a:gd name="T8" fmla="*/ 637 w 710"/>
                              <a:gd name="T9" fmla="*/ 391 h 676"/>
                              <a:gd name="T10" fmla="*/ 652 w 710"/>
                              <a:gd name="T11" fmla="*/ 410 h 676"/>
                              <a:gd name="T12" fmla="*/ 659 w 710"/>
                              <a:gd name="T13" fmla="*/ 422 h 676"/>
                              <a:gd name="T14" fmla="*/ 638 w 710"/>
                              <a:gd name="T15" fmla="*/ 406 h 676"/>
                              <a:gd name="T16" fmla="*/ 631 w 710"/>
                              <a:gd name="T17" fmla="*/ 383 h 676"/>
                              <a:gd name="T18" fmla="*/ 634 w 710"/>
                              <a:gd name="T19" fmla="*/ 377 h 676"/>
                              <a:gd name="T20" fmla="*/ 656 w 710"/>
                              <a:gd name="T21" fmla="*/ 337 h 676"/>
                              <a:gd name="T22" fmla="*/ 656 w 710"/>
                              <a:gd name="T23" fmla="*/ 344 h 676"/>
                              <a:gd name="T24" fmla="*/ 652 w 710"/>
                              <a:gd name="T25" fmla="*/ 353 h 676"/>
                              <a:gd name="T26" fmla="*/ 653 w 710"/>
                              <a:gd name="T27" fmla="*/ 346 h 676"/>
                              <a:gd name="T28" fmla="*/ 650 w 710"/>
                              <a:gd name="T29" fmla="*/ 336 h 676"/>
                              <a:gd name="T30" fmla="*/ 519 w 710"/>
                              <a:gd name="T31" fmla="*/ 255 h 676"/>
                              <a:gd name="T32" fmla="*/ 525 w 710"/>
                              <a:gd name="T33" fmla="*/ 256 h 676"/>
                              <a:gd name="T34" fmla="*/ 539 w 710"/>
                              <a:gd name="T35" fmla="*/ 267 h 676"/>
                              <a:gd name="T36" fmla="*/ 568 w 710"/>
                              <a:gd name="T37" fmla="*/ 292 h 676"/>
                              <a:gd name="T38" fmla="*/ 565 w 710"/>
                              <a:gd name="T39" fmla="*/ 296 h 676"/>
                              <a:gd name="T40" fmla="*/ 536 w 710"/>
                              <a:gd name="T41" fmla="*/ 273 h 676"/>
                              <a:gd name="T42" fmla="*/ 522 w 710"/>
                              <a:gd name="T43" fmla="*/ 262 h 676"/>
                              <a:gd name="T44" fmla="*/ 518 w 710"/>
                              <a:gd name="T45" fmla="*/ 259 h 676"/>
                              <a:gd name="T46" fmla="*/ 487 w 710"/>
                              <a:gd name="T47" fmla="*/ 265 h 676"/>
                              <a:gd name="T48" fmla="*/ 434 w 710"/>
                              <a:gd name="T49" fmla="*/ 289 h 676"/>
                              <a:gd name="T50" fmla="*/ 382 w 710"/>
                              <a:gd name="T51" fmla="*/ 312 h 676"/>
                              <a:gd name="T52" fmla="*/ 373 w 710"/>
                              <a:gd name="T53" fmla="*/ 308 h 676"/>
                              <a:gd name="T54" fmla="*/ 383 w 710"/>
                              <a:gd name="T55" fmla="*/ 306 h 676"/>
                              <a:gd name="T56" fmla="*/ 436 w 710"/>
                              <a:gd name="T57" fmla="*/ 283 h 676"/>
                              <a:gd name="T58" fmla="*/ 490 w 710"/>
                              <a:gd name="T59" fmla="*/ 259 h 676"/>
                              <a:gd name="T60" fmla="*/ 519 w 710"/>
                              <a:gd name="T61" fmla="*/ 255 h 676"/>
                              <a:gd name="T62" fmla="*/ 170 w 710"/>
                              <a:gd name="T63" fmla="*/ 271 h 676"/>
                              <a:gd name="T64" fmla="*/ 249 w 710"/>
                              <a:gd name="T65" fmla="*/ 321 h 676"/>
                              <a:gd name="T66" fmla="*/ 266 w 710"/>
                              <a:gd name="T67" fmla="*/ 324 h 676"/>
                              <a:gd name="T68" fmla="*/ 270 w 710"/>
                              <a:gd name="T69" fmla="*/ 325 h 676"/>
                              <a:gd name="T70" fmla="*/ 273 w 710"/>
                              <a:gd name="T71" fmla="*/ 330 h 676"/>
                              <a:gd name="T72" fmla="*/ 257 w 710"/>
                              <a:gd name="T73" fmla="*/ 328 h 676"/>
                              <a:gd name="T74" fmla="*/ 204 w 710"/>
                              <a:gd name="T75" fmla="*/ 299 h 676"/>
                              <a:gd name="T76" fmla="*/ 134 w 710"/>
                              <a:gd name="T77" fmla="*/ 255 h 676"/>
                              <a:gd name="T78" fmla="*/ 139 w 710"/>
                              <a:gd name="T79" fmla="*/ 252 h 676"/>
                              <a:gd name="T80" fmla="*/ 32 w 710"/>
                              <a:gd name="T81" fmla="*/ 188 h 676"/>
                              <a:gd name="T82" fmla="*/ 31 w 710"/>
                              <a:gd name="T83" fmla="*/ 186 h 676"/>
                              <a:gd name="T84" fmla="*/ 16 w 710"/>
                              <a:gd name="T85" fmla="*/ 160 h 676"/>
                              <a:gd name="T86" fmla="*/ 19 w 710"/>
                              <a:gd name="T87" fmla="*/ 171 h 676"/>
                              <a:gd name="T88" fmla="*/ 16 w 710"/>
                              <a:gd name="T89" fmla="*/ 164 h 676"/>
                              <a:gd name="T90" fmla="*/ 15 w 710"/>
                              <a:gd name="T91" fmla="*/ 149 h 676"/>
                              <a:gd name="T92" fmla="*/ 9 w 710"/>
                              <a:gd name="T93" fmla="*/ 22 h 676"/>
                              <a:gd name="T94" fmla="*/ 25 w 710"/>
                              <a:gd name="T95" fmla="*/ 63 h 676"/>
                              <a:gd name="T96" fmla="*/ 25 w 710"/>
                              <a:gd name="T97" fmla="*/ 69 h 676"/>
                              <a:gd name="T98" fmla="*/ 7 w 710"/>
                              <a:gd name="T99" fmla="*/ 23 h 676"/>
                              <a:gd name="T100" fmla="*/ 0 w 710"/>
                              <a:gd name="T101" fmla="*/ 0 h 6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</a:cxnLst>
                            <a:rect l="0" t="0" r="r" b="b"/>
                            <a:pathLst>
                              <a:path w="710" h="676">
                                <a:moveTo>
                                  <a:pt x="710" y="639"/>
                                </a:moveTo>
                                <a:lnTo>
                                  <a:pt x="704" y="660"/>
                                </a:lnTo>
                                <a:lnTo>
                                  <a:pt x="701" y="676"/>
                                </a:lnTo>
                                <a:lnTo>
                                  <a:pt x="698" y="676"/>
                                </a:lnTo>
                                <a:lnTo>
                                  <a:pt x="703" y="658"/>
                                </a:lnTo>
                                <a:lnTo>
                                  <a:pt x="709" y="639"/>
                                </a:lnTo>
                                <a:lnTo>
                                  <a:pt x="710" y="639"/>
                                </a:lnTo>
                                <a:close/>
                                <a:moveTo>
                                  <a:pt x="634" y="377"/>
                                </a:moveTo>
                                <a:lnTo>
                                  <a:pt x="634" y="377"/>
                                </a:lnTo>
                                <a:lnTo>
                                  <a:pt x="637" y="391"/>
                                </a:lnTo>
                                <a:lnTo>
                                  <a:pt x="641" y="402"/>
                                </a:lnTo>
                                <a:lnTo>
                                  <a:pt x="652" y="410"/>
                                </a:lnTo>
                                <a:lnTo>
                                  <a:pt x="666" y="418"/>
                                </a:lnTo>
                                <a:lnTo>
                                  <a:pt x="659" y="422"/>
                                </a:lnTo>
                                <a:lnTo>
                                  <a:pt x="646" y="415"/>
                                </a:lnTo>
                                <a:lnTo>
                                  <a:pt x="638" y="406"/>
                                </a:lnTo>
                                <a:lnTo>
                                  <a:pt x="634" y="397"/>
                                </a:lnTo>
                                <a:lnTo>
                                  <a:pt x="631" y="383"/>
                                </a:lnTo>
                                <a:lnTo>
                                  <a:pt x="632" y="380"/>
                                </a:lnTo>
                                <a:lnTo>
                                  <a:pt x="634" y="377"/>
                                </a:lnTo>
                                <a:close/>
                                <a:moveTo>
                                  <a:pt x="654" y="334"/>
                                </a:moveTo>
                                <a:lnTo>
                                  <a:pt x="656" y="337"/>
                                </a:lnTo>
                                <a:lnTo>
                                  <a:pt x="656" y="341"/>
                                </a:lnTo>
                                <a:lnTo>
                                  <a:pt x="656" y="344"/>
                                </a:lnTo>
                                <a:lnTo>
                                  <a:pt x="654" y="349"/>
                                </a:lnTo>
                                <a:lnTo>
                                  <a:pt x="652" y="353"/>
                                </a:lnTo>
                                <a:lnTo>
                                  <a:pt x="653" y="350"/>
                                </a:lnTo>
                                <a:lnTo>
                                  <a:pt x="653" y="346"/>
                                </a:lnTo>
                                <a:lnTo>
                                  <a:pt x="652" y="341"/>
                                </a:lnTo>
                                <a:lnTo>
                                  <a:pt x="650" y="336"/>
                                </a:lnTo>
                                <a:lnTo>
                                  <a:pt x="654" y="334"/>
                                </a:lnTo>
                                <a:close/>
                                <a:moveTo>
                                  <a:pt x="519" y="255"/>
                                </a:moveTo>
                                <a:lnTo>
                                  <a:pt x="522" y="255"/>
                                </a:lnTo>
                                <a:lnTo>
                                  <a:pt x="525" y="256"/>
                                </a:lnTo>
                                <a:lnTo>
                                  <a:pt x="530" y="261"/>
                                </a:lnTo>
                                <a:lnTo>
                                  <a:pt x="539" y="267"/>
                                </a:lnTo>
                                <a:lnTo>
                                  <a:pt x="550" y="277"/>
                                </a:lnTo>
                                <a:lnTo>
                                  <a:pt x="568" y="292"/>
                                </a:lnTo>
                                <a:lnTo>
                                  <a:pt x="568" y="292"/>
                                </a:lnTo>
                                <a:lnTo>
                                  <a:pt x="565" y="296"/>
                                </a:lnTo>
                                <a:lnTo>
                                  <a:pt x="547" y="283"/>
                                </a:lnTo>
                                <a:lnTo>
                                  <a:pt x="536" y="273"/>
                                </a:lnTo>
                                <a:lnTo>
                                  <a:pt x="528" y="265"/>
                                </a:lnTo>
                                <a:lnTo>
                                  <a:pt x="522" y="262"/>
                                </a:lnTo>
                                <a:lnTo>
                                  <a:pt x="519" y="261"/>
                                </a:lnTo>
                                <a:lnTo>
                                  <a:pt x="518" y="259"/>
                                </a:lnTo>
                                <a:lnTo>
                                  <a:pt x="517" y="259"/>
                                </a:lnTo>
                                <a:lnTo>
                                  <a:pt x="487" y="265"/>
                                </a:lnTo>
                                <a:lnTo>
                                  <a:pt x="461" y="275"/>
                                </a:lnTo>
                                <a:lnTo>
                                  <a:pt x="434" y="289"/>
                                </a:lnTo>
                                <a:lnTo>
                                  <a:pt x="408" y="302"/>
                                </a:lnTo>
                                <a:lnTo>
                                  <a:pt x="382" y="312"/>
                                </a:lnTo>
                                <a:lnTo>
                                  <a:pt x="377" y="309"/>
                                </a:lnTo>
                                <a:lnTo>
                                  <a:pt x="373" y="308"/>
                                </a:lnTo>
                                <a:lnTo>
                                  <a:pt x="377" y="303"/>
                                </a:lnTo>
                                <a:lnTo>
                                  <a:pt x="383" y="306"/>
                                </a:lnTo>
                                <a:lnTo>
                                  <a:pt x="411" y="296"/>
                                </a:lnTo>
                                <a:lnTo>
                                  <a:pt x="436" y="283"/>
                                </a:lnTo>
                                <a:lnTo>
                                  <a:pt x="462" y="271"/>
                                </a:lnTo>
                                <a:lnTo>
                                  <a:pt x="490" y="259"/>
                                </a:lnTo>
                                <a:lnTo>
                                  <a:pt x="518" y="255"/>
                                </a:lnTo>
                                <a:lnTo>
                                  <a:pt x="519" y="255"/>
                                </a:lnTo>
                                <a:close/>
                                <a:moveTo>
                                  <a:pt x="139" y="252"/>
                                </a:moveTo>
                                <a:lnTo>
                                  <a:pt x="170" y="271"/>
                                </a:lnTo>
                                <a:lnTo>
                                  <a:pt x="207" y="295"/>
                                </a:lnTo>
                                <a:lnTo>
                                  <a:pt x="249" y="321"/>
                                </a:lnTo>
                                <a:lnTo>
                                  <a:pt x="258" y="324"/>
                                </a:lnTo>
                                <a:lnTo>
                                  <a:pt x="266" y="324"/>
                                </a:lnTo>
                                <a:lnTo>
                                  <a:pt x="267" y="324"/>
                                </a:lnTo>
                                <a:lnTo>
                                  <a:pt x="270" y="325"/>
                                </a:lnTo>
                                <a:lnTo>
                                  <a:pt x="279" y="327"/>
                                </a:lnTo>
                                <a:lnTo>
                                  <a:pt x="273" y="330"/>
                                </a:lnTo>
                                <a:lnTo>
                                  <a:pt x="266" y="330"/>
                                </a:lnTo>
                                <a:lnTo>
                                  <a:pt x="257" y="328"/>
                                </a:lnTo>
                                <a:lnTo>
                                  <a:pt x="248" y="325"/>
                                </a:lnTo>
                                <a:lnTo>
                                  <a:pt x="204" y="299"/>
                                </a:lnTo>
                                <a:lnTo>
                                  <a:pt x="166" y="274"/>
                                </a:lnTo>
                                <a:lnTo>
                                  <a:pt x="134" y="255"/>
                                </a:lnTo>
                                <a:lnTo>
                                  <a:pt x="134" y="254"/>
                                </a:lnTo>
                                <a:lnTo>
                                  <a:pt x="139" y="252"/>
                                </a:lnTo>
                                <a:close/>
                                <a:moveTo>
                                  <a:pt x="31" y="186"/>
                                </a:moveTo>
                                <a:lnTo>
                                  <a:pt x="32" y="188"/>
                                </a:lnTo>
                                <a:lnTo>
                                  <a:pt x="34" y="189"/>
                                </a:lnTo>
                                <a:lnTo>
                                  <a:pt x="31" y="186"/>
                                </a:lnTo>
                                <a:close/>
                                <a:moveTo>
                                  <a:pt x="15" y="149"/>
                                </a:moveTo>
                                <a:lnTo>
                                  <a:pt x="16" y="160"/>
                                </a:lnTo>
                                <a:lnTo>
                                  <a:pt x="21" y="168"/>
                                </a:lnTo>
                                <a:lnTo>
                                  <a:pt x="19" y="171"/>
                                </a:lnTo>
                                <a:lnTo>
                                  <a:pt x="19" y="171"/>
                                </a:lnTo>
                                <a:lnTo>
                                  <a:pt x="16" y="164"/>
                                </a:lnTo>
                                <a:lnTo>
                                  <a:pt x="15" y="157"/>
                                </a:lnTo>
                                <a:lnTo>
                                  <a:pt x="15" y="149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9" y="22"/>
                                </a:lnTo>
                                <a:lnTo>
                                  <a:pt x="18" y="42"/>
                                </a:lnTo>
                                <a:lnTo>
                                  <a:pt x="25" y="63"/>
                                </a:lnTo>
                                <a:lnTo>
                                  <a:pt x="25" y="70"/>
                                </a:lnTo>
                                <a:lnTo>
                                  <a:pt x="25" y="69"/>
                                </a:lnTo>
                                <a:lnTo>
                                  <a:pt x="18" y="45"/>
                                </a:lnTo>
                                <a:lnTo>
                                  <a:pt x="7" y="23"/>
                                </a:lnTo>
                                <a:lnTo>
                                  <a:pt x="0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8" name="Freeform 437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2063533" y="3667397"/>
                            <a:ext cx="1135764" cy="914038"/>
                          </a:xfrm>
                          <a:custGeom>
                            <a:avLst/>
                            <a:gdLst>
                              <a:gd name="T0" fmla="*/ 1045 w 1045"/>
                              <a:gd name="T1" fmla="*/ 841 h 841"/>
                              <a:gd name="T2" fmla="*/ 1033 w 1045"/>
                              <a:gd name="T3" fmla="*/ 683 h 841"/>
                              <a:gd name="T4" fmla="*/ 1012 w 1045"/>
                              <a:gd name="T5" fmla="*/ 756 h 841"/>
                              <a:gd name="T6" fmla="*/ 1006 w 1045"/>
                              <a:gd name="T7" fmla="*/ 764 h 841"/>
                              <a:gd name="T8" fmla="*/ 1011 w 1045"/>
                              <a:gd name="T9" fmla="*/ 750 h 841"/>
                              <a:gd name="T10" fmla="*/ 1030 w 1045"/>
                              <a:gd name="T11" fmla="*/ 677 h 841"/>
                              <a:gd name="T12" fmla="*/ 232 w 1045"/>
                              <a:gd name="T13" fmla="*/ 503 h 841"/>
                              <a:gd name="T14" fmla="*/ 245 w 1045"/>
                              <a:gd name="T15" fmla="*/ 513 h 841"/>
                              <a:gd name="T16" fmla="*/ 239 w 1045"/>
                              <a:gd name="T17" fmla="*/ 509 h 841"/>
                              <a:gd name="T18" fmla="*/ 682 w 1045"/>
                              <a:gd name="T19" fmla="*/ 491 h 841"/>
                              <a:gd name="T20" fmla="*/ 694 w 1045"/>
                              <a:gd name="T21" fmla="*/ 510 h 841"/>
                              <a:gd name="T22" fmla="*/ 698 w 1045"/>
                              <a:gd name="T23" fmla="*/ 520 h 841"/>
                              <a:gd name="T24" fmla="*/ 687 w 1045"/>
                              <a:gd name="T25" fmla="*/ 500 h 841"/>
                              <a:gd name="T26" fmla="*/ 213 w 1045"/>
                              <a:gd name="T27" fmla="*/ 482 h 841"/>
                              <a:gd name="T28" fmla="*/ 217 w 1045"/>
                              <a:gd name="T29" fmla="*/ 492 h 841"/>
                              <a:gd name="T30" fmla="*/ 267 w 1045"/>
                              <a:gd name="T31" fmla="*/ 475 h 841"/>
                              <a:gd name="T32" fmla="*/ 271 w 1045"/>
                              <a:gd name="T33" fmla="*/ 491 h 841"/>
                              <a:gd name="T34" fmla="*/ 273 w 1045"/>
                              <a:gd name="T35" fmla="*/ 519 h 841"/>
                              <a:gd name="T36" fmla="*/ 258 w 1045"/>
                              <a:gd name="T37" fmla="*/ 525 h 841"/>
                              <a:gd name="T38" fmla="*/ 261 w 1045"/>
                              <a:gd name="T39" fmla="*/ 514 h 841"/>
                              <a:gd name="T40" fmla="*/ 268 w 1045"/>
                              <a:gd name="T41" fmla="*/ 494 h 841"/>
                              <a:gd name="T42" fmla="*/ 267 w 1045"/>
                              <a:gd name="T43" fmla="*/ 475 h 841"/>
                              <a:gd name="T44" fmla="*/ 144 w 1045"/>
                              <a:gd name="T45" fmla="*/ 419 h 841"/>
                              <a:gd name="T46" fmla="*/ 154 w 1045"/>
                              <a:gd name="T47" fmla="*/ 443 h 841"/>
                              <a:gd name="T48" fmla="*/ 148 w 1045"/>
                              <a:gd name="T49" fmla="*/ 435 h 841"/>
                              <a:gd name="T50" fmla="*/ 72 w 1045"/>
                              <a:gd name="T51" fmla="*/ 396 h 841"/>
                              <a:gd name="T52" fmla="*/ 94 w 1045"/>
                              <a:gd name="T53" fmla="*/ 399 h 841"/>
                              <a:gd name="T54" fmla="*/ 114 w 1045"/>
                              <a:gd name="T55" fmla="*/ 399 h 841"/>
                              <a:gd name="T56" fmla="*/ 101 w 1045"/>
                              <a:gd name="T57" fmla="*/ 404 h 841"/>
                              <a:gd name="T58" fmla="*/ 83 w 1045"/>
                              <a:gd name="T59" fmla="*/ 400 h 841"/>
                              <a:gd name="T60" fmla="*/ 66 w 1045"/>
                              <a:gd name="T61" fmla="*/ 400 h 841"/>
                              <a:gd name="T62" fmla="*/ 183 w 1045"/>
                              <a:gd name="T63" fmla="*/ 350 h 841"/>
                              <a:gd name="T64" fmla="*/ 224 w 1045"/>
                              <a:gd name="T65" fmla="*/ 459 h 841"/>
                              <a:gd name="T66" fmla="*/ 207 w 1045"/>
                              <a:gd name="T67" fmla="*/ 428 h 841"/>
                              <a:gd name="T68" fmla="*/ 103 w 1045"/>
                              <a:gd name="T69" fmla="*/ 224 h 841"/>
                              <a:gd name="T70" fmla="*/ 123 w 1045"/>
                              <a:gd name="T71" fmla="*/ 292 h 841"/>
                              <a:gd name="T72" fmla="*/ 142 w 1045"/>
                              <a:gd name="T73" fmla="*/ 363 h 841"/>
                              <a:gd name="T74" fmla="*/ 117 w 1045"/>
                              <a:gd name="T75" fmla="*/ 300 h 841"/>
                              <a:gd name="T76" fmla="*/ 100 w 1045"/>
                              <a:gd name="T77" fmla="*/ 227 h 841"/>
                              <a:gd name="T78" fmla="*/ 26 w 1045"/>
                              <a:gd name="T79" fmla="*/ 89 h 841"/>
                              <a:gd name="T80" fmla="*/ 20 w 1045"/>
                              <a:gd name="T81" fmla="*/ 102 h 841"/>
                              <a:gd name="T82" fmla="*/ 9 w 1045"/>
                              <a:gd name="T83" fmla="*/ 123 h 841"/>
                              <a:gd name="T84" fmla="*/ 22 w 1045"/>
                              <a:gd name="T85" fmla="*/ 212 h 841"/>
                              <a:gd name="T86" fmla="*/ 63 w 1045"/>
                              <a:gd name="T87" fmla="*/ 318 h 841"/>
                              <a:gd name="T88" fmla="*/ 23 w 1045"/>
                              <a:gd name="T89" fmla="*/ 239 h 841"/>
                              <a:gd name="T90" fmla="*/ 1 w 1045"/>
                              <a:gd name="T91" fmla="*/ 123 h 841"/>
                              <a:gd name="T92" fmla="*/ 12 w 1045"/>
                              <a:gd name="T93" fmla="*/ 98 h 841"/>
                              <a:gd name="T94" fmla="*/ 54 w 1045"/>
                              <a:gd name="T95" fmla="*/ 51 h 841"/>
                              <a:gd name="T96" fmla="*/ 53 w 1045"/>
                              <a:gd name="T97" fmla="*/ 72 h 841"/>
                              <a:gd name="T98" fmla="*/ 42 w 1045"/>
                              <a:gd name="T99" fmla="*/ 101 h 841"/>
                              <a:gd name="T100" fmla="*/ 44 w 1045"/>
                              <a:gd name="T101" fmla="*/ 79 h 841"/>
                              <a:gd name="T102" fmla="*/ 111 w 1045"/>
                              <a:gd name="T103" fmla="*/ 0 h 841"/>
                              <a:gd name="T104" fmla="*/ 136 w 1045"/>
                              <a:gd name="T105" fmla="*/ 101 h 841"/>
                              <a:gd name="T106" fmla="*/ 145 w 1045"/>
                              <a:gd name="T107" fmla="*/ 157 h 841"/>
                              <a:gd name="T108" fmla="*/ 139 w 1045"/>
                              <a:gd name="T109" fmla="*/ 149 h 841"/>
                              <a:gd name="T110" fmla="*/ 128 w 1045"/>
                              <a:gd name="T111" fmla="*/ 92 h 84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</a:cxnLst>
                            <a:rect l="0" t="0" r="r" b="b"/>
                            <a:pathLst>
                              <a:path w="1045" h="841">
                                <a:moveTo>
                                  <a:pt x="1043" y="833"/>
                                </a:moveTo>
                                <a:lnTo>
                                  <a:pt x="1045" y="836"/>
                                </a:lnTo>
                                <a:lnTo>
                                  <a:pt x="1045" y="837"/>
                                </a:lnTo>
                                <a:lnTo>
                                  <a:pt x="1045" y="841"/>
                                </a:lnTo>
                                <a:lnTo>
                                  <a:pt x="1045" y="841"/>
                                </a:lnTo>
                                <a:lnTo>
                                  <a:pt x="1043" y="837"/>
                                </a:lnTo>
                                <a:lnTo>
                                  <a:pt x="1043" y="833"/>
                                </a:lnTo>
                                <a:close/>
                                <a:moveTo>
                                  <a:pt x="1030" y="676"/>
                                </a:moveTo>
                                <a:lnTo>
                                  <a:pt x="1031" y="680"/>
                                </a:lnTo>
                                <a:lnTo>
                                  <a:pt x="1033" y="683"/>
                                </a:lnTo>
                                <a:lnTo>
                                  <a:pt x="1033" y="698"/>
                                </a:lnTo>
                                <a:lnTo>
                                  <a:pt x="1028" y="715"/>
                                </a:lnTo>
                                <a:lnTo>
                                  <a:pt x="1024" y="733"/>
                                </a:lnTo>
                                <a:lnTo>
                                  <a:pt x="1018" y="748"/>
                                </a:lnTo>
                                <a:lnTo>
                                  <a:pt x="1012" y="756"/>
                                </a:lnTo>
                                <a:lnTo>
                                  <a:pt x="1011" y="761"/>
                                </a:lnTo>
                                <a:lnTo>
                                  <a:pt x="1009" y="762"/>
                                </a:lnTo>
                                <a:lnTo>
                                  <a:pt x="1008" y="765"/>
                                </a:lnTo>
                                <a:lnTo>
                                  <a:pt x="1008" y="768"/>
                                </a:lnTo>
                                <a:lnTo>
                                  <a:pt x="1006" y="764"/>
                                </a:lnTo>
                                <a:lnTo>
                                  <a:pt x="1006" y="761"/>
                                </a:lnTo>
                                <a:lnTo>
                                  <a:pt x="1006" y="758"/>
                                </a:lnTo>
                                <a:lnTo>
                                  <a:pt x="1006" y="756"/>
                                </a:lnTo>
                                <a:lnTo>
                                  <a:pt x="1008" y="753"/>
                                </a:lnTo>
                                <a:lnTo>
                                  <a:pt x="1011" y="750"/>
                                </a:lnTo>
                                <a:lnTo>
                                  <a:pt x="1015" y="742"/>
                                </a:lnTo>
                                <a:lnTo>
                                  <a:pt x="1021" y="726"/>
                                </a:lnTo>
                                <a:lnTo>
                                  <a:pt x="1027" y="709"/>
                                </a:lnTo>
                                <a:lnTo>
                                  <a:pt x="1030" y="692"/>
                                </a:lnTo>
                                <a:lnTo>
                                  <a:pt x="1030" y="677"/>
                                </a:lnTo>
                                <a:lnTo>
                                  <a:pt x="1030" y="676"/>
                                </a:lnTo>
                                <a:close/>
                                <a:moveTo>
                                  <a:pt x="232" y="501"/>
                                </a:moveTo>
                                <a:lnTo>
                                  <a:pt x="232" y="503"/>
                                </a:lnTo>
                                <a:lnTo>
                                  <a:pt x="232" y="503"/>
                                </a:lnTo>
                                <a:lnTo>
                                  <a:pt x="232" y="503"/>
                                </a:lnTo>
                                <a:lnTo>
                                  <a:pt x="232" y="503"/>
                                </a:lnTo>
                                <a:lnTo>
                                  <a:pt x="232" y="503"/>
                                </a:lnTo>
                                <a:lnTo>
                                  <a:pt x="232" y="503"/>
                                </a:lnTo>
                                <a:lnTo>
                                  <a:pt x="239" y="507"/>
                                </a:lnTo>
                                <a:lnTo>
                                  <a:pt x="245" y="513"/>
                                </a:lnTo>
                                <a:lnTo>
                                  <a:pt x="239" y="509"/>
                                </a:lnTo>
                                <a:lnTo>
                                  <a:pt x="239" y="509"/>
                                </a:lnTo>
                                <a:lnTo>
                                  <a:pt x="239" y="509"/>
                                </a:lnTo>
                                <a:lnTo>
                                  <a:pt x="239" y="509"/>
                                </a:lnTo>
                                <a:lnTo>
                                  <a:pt x="239" y="509"/>
                                </a:lnTo>
                                <a:lnTo>
                                  <a:pt x="238" y="509"/>
                                </a:lnTo>
                                <a:lnTo>
                                  <a:pt x="238" y="509"/>
                                </a:lnTo>
                                <a:lnTo>
                                  <a:pt x="236" y="507"/>
                                </a:lnTo>
                                <a:lnTo>
                                  <a:pt x="232" y="501"/>
                                </a:lnTo>
                                <a:close/>
                                <a:moveTo>
                                  <a:pt x="682" y="491"/>
                                </a:moveTo>
                                <a:lnTo>
                                  <a:pt x="688" y="500"/>
                                </a:lnTo>
                                <a:lnTo>
                                  <a:pt x="689" y="503"/>
                                </a:lnTo>
                                <a:lnTo>
                                  <a:pt x="691" y="506"/>
                                </a:lnTo>
                                <a:lnTo>
                                  <a:pt x="692" y="507"/>
                                </a:lnTo>
                                <a:lnTo>
                                  <a:pt x="694" y="510"/>
                                </a:lnTo>
                                <a:lnTo>
                                  <a:pt x="695" y="513"/>
                                </a:lnTo>
                                <a:lnTo>
                                  <a:pt x="697" y="517"/>
                                </a:lnTo>
                                <a:lnTo>
                                  <a:pt x="701" y="522"/>
                                </a:lnTo>
                                <a:lnTo>
                                  <a:pt x="704" y="528"/>
                                </a:lnTo>
                                <a:lnTo>
                                  <a:pt x="698" y="520"/>
                                </a:lnTo>
                                <a:lnTo>
                                  <a:pt x="694" y="511"/>
                                </a:lnTo>
                                <a:lnTo>
                                  <a:pt x="691" y="507"/>
                                </a:lnTo>
                                <a:lnTo>
                                  <a:pt x="689" y="504"/>
                                </a:lnTo>
                                <a:lnTo>
                                  <a:pt x="688" y="501"/>
                                </a:lnTo>
                                <a:lnTo>
                                  <a:pt x="687" y="500"/>
                                </a:lnTo>
                                <a:lnTo>
                                  <a:pt x="685" y="497"/>
                                </a:lnTo>
                                <a:lnTo>
                                  <a:pt x="684" y="494"/>
                                </a:lnTo>
                                <a:lnTo>
                                  <a:pt x="682" y="491"/>
                                </a:lnTo>
                                <a:close/>
                                <a:moveTo>
                                  <a:pt x="211" y="482"/>
                                </a:moveTo>
                                <a:lnTo>
                                  <a:pt x="213" y="482"/>
                                </a:lnTo>
                                <a:lnTo>
                                  <a:pt x="213" y="484"/>
                                </a:lnTo>
                                <a:lnTo>
                                  <a:pt x="214" y="484"/>
                                </a:lnTo>
                                <a:lnTo>
                                  <a:pt x="216" y="487"/>
                                </a:lnTo>
                                <a:lnTo>
                                  <a:pt x="218" y="488"/>
                                </a:lnTo>
                                <a:lnTo>
                                  <a:pt x="217" y="492"/>
                                </a:lnTo>
                                <a:lnTo>
                                  <a:pt x="214" y="495"/>
                                </a:lnTo>
                                <a:lnTo>
                                  <a:pt x="208" y="489"/>
                                </a:lnTo>
                                <a:lnTo>
                                  <a:pt x="210" y="485"/>
                                </a:lnTo>
                                <a:lnTo>
                                  <a:pt x="211" y="482"/>
                                </a:lnTo>
                                <a:close/>
                                <a:moveTo>
                                  <a:pt x="267" y="475"/>
                                </a:moveTo>
                                <a:lnTo>
                                  <a:pt x="273" y="484"/>
                                </a:lnTo>
                                <a:lnTo>
                                  <a:pt x="271" y="487"/>
                                </a:lnTo>
                                <a:lnTo>
                                  <a:pt x="271" y="489"/>
                                </a:lnTo>
                                <a:lnTo>
                                  <a:pt x="271" y="489"/>
                                </a:lnTo>
                                <a:lnTo>
                                  <a:pt x="271" y="491"/>
                                </a:lnTo>
                                <a:lnTo>
                                  <a:pt x="276" y="500"/>
                                </a:lnTo>
                                <a:lnTo>
                                  <a:pt x="277" y="506"/>
                                </a:lnTo>
                                <a:lnTo>
                                  <a:pt x="277" y="510"/>
                                </a:lnTo>
                                <a:lnTo>
                                  <a:pt x="277" y="517"/>
                                </a:lnTo>
                                <a:lnTo>
                                  <a:pt x="273" y="519"/>
                                </a:lnTo>
                                <a:lnTo>
                                  <a:pt x="267" y="520"/>
                                </a:lnTo>
                                <a:lnTo>
                                  <a:pt x="262" y="522"/>
                                </a:lnTo>
                                <a:lnTo>
                                  <a:pt x="262" y="526"/>
                                </a:lnTo>
                                <a:lnTo>
                                  <a:pt x="262" y="529"/>
                                </a:lnTo>
                                <a:lnTo>
                                  <a:pt x="258" y="525"/>
                                </a:lnTo>
                                <a:lnTo>
                                  <a:pt x="252" y="520"/>
                                </a:lnTo>
                                <a:lnTo>
                                  <a:pt x="257" y="523"/>
                                </a:lnTo>
                                <a:lnTo>
                                  <a:pt x="257" y="519"/>
                                </a:lnTo>
                                <a:lnTo>
                                  <a:pt x="257" y="516"/>
                                </a:lnTo>
                                <a:lnTo>
                                  <a:pt x="261" y="514"/>
                                </a:lnTo>
                                <a:lnTo>
                                  <a:pt x="267" y="513"/>
                                </a:lnTo>
                                <a:lnTo>
                                  <a:pt x="271" y="511"/>
                                </a:lnTo>
                                <a:lnTo>
                                  <a:pt x="271" y="504"/>
                                </a:lnTo>
                                <a:lnTo>
                                  <a:pt x="271" y="500"/>
                                </a:lnTo>
                                <a:lnTo>
                                  <a:pt x="268" y="494"/>
                                </a:lnTo>
                                <a:lnTo>
                                  <a:pt x="265" y="485"/>
                                </a:lnTo>
                                <a:lnTo>
                                  <a:pt x="265" y="484"/>
                                </a:lnTo>
                                <a:lnTo>
                                  <a:pt x="265" y="484"/>
                                </a:lnTo>
                                <a:lnTo>
                                  <a:pt x="265" y="479"/>
                                </a:lnTo>
                                <a:lnTo>
                                  <a:pt x="267" y="475"/>
                                </a:lnTo>
                                <a:close/>
                                <a:moveTo>
                                  <a:pt x="264" y="465"/>
                                </a:moveTo>
                                <a:lnTo>
                                  <a:pt x="264" y="466"/>
                                </a:lnTo>
                                <a:lnTo>
                                  <a:pt x="262" y="465"/>
                                </a:lnTo>
                                <a:lnTo>
                                  <a:pt x="264" y="465"/>
                                </a:lnTo>
                                <a:close/>
                                <a:moveTo>
                                  <a:pt x="144" y="419"/>
                                </a:moveTo>
                                <a:lnTo>
                                  <a:pt x="152" y="425"/>
                                </a:lnTo>
                                <a:lnTo>
                                  <a:pt x="158" y="431"/>
                                </a:lnTo>
                                <a:lnTo>
                                  <a:pt x="151" y="425"/>
                                </a:lnTo>
                                <a:lnTo>
                                  <a:pt x="154" y="435"/>
                                </a:lnTo>
                                <a:lnTo>
                                  <a:pt x="154" y="443"/>
                                </a:lnTo>
                                <a:lnTo>
                                  <a:pt x="154" y="447"/>
                                </a:lnTo>
                                <a:lnTo>
                                  <a:pt x="151" y="453"/>
                                </a:lnTo>
                                <a:lnTo>
                                  <a:pt x="145" y="444"/>
                                </a:lnTo>
                                <a:lnTo>
                                  <a:pt x="147" y="440"/>
                                </a:lnTo>
                                <a:lnTo>
                                  <a:pt x="148" y="435"/>
                                </a:lnTo>
                                <a:lnTo>
                                  <a:pt x="147" y="429"/>
                                </a:lnTo>
                                <a:lnTo>
                                  <a:pt x="144" y="419"/>
                                </a:lnTo>
                                <a:close/>
                                <a:moveTo>
                                  <a:pt x="64" y="394"/>
                                </a:moveTo>
                                <a:lnTo>
                                  <a:pt x="69" y="394"/>
                                </a:lnTo>
                                <a:lnTo>
                                  <a:pt x="72" y="396"/>
                                </a:lnTo>
                                <a:lnTo>
                                  <a:pt x="76" y="394"/>
                                </a:lnTo>
                                <a:lnTo>
                                  <a:pt x="79" y="394"/>
                                </a:lnTo>
                                <a:lnTo>
                                  <a:pt x="82" y="397"/>
                                </a:lnTo>
                                <a:lnTo>
                                  <a:pt x="85" y="399"/>
                                </a:lnTo>
                                <a:lnTo>
                                  <a:pt x="94" y="399"/>
                                </a:lnTo>
                                <a:lnTo>
                                  <a:pt x="103" y="399"/>
                                </a:lnTo>
                                <a:lnTo>
                                  <a:pt x="105" y="397"/>
                                </a:lnTo>
                                <a:lnTo>
                                  <a:pt x="110" y="396"/>
                                </a:lnTo>
                                <a:lnTo>
                                  <a:pt x="111" y="397"/>
                                </a:lnTo>
                                <a:lnTo>
                                  <a:pt x="114" y="399"/>
                                </a:lnTo>
                                <a:lnTo>
                                  <a:pt x="116" y="401"/>
                                </a:lnTo>
                                <a:lnTo>
                                  <a:pt x="113" y="403"/>
                                </a:lnTo>
                                <a:lnTo>
                                  <a:pt x="111" y="403"/>
                                </a:lnTo>
                                <a:lnTo>
                                  <a:pt x="108" y="404"/>
                                </a:lnTo>
                                <a:lnTo>
                                  <a:pt x="101" y="404"/>
                                </a:lnTo>
                                <a:lnTo>
                                  <a:pt x="92" y="404"/>
                                </a:lnTo>
                                <a:lnTo>
                                  <a:pt x="89" y="403"/>
                                </a:lnTo>
                                <a:lnTo>
                                  <a:pt x="88" y="400"/>
                                </a:lnTo>
                                <a:lnTo>
                                  <a:pt x="86" y="400"/>
                                </a:lnTo>
                                <a:lnTo>
                                  <a:pt x="83" y="400"/>
                                </a:lnTo>
                                <a:lnTo>
                                  <a:pt x="79" y="400"/>
                                </a:lnTo>
                                <a:lnTo>
                                  <a:pt x="76" y="400"/>
                                </a:lnTo>
                                <a:lnTo>
                                  <a:pt x="72" y="400"/>
                                </a:lnTo>
                                <a:lnTo>
                                  <a:pt x="69" y="400"/>
                                </a:lnTo>
                                <a:lnTo>
                                  <a:pt x="66" y="400"/>
                                </a:lnTo>
                                <a:lnTo>
                                  <a:pt x="63" y="397"/>
                                </a:lnTo>
                                <a:lnTo>
                                  <a:pt x="61" y="394"/>
                                </a:lnTo>
                                <a:lnTo>
                                  <a:pt x="64" y="394"/>
                                </a:lnTo>
                                <a:close/>
                                <a:moveTo>
                                  <a:pt x="177" y="350"/>
                                </a:moveTo>
                                <a:lnTo>
                                  <a:pt x="183" y="350"/>
                                </a:lnTo>
                                <a:lnTo>
                                  <a:pt x="195" y="384"/>
                                </a:lnTo>
                                <a:lnTo>
                                  <a:pt x="204" y="410"/>
                                </a:lnTo>
                                <a:lnTo>
                                  <a:pt x="211" y="431"/>
                                </a:lnTo>
                                <a:lnTo>
                                  <a:pt x="218" y="447"/>
                                </a:lnTo>
                                <a:lnTo>
                                  <a:pt x="224" y="459"/>
                                </a:lnTo>
                                <a:lnTo>
                                  <a:pt x="230" y="466"/>
                                </a:lnTo>
                                <a:lnTo>
                                  <a:pt x="224" y="462"/>
                                </a:lnTo>
                                <a:lnTo>
                                  <a:pt x="218" y="454"/>
                                </a:lnTo>
                                <a:lnTo>
                                  <a:pt x="213" y="443"/>
                                </a:lnTo>
                                <a:lnTo>
                                  <a:pt x="207" y="428"/>
                                </a:lnTo>
                                <a:lnTo>
                                  <a:pt x="198" y="407"/>
                                </a:lnTo>
                                <a:lnTo>
                                  <a:pt x="189" y="382"/>
                                </a:lnTo>
                                <a:lnTo>
                                  <a:pt x="177" y="350"/>
                                </a:lnTo>
                                <a:close/>
                                <a:moveTo>
                                  <a:pt x="98" y="215"/>
                                </a:moveTo>
                                <a:lnTo>
                                  <a:pt x="103" y="224"/>
                                </a:lnTo>
                                <a:lnTo>
                                  <a:pt x="107" y="231"/>
                                </a:lnTo>
                                <a:lnTo>
                                  <a:pt x="110" y="239"/>
                                </a:lnTo>
                                <a:lnTo>
                                  <a:pt x="113" y="250"/>
                                </a:lnTo>
                                <a:lnTo>
                                  <a:pt x="117" y="268"/>
                                </a:lnTo>
                                <a:lnTo>
                                  <a:pt x="123" y="292"/>
                                </a:lnTo>
                                <a:lnTo>
                                  <a:pt x="123" y="305"/>
                                </a:lnTo>
                                <a:lnTo>
                                  <a:pt x="125" y="319"/>
                                </a:lnTo>
                                <a:lnTo>
                                  <a:pt x="128" y="334"/>
                                </a:lnTo>
                                <a:lnTo>
                                  <a:pt x="133" y="350"/>
                                </a:lnTo>
                                <a:lnTo>
                                  <a:pt x="142" y="363"/>
                                </a:lnTo>
                                <a:lnTo>
                                  <a:pt x="142" y="363"/>
                                </a:lnTo>
                                <a:lnTo>
                                  <a:pt x="129" y="350"/>
                                </a:lnTo>
                                <a:lnTo>
                                  <a:pt x="122" y="334"/>
                                </a:lnTo>
                                <a:lnTo>
                                  <a:pt x="119" y="316"/>
                                </a:lnTo>
                                <a:lnTo>
                                  <a:pt x="117" y="300"/>
                                </a:lnTo>
                                <a:lnTo>
                                  <a:pt x="117" y="287"/>
                                </a:lnTo>
                                <a:lnTo>
                                  <a:pt x="111" y="264"/>
                                </a:lnTo>
                                <a:lnTo>
                                  <a:pt x="107" y="248"/>
                                </a:lnTo>
                                <a:lnTo>
                                  <a:pt x="103" y="236"/>
                                </a:lnTo>
                                <a:lnTo>
                                  <a:pt x="100" y="227"/>
                                </a:lnTo>
                                <a:lnTo>
                                  <a:pt x="97" y="221"/>
                                </a:lnTo>
                                <a:lnTo>
                                  <a:pt x="98" y="218"/>
                                </a:lnTo>
                                <a:lnTo>
                                  <a:pt x="98" y="215"/>
                                </a:lnTo>
                                <a:close/>
                                <a:moveTo>
                                  <a:pt x="23" y="86"/>
                                </a:moveTo>
                                <a:lnTo>
                                  <a:pt x="26" y="89"/>
                                </a:lnTo>
                                <a:lnTo>
                                  <a:pt x="28" y="92"/>
                                </a:lnTo>
                                <a:lnTo>
                                  <a:pt x="25" y="92"/>
                                </a:lnTo>
                                <a:lnTo>
                                  <a:pt x="22" y="94"/>
                                </a:lnTo>
                                <a:lnTo>
                                  <a:pt x="20" y="98"/>
                                </a:lnTo>
                                <a:lnTo>
                                  <a:pt x="20" y="102"/>
                                </a:lnTo>
                                <a:lnTo>
                                  <a:pt x="17" y="111"/>
                                </a:lnTo>
                                <a:lnTo>
                                  <a:pt x="15" y="126"/>
                                </a:lnTo>
                                <a:lnTo>
                                  <a:pt x="15" y="126"/>
                                </a:lnTo>
                                <a:lnTo>
                                  <a:pt x="12" y="124"/>
                                </a:lnTo>
                                <a:lnTo>
                                  <a:pt x="9" y="123"/>
                                </a:lnTo>
                                <a:lnTo>
                                  <a:pt x="9" y="129"/>
                                </a:lnTo>
                                <a:lnTo>
                                  <a:pt x="10" y="142"/>
                                </a:lnTo>
                                <a:lnTo>
                                  <a:pt x="13" y="161"/>
                                </a:lnTo>
                                <a:lnTo>
                                  <a:pt x="17" y="184"/>
                                </a:lnTo>
                                <a:lnTo>
                                  <a:pt x="22" y="212"/>
                                </a:lnTo>
                                <a:lnTo>
                                  <a:pt x="29" y="239"/>
                                </a:lnTo>
                                <a:lnTo>
                                  <a:pt x="37" y="267"/>
                                </a:lnTo>
                                <a:lnTo>
                                  <a:pt x="47" y="292"/>
                                </a:lnTo>
                                <a:lnTo>
                                  <a:pt x="59" y="312"/>
                                </a:lnTo>
                                <a:lnTo>
                                  <a:pt x="63" y="318"/>
                                </a:lnTo>
                                <a:lnTo>
                                  <a:pt x="69" y="324"/>
                                </a:lnTo>
                                <a:lnTo>
                                  <a:pt x="54" y="311"/>
                                </a:lnTo>
                                <a:lnTo>
                                  <a:pt x="42" y="292"/>
                                </a:lnTo>
                                <a:lnTo>
                                  <a:pt x="32" y="267"/>
                                </a:lnTo>
                                <a:lnTo>
                                  <a:pt x="23" y="239"/>
                                </a:lnTo>
                                <a:lnTo>
                                  <a:pt x="16" y="211"/>
                                </a:lnTo>
                                <a:lnTo>
                                  <a:pt x="10" y="183"/>
                                </a:lnTo>
                                <a:lnTo>
                                  <a:pt x="6" y="158"/>
                                </a:lnTo>
                                <a:lnTo>
                                  <a:pt x="3" y="138"/>
                                </a:lnTo>
                                <a:lnTo>
                                  <a:pt x="1" y="123"/>
                                </a:lnTo>
                                <a:lnTo>
                                  <a:pt x="0" y="118"/>
                                </a:lnTo>
                                <a:lnTo>
                                  <a:pt x="4" y="120"/>
                                </a:lnTo>
                                <a:lnTo>
                                  <a:pt x="7" y="121"/>
                                </a:lnTo>
                                <a:lnTo>
                                  <a:pt x="10" y="107"/>
                                </a:lnTo>
                                <a:lnTo>
                                  <a:pt x="12" y="98"/>
                                </a:lnTo>
                                <a:lnTo>
                                  <a:pt x="13" y="94"/>
                                </a:lnTo>
                                <a:lnTo>
                                  <a:pt x="15" y="88"/>
                                </a:lnTo>
                                <a:lnTo>
                                  <a:pt x="19" y="86"/>
                                </a:lnTo>
                                <a:lnTo>
                                  <a:pt x="23" y="86"/>
                                </a:lnTo>
                                <a:close/>
                                <a:moveTo>
                                  <a:pt x="54" y="51"/>
                                </a:moveTo>
                                <a:lnTo>
                                  <a:pt x="59" y="54"/>
                                </a:lnTo>
                                <a:lnTo>
                                  <a:pt x="63" y="57"/>
                                </a:lnTo>
                                <a:lnTo>
                                  <a:pt x="59" y="60"/>
                                </a:lnTo>
                                <a:lnTo>
                                  <a:pt x="54" y="64"/>
                                </a:lnTo>
                                <a:lnTo>
                                  <a:pt x="53" y="72"/>
                                </a:lnTo>
                                <a:lnTo>
                                  <a:pt x="51" y="83"/>
                                </a:lnTo>
                                <a:lnTo>
                                  <a:pt x="51" y="102"/>
                                </a:lnTo>
                                <a:lnTo>
                                  <a:pt x="47" y="102"/>
                                </a:lnTo>
                                <a:lnTo>
                                  <a:pt x="44" y="102"/>
                                </a:lnTo>
                                <a:lnTo>
                                  <a:pt x="42" y="101"/>
                                </a:lnTo>
                                <a:lnTo>
                                  <a:pt x="39" y="99"/>
                                </a:lnTo>
                                <a:lnTo>
                                  <a:pt x="37" y="96"/>
                                </a:lnTo>
                                <a:lnTo>
                                  <a:pt x="39" y="98"/>
                                </a:lnTo>
                                <a:lnTo>
                                  <a:pt x="44" y="96"/>
                                </a:lnTo>
                                <a:lnTo>
                                  <a:pt x="44" y="79"/>
                                </a:lnTo>
                                <a:lnTo>
                                  <a:pt x="45" y="66"/>
                                </a:lnTo>
                                <a:lnTo>
                                  <a:pt x="47" y="58"/>
                                </a:lnTo>
                                <a:lnTo>
                                  <a:pt x="51" y="55"/>
                                </a:lnTo>
                                <a:lnTo>
                                  <a:pt x="54" y="51"/>
                                </a:lnTo>
                                <a:close/>
                                <a:moveTo>
                                  <a:pt x="111" y="0"/>
                                </a:moveTo>
                                <a:lnTo>
                                  <a:pt x="117" y="4"/>
                                </a:lnTo>
                                <a:lnTo>
                                  <a:pt x="117" y="20"/>
                                </a:lnTo>
                                <a:lnTo>
                                  <a:pt x="119" y="38"/>
                                </a:lnTo>
                                <a:lnTo>
                                  <a:pt x="129" y="73"/>
                                </a:lnTo>
                                <a:lnTo>
                                  <a:pt x="136" y="101"/>
                                </a:lnTo>
                                <a:lnTo>
                                  <a:pt x="141" y="121"/>
                                </a:lnTo>
                                <a:lnTo>
                                  <a:pt x="144" y="136"/>
                                </a:lnTo>
                                <a:lnTo>
                                  <a:pt x="147" y="146"/>
                                </a:lnTo>
                                <a:lnTo>
                                  <a:pt x="147" y="152"/>
                                </a:lnTo>
                                <a:lnTo>
                                  <a:pt x="145" y="157"/>
                                </a:lnTo>
                                <a:lnTo>
                                  <a:pt x="144" y="158"/>
                                </a:lnTo>
                                <a:lnTo>
                                  <a:pt x="141" y="160"/>
                                </a:lnTo>
                                <a:lnTo>
                                  <a:pt x="135" y="154"/>
                                </a:lnTo>
                                <a:lnTo>
                                  <a:pt x="138" y="152"/>
                                </a:lnTo>
                                <a:lnTo>
                                  <a:pt x="139" y="149"/>
                                </a:lnTo>
                                <a:lnTo>
                                  <a:pt x="139" y="145"/>
                                </a:lnTo>
                                <a:lnTo>
                                  <a:pt x="139" y="138"/>
                                </a:lnTo>
                                <a:lnTo>
                                  <a:pt x="136" y="127"/>
                                </a:lnTo>
                                <a:lnTo>
                                  <a:pt x="133" y="111"/>
                                </a:lnTo>
                                <a:lnTo>
                                  <a:pt x="128" y="92"/>
                                </a:lnTo>
                                <a:lnTo>
                                  <a:pt x="120" y="66"/>
                                </a:lnTo>
                                <a:lnTo>
                                  <a:pt x="113" y="33"/>
                                </a:lnTo>
                                <a:lnTo>
                                  <a:pt x="110" y="16"/>
                                </a:lnTo>
                                <a:lnTo>
                                  <a:pt x="11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49" name="Freeform 2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51520" y="1715421"/>
                            <a:ext cx="634724" cy="356485"/>
                          </a:xfrm>
                          <a:custGeom>
                            <a:avLst/>
                            <a:gdLst>
                              <a:gd name="T0" fmla="*/ 548 w 584"/>
                              <a:gd name="T1" fmla="*/ 13 h 328"/>
                              <a:gd name="T2" fmla="*/ 578 w 584"/>
                              <a:gd name="T3" fmla="*/ 1 h 328"/>
                              <a:gd name="T4" fmla="*/ 578 w 584"/>
                              <a:gd name="T5" fmla="*/ 2 h 328"/>
                              <a:gd name="T6" fmla="*/ 570 w 584"/>
                              <a:gd name="T7" fmla="*/ 7 h 328"/>
                              <a:gd name="T8" fmla="*/ 565 w 584"/>
                              <a:gd name="T9" fmla="*/ 10 h 328"/>
                              <a:gd name="T10" fmla="*/ 571 w 584"/>
                              <a:gd name="T11" fmla="*/ 8 h 328"/>
                              <a:gd name="T12" fmla="*/ 573 w 584"/>
                              <a:gd name="T13" fmla="*/ 8 h 328"/>
                              <a:gd name="T14" fmla="*/ 562 w 584"/>
                              <a:gd name="T15" fmla="*/ 13 h 328"/>
                              <a:gd name="T16" fmla="*/ 504 w 584"/>
                              <a:gd name="T17" fmla="*/ 36 h 328"/>
                              <a:gd name="T18" fmla="*/ 462 w 584"/>
                              <a:gd name="T19" fmla="*/ 52 h 328"/>
                              <a:gd name="T20" fmla="*/ 454 w 584"/>
                              <a:gd name="T21" fmla="*/ 55 h 328"/>
                              <a:gd name="T22" fmla="*/ 465 w 584"/>
                              <a:gd name="T23" fmla="*/ 52 h 328"/>
                              <a:gd name="T24" fmla="*/ 480 w 584"/>
                              <a:gd name="T25" fmla="*/ 48 h 328"/>
                              <a:gd name="T26" fmla="*/ 391 w 584"/>
                              <a:gd name="T27" fmla="*/ 90 h 328"/>
                              <a:gd name="T28" fmla="*/ 288 w 584"/>
                              <a:gd name="T29" fmla="*/ 145 h 328"/>
                              <a:gd name="T30" fmla="*/ 270 w 584"/>
                              <a:gd name="T31" fmla="*/ 156 h 328"/>
                              <a:gd name="T32" fmla="*/ 244 w 584"/>
                              <a:gd name="T33" fmla="*/ 173 h 328"/>
                              <a:gd name="T34" fmla="*/ 188 w 584"/>
                              <a:gd name="T35" fmla="*/ 208 h 328"/>
                              <a:gd name="T36" fmla="*/ 163 w 584"/>
                              <a:gd name="T37" fmla="*/ 224 h 328"/>
                              <a:gd name="T38" fmla="*/ 102 w 584"/>
                              <a:gd name="T39" fmla="*/ 255 h 328"/>
                              <a:gd name="T40" fmla="*/ 63 w 584"/>
                              <a:gd name="T41" fmla="*/ 280 h 328"/>
                              <a:gd name="T42" fmla="*/ 82 w 584"/>
                              <a:gd name="T43" fmla="*/ 274 h 328"/>
                              <a:gd name="T44" fmla="*/ 94 w 584"/>
                              <a:gd name="T45" fmla="*/ 272 h 328"/>
                              <a:gd name="T46" fmla="*/ 88 w 584"/>
                              <a:gd name="T47" fmla="*/ 283 h 328"/>
                              <a:gd name="T48" fmla="*/ 59 w 584"/>
                              <a:gd name="T49" fmla="*/ 303 h 328"/>
                              <a:gd name="T50" fmla="*/ 25 w 584"/>
                              <a:gd name="T51" fmla="*/ 313 h 328"/>
                              <a:gd name="T52" fmla="*/ 31 w 584"/>
                              <a:gd name="T53" fmla="*/ 302 h 328"/>
                              <a:gd name="T54" fmla="*/ 80 w 584"/>
                              <a:gd name="T55" fmla="*/ 261 h 328"/>
                              <a:gd name="T56" fmla="*/ 90 w 584"/>
                              <a:gd name="T57" fmla="*/ 253 h 328"/>
                              <a:gd name="T58" fmla="*/ 85 w 584"/>
                              <a:gd name="T59" fmla="*/ 256 h 328"/>
                              <a:gd name="T60" fmla="*/ 173 w 584"/>
                              <a:gd name="T61" fmla="*/ 199 h 328"/>
                              <a:gd name="T62" fmla="*/ 165 w 584"/>
                              <a:gd name="T63" fmla="*/ 202 h 328"/>
                              <a:gd name="T64" fmla="*/ 154 w 584"/>
                              <a:gd name="T65" fmla="*/ 208 h 328"/>
                              <a:gd name="T66" fmla="*/ 159 w 584"/>
                              <a:gd name="T67" fmla="*/ 203 h 328"/>
                              <a:gd name="T68" fmla="*/ 169 w 584"/>
                              <a:gd name="T69" fmla="*/ 196 h 328"/>
                              <a:gd name="T70" fmla="*/ 295 w 584"/>
                              <a:gd name="T71" fmla="*/ 120 h 328"/>
                              <a:gd name="T72" fmla="*/ 332 w 584"/>
                              <a:gd name="T73" fmla="*/ 104 h 328"/>
                              <a:gd name="T74" fmla="*/ 329 w 584"/>
                              <a:gd name="T75" fmla="*/ 102 h 328"/>
                              <a:gd name="T76" fmla="*/ 349 w 584"/>
                              <a:gd name="T77" fmla="*/ 92 h 328"/>
                              <a:gd name="T78" fmla="*/ 374 w 584"/>
                              <a:gd name="T79" fmla="*/ 79 h 328"/>
                              <a:gd name="T80" fmla="*/ 430 w 584"/>
                              <a:gd name="T81" fmla="*/ 54 h 328"/>
                              <a:gd name="T82" fmla="*/ 448 w 584"/>
                              <a:gd name="T83" fmla="*/ 46 h 328"/>
                              <a:gd name="T84" fmla="*/ 499 w 584"/>
                              <a:gd name="T85" fmla="*/ 24 h 328"/>
                              <a:gd name="T86" fmla="*/ 540 w 584"/>
                              <a:gd name="T87" fmla="*/ 10 h 328"/>
                              <a:gd name="T88" fmla="*/ 536 w 584"/>
                              <a:gd name="T89" fmla="*/ 13 h 328"/>
                              <a:gd name="T90" fmla="*/ 528 w 584"/>
                              <a:gd name="T91" fmla="*/ 16 h 328"/>
                              <a:gd name="T92" fmla="*/ 552 w 584"/>
                              <a:gd name="T93" fmla="*/ 5 h 328"/>
                              <a:gd name="T94" fmla="*/ 565 w 584"/>
                              <a:gd name="T95" fmla="*/ 1 h 328"/>
                              <a:gd name="T96" fmla="*/ 577 w 584"/>
                              <a:gd name="T97" fmla="*/ 0 h 3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584" h="328">
                                <a:moveTo>
                                  <a:pt x="581" y="0"/>
                                </a:moveTo>
                                <a:lnTo>
                                  <a:pt x="564" y="5"/>
                                </a:lnTo>
                                <a:lnTo>
                                  <a:pt x="548" y="13"/>
                                </a:lnTo>
                                <a:lnTo>
                                  <a:pt x="562" y="7"/>
                                </a:lnTo>
                                <a:lnTo>
                                  <a:pt x="573" y="4"/>
                                </a:lnTo>
                                <a:lnTo>
                                  <a:pt x="578" y="1"/>
                                </a:lnTo>
                                <a:lnTo>
                                  <a:pt x="581" y="1"/>
                                </a:lnTo>
                                <a:lnTo>
                                  <a:pt x="584" y="0"/>
                                </a:lnTo>
                                <a:lnTo>
                                  <a:pt x="578" y="2"/>
                                </a:lnTo>
                                <a:lnTo>
                                  <a:pt x="574" y="4"/>
                                </a:lnTo>
                                <a:lnTo>
                                  <a:pt x="571" y="5"/>
                                </a:lnTo>
                                <a:lnTo>
                                  <a:pt x="570" y="7"/>
                                </a:lnTo>
                                <a:lnTo>
                                  <a:pt x="568" y="7"/>
                                </a:lnTo>
                                <a:lnTo>
                                  <a:pt x="567" y="8"/>
                                </a:lnTo>
                                <a:lnTo>
                                  <a:pt x="565" y="10"/>
                                </a:lnTo>
                                <a:lnTo>
                                  <a:pt x="568" y="8"/>
                                </a:lnTo>
                                <a:lnTo>
                                  <a:pt x="570" y="8"/>
                                </a:lnTo>
                                <a:lnTo>
                                  <a:pt x="571" y="8"/>
                                </a:lnTo>
                                <a:lnTo>
                                  <a:pt x="573" y="8"/>
                                </a:lnTo>
                                <a:lnTo>
                                  <a:pt x="574" y="8"/>
                                </a:lnTo>
                                <a:lnTo>
                                  <a:pt x="573" y="8"/>
                                </a:lnTo>
                                <a:lnTo>
                                  <a:pt x="570" y="10"/>
                                </a:lnTo>
                                <a:lnTo>
                                  <a:pt x="567" y="11"/>
                                </a:lnTo>
                                <a:lnTo>
                                  <a:pt x="562" y="13"/>
                                </a:lnTo>
                                <a:lnTo>
                                  <a:pt x="558" y="16"/>
                                </a:lnTo>
                                <a:lnTo>
                                  <a:pt x="527" y="27"/>
                                </a:lnTo>
                                <a:lnTo>
                                  <a:pt x="504" y="36"/>
                                </a:lnTo>
                                <a:lnTo>
                                  <a:pt x="484" y="43"/>
                                </a:lnTo>
                                <a:lnTo>
                                  <a:pt x="471" y="48"/>
                                </a:lnTo>
                                <a:lnTo>
                                  <a:pt x="462" y="52"/>
                                </a:lnTo>
                                <a:lnTo>
                                  <a:pt x="457" y="54"/>
                                </a:lnTo>
                                <a:lnTo>
                                  <a:pt x="454" y="55"/>
                                </a:lnTo>
                                <a:lnTo>
                                  <a:pt x="454" y="55"/>
                                </a:lnTo>
                                <a:lnTo>
                                  <a:pt x="452" y="55"/>
                                </a:lnTo>
                                <a:lnTo>
                                  <a:pt x="454" y="55"/>
                                </a:lnTo>
                                <a:lnTo>
                                  <a:pt x="465" y="52"/>
                                </a:lnTo>
                                <a:lnTo>
                                  <a:pt x="473" y="49"/>
                                </a:lnTo>
                                <a:lnTo>
                                  <a:pt x="477" y="48"/>
                                </a:lnTo>
                                <a:lnTo>
                                  <a:pt x="480" y="48"/>
                                </a:lnTo>
                                <a:lnTo>
                                  <a:pt x="483" y="48"/>
                                </a:lnTo>
                                <a:lnTo>
                                  <a:pt x="438" y="70"/>
                                </a:lnTo>
                                <a:lnTo>
                                  <a:pt x="391" y="90"/>
                                </a:lnTo>
                                <a:lnTo>
                                  <a:pt x="345" y="111"/>
                                </a:lnTo>
                                <a:lnTo>
                                  <a:pt x="301" y="136"/>
                                </a:lnTo>
                                <a:lnTo>
                                  <a:pt x="288" y="145"/>
                                </a:lnTo>
                                <a:lnTo>
                                  <a:pt x="279" y="151"/>
                                </a:lnTo>
                                <a:lnTo>
                                  <a:pt x="275" y="153"/>
                                </a:lnTo>
                                <a:lnTo>
                                  <a:pt x="270" y="156"/>
                                </a:lnTo>
                                <a:lnTo>
                                  <a:pt x="267" y="158"/>
                                </a:lnTo>
                                <a:lnTo>
                                  <a:pt x="264" y="159"/>
                                </a:lnTo>
                                <a:lnTo>
                                  <a:pt x="244" y="173"/>
                                </a:lnTo>
                                <a:lnTo>
                                  <a:pt x="223" y="186"/>
                                </a:lnTo>
                                <a:lnTo>
                                  <a:pt x="204" y="197"/>
                                </a:lnTo>
                                <a:lnTo>
                                  <a:pt x="188" y="208"/>
                                </a:lnTo>
                                <a:lnTo>
                                  <a:pt x="175" y="217"/>
                                </a:lnTo>
                                <a:lnTo>
                                  <a:pt x="166" y="222"/>
                                </a:lnTo>
                                <a:lnTo>
                                  <a:pt x="163" y="224"/>
                                </a:lnTo>
                                <a:lnTo>
                                  <a:pt x="144" y="236"/>
                                </a:lnTo>
                                <a:lnTo>
                                  <a:pt x="124" y="246"/>
                                </a:lnTo>
                                <a:lnTo>
                                  <a:pt x="102" y="255"/>
                                </a:lnTo>
                                <a:lnTo>
                                  <a:pt x="81" y="265"/>
                                </a:lnTo>
                                <a:lnTo>
                                  <a:pt x="63" y="278"/>
                                </a:lnTo>
                                <a:lnTo>
                                  <a:pt x="63" y="280"/>
                                </a:lnTo>
                                <a:lnTo>
                                  <a:pt x="65" y="281"/>
                                </a:lnTo>
                                <a:lnTo>
                                  <a:pt x="74" y="277"/>
                                </a:lnTo>
                                <a:lnTo>
                                  <a:pt x="82" y="274"/>
                                </a:lnTo>
                                <a:lnTo>
                                  <a:pt x="87" y="274"/>
                                </a:lnTo>
                                <a:lnTo>
                                  <a:pt x="90" y="274"/>
                                </a:lnTo>
                                <a:lnTo>
                                  <a:pt x="94" y="272"/>
                                </a:lnTo>
                                <a:lnTo>
                                  <a:pt x="97" y="271"/>
                                </a:lnTo>
                                <a:lnTo>
                                  <a:pt x="102" y="271"/>
                                </a:lnTo>
                                <a:lnTo>
                                  <a:pt x="88" y="283"/>
                                </a:lnTo>
                                <a:lnTo>
                                  <a:pt x="80" y="291"/>
                                </a:lnTo>
                                <a:lnTo>
                                  <a:pt x="71" y="299"/>
                                </a:lnTo>
                                <a:lnTo>
                                  <a:pt x="59" y="303"/>
                                </a:lnTo>
                                <a:lnTo>
                                  <a:pt x="46" y="309"/>
                                </a:lnTo>
                                <a:lnTo>
                                  <a:pt x="27" y="316"/>
                                </a:lnTo>
                                <a:lnTo>
                                  <a:pt x="25" y="313"/>
                                </a:lnTo>
                                <a:lnTo>
                                  <a:pt x="12" y="319"/>
                                </a:lnTo>
                                <a:lnTo>
                                  <a:pt x="0" y="328"/>
                                </a:lnTo>
                                <a:lnTo>
                                  <a:pt x="31" y="302"/>
                                </a:lnTo>
                                <a:lnTo>
                                  <a:pt x="62" y="274"/>
                                </a:lnTo>
                                <a:lnTo>
                                  <a:pt x="63" y="272"/>
                                </a:lnTo>
                                <a:lnTo>
                                  <a:pt x="80" y="261"/>
                                </a:lnTo>
                                <a:lnTo>
                                  <a:pt x="96" y="249"/>
                                </a:lnTo>
                                <a:lnTo>
                                  <a:pt x="91" y="252"/>
                                </a:lnTo>
                                <a:lnTo>
                                  <a:pt x="90" y="253"/>
                                </a:lnTo>
                                <a:lnTo>
                                  <a:pt x="88" y="255"/>
                                </a:lnTo>
                                <a:lnTo>
                                  <a:pt x="87" y="256"/>
                                </a:lnTo>
                                <a:lnTo>
                                  <a:pt x="85" y="256"/>
                                </a:lnTo>
                                <a:lnTo>
                                  <a:pt x="84" y="258"/>
                                </a:lnTo>
                                <a:lnTo>
                                  <a:pt x="128" y="228"/>
                                </a:lnTo>
                                <a:lnTo>
                                  <a:pt x="173" y="199"/>
                                </a:lnTo>
                                <a:lnTo>
                                  <a:pt x="169" y="200"/>
                                </a:lnTo>
                                <a:lnTo>
                                  <a:pt x="166" y="200"/>
                                </a:lnTo>
                                <a:lnTo>
                                  <a:pt x="165" y="202"/>
                                </a:lnTo>
                                <a:lnTo>
                                  <a:pt x="162" y="203"/>
                                </a:lnTo>
                                <a:lnTo>
                                  <a:pt x="159" y="205"/>
                                </a:lnTo>
                                <a:lnTo>
                                  <a:pt x="154" y="208"/>
                                </a:lnTo>
                                <a:lnTo>
                                  <a:pt x="156" y="206"/>
                                </a:lnTo>
                                <a:lnTo>
                                  <a:pt x="157" y="205"/>
                                </a:lnTo>
                                <a:lnTo>
                                  <a:pt x="159" y="203"/>
                                </a:lnTo>
                                <a:lnTo>
                                  <a:pt x="162" y="202"/>
                                </a:lnTo>
                                <a:lnTo>
                                  <a:pt x="165" y="199"/>
                                </a:lnTo>
                                <a:lnTo>
                                  <a:pt x="169" y="196"/>
                                </a:lnTo>
                                <a:lnTo>
                                  <a:pt x="210" y="171"/>
                                </a:lnTo>
                                <a:lnTo>
                                  <a:pt x="253" y="145"/>
                                </a:lnTo>
                                <a:lnTo>
                                  <a:pt x="295" y="120"/>
                                </a:lnTo>
                                <a:lnTo>
                                  <a:pt x="294" y="123"/>
                                </a:lnTo>
                                <a:lnTo>
                                  <a:pt x="313" y="112"/>
                                </a:lnTo>
                                <a:lnTo>
                                  <a:pt x="332" y="104"/>
                                </a:lnTo>
                                <a:lnTo>
                                  <a:pt x="325" y="107"/>
                                </a:lnTo>
                                <a:lnTo>
                                  <a:pt x="316" y="109"/>
                                </a:lnTo>
                                <a:lnTo>
                                  <a:pt x="329" y="102"/>
                                </a:lnTo>
                                <a:lnTo>
                                  <a:pt x="341" y="96"/>
                                </a:lnTo>
                                <a:lnTo>
                                  <a:pt x="341" y="95"/>
                                </a:lnTo>
                                <a:lnTo>
                                  <a:pt x="349" y="92"/>
                                </a:lnTo>
                                <a:lnTo>
                                  <a:pt x="355" y="89"/>
                                </a:lnTo>
                                <a:lnTo>
                                  <a:pt x="363" y="85"/>
                                </a:lnTo>
                                <a:lnTo>
                                  <a:pt x="374" y="79"/>
                                </a:lnTo>
                                <a:lnTo>
                                  <a:pt x="374" y="79"/>
                                </a:lnTo>
                                <a:lnTo>
                                  <a:pt x="429" y="54"/>
                                </a:lnTo>
                                <a:lnTo>
                                  <a:pt x="430" y="54"/>
                                </a:lnTo>
                                <a:lnTo>
                                  <a:pt x="462" y="39"/>
                                </a:lnTo>
                                <a:lnTo>
                                  <a:pt x="455" y="43"/>
                                </a:lnTo>
                                <a:lnTo>
                                  <a:pt x="448" y="46"/>
                                </a:lnTo>
                                <a:lnTo>
                                  <a:pt x="440" y="49"/>
                                </a:lnTo>
                                <a:lnTo>
                                  <a:pt x="473" y="36"/>
                                </a:lnTo>
                                <a:lnTo>
                                  <a:pt x="499" y="24"/>
                                </a:lnTo>
                                <a:lnTo>
                                  <a:pt x="518" y="17"/>
                                </a:lnTo>
                                <a:lnTo>
                                  <a:pt x="533" y="13"/>
                                </a:lnTo>
                                <a:lnTo>
                                  <a:pt x="540" y="10"/>
                                </a:lnTo>
                                <a:lnTo>
                                  <a:pt x="543" y="8"/>
                                </a:lnTo>
                                <a:lnTo>
                                  <a:pt x="539" y="11"/>
                                </a:lnTo>
                                <a:lnTo>
                                  <a:pt x="536" y="13"/>
                                </a:lnTo>
                                <a:lnTo>
                                  <a:pt x="533" y="13"/>
                                </a:lnTo>
                                <a:lnTo>
                                  <a:pt x="531" y="14"/>
                                </a:lnTo>
                                <a:lnTo>
                                  <a:pt x="528" y="16"/>
                                </a:lnTo>
                                <a:lnTo>
                                  <a:pt x="526" y="17"/>
                                </a:lnTo>
                                <a:lnTo>
                                  <a:pt x="542" y="10"/>
                                </a:lnTo>
                                <a:lnTo>
                                  <a:pt x="552" y="5"/>
                                </a:lnTo>
                                <a:lnTo>
                                  <a:pt x="558" y="4"/>
                                </a:lnTo>
                                <a:lnTo>
                                  <a:pt x="562" y="2"/>
                                </a:lnTo>
                                <a:lnTo>
                                  <a:pt x="565" y="1"/>
                                </a:lnTo>
                                <a:lnTo>
                                  <a:pt x="568" y="1"/>
                                </a:lnTo>
                                <a:lnTo>
                                  <a:pt x="573" y="0"/>
                                </a:lnTo>
                                <a:lnTo>
                                  <a:pt x="577" y="0"/>
                                </a:lnTo>
                                <a:lnTo>
                                  <a:pt x="58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0" name="Freeform 256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4737194" y="1815413"/>
                            <a:ext cx="0" cy="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1" name="Freeform 2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1901" y="1757809"/>
                            <a:ext cx="11955" cy="7607"/>
                          </a:xfrm>
                          <a:custGeom>
                            <a:avLst/>
                            <a:gdLst>
                              <a:gd name="T0" fmla="*/ 9 w 11"/>
                              <a:gd name="T1" fmla="*/ 0 h 7"/>
                              <a:gd name="T2" fmla="*/ 11 w 11"/>
                              <a:gd name="T3" fmla="*/ 0 h 7"/>
                              <a:gd name="T4" fmla="*/ 11 w 11"/>
                              <a:gd name="T5" fmla="*/ 2 h 7"/>
                              <a:gd name="T6" fmla="*/ 0 w 11"/>
                              <a:gd name="T7" fmla="*/ 7 h 7"/>
                              <a:gd name="T8" fmla="*/ 3 w 11"/>
                              <a:gd name="T9" fmla="*/ 4 h 7"/>
                              <a:gd name="T10" fmla="*/ 5 w 11"/>
                              <a:gd name="T11" fmla="*/ 3 h 7"/>
                              <a:gd name="T12" fmla="*/ 8 w 11"/>
                              <a:gd name="T13" fmla="*/ 2 h 7"/>
                              <a:gd name="T14" fmla="*/ 9 w 11"/>
                              <a:gd name="T15" fmla="*/ 0 h 7"/>
                              <a:gd name="T16" fmla="*/ 9 w 11"/>
                              <a:gd name="T17" fmla="*/ 0 h 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1" h="7">
                                <a:moveTo>
                                  <a:pt x="9" y="0"/>
                                </a:moveTo>
                                <a:lnTo>
                                  <a:pt x="11" y="0"/>
                                </a:lnTo>
                                <a:lnTo>
                                  <a:pt x="11" y="2"/>
                                </a:lnTo>
                                <a:lnTo>
                                  <a:pt x="0" y="7"/>
                                </a:lnTo>
                                <a:lnTo>
                                  <a:pt x="3" y="4"/>
                                </a:lnTo>
                                <a:lnTo>
                                  <a:pt x="5" y="3"/>
                                </a:lnTo>
                                <a:lnTo>
                                  <a:pt x="8" y="2"/>
                                </a:lnTo>
                                <a:lnTo>
                                  <a:pt x="9" y="0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2" name="Freeform 2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37194" y="1815413"/>
                            <a:ext cx="40215" cy="21737"/>
                          </a:xfrm>
                          <a:custGeom>
                            <a:avLst/>
                            <a:gdLst>
                              <a:gd name="T0" fmla="*/ 0 w 37"/>
                              <a:gd name="T1" fmla="*/ 0 h 20"/>
                              <a:gd name="T2" fmla="*/ 12 w 37"/>
                              <a:gd name="T3" fmla="*/ 6 h 20"/>
                              <a:gd name="T4" fmla="*/ 21 w 37"/>
                              <a:gd name="T5" fmla="*/ 10 h 20"/>
                              <a:gd name="T6" fmla="*/ 27 w 37"/>
                              <a:gd name="T7" fmla="*/ 13 h 20"/>
                              <a:gd name="T8" fmla="*/ 31 w 37"/>
                              <a:gd name="T9" fmla="*/ 16 h 20"/>
                              <a:gd name="T10" fmla="*/ 37 w 37"/>
                              <a:gd name="T11" fmla="*/ 20 h 20"/>
                              <a:gd name="T12" fmla="*/ 22 w 37"/>
                              <a:gd name="T13" fmla="*/ 12 h 20"/>
                              <a:gd name="T14" fmla="*/ 9 w 37"/>
                              <a:gd name="T15" fmla="*/ 6 h 20"/>
                              <a:gd name="T16" fmla="*/ 0 w 37"/>
                              <a:gd name="T17" fmla="*/ 0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37" h="20">
                                <a:moveTo>
                                  <a:pt x="0" y="0"/>
                                </a:moveTo>
                                <a:lnTo>
                                  <a:pt x="12" y="6"/>
                                </a:lnTo>
                                <a:lnTo>
                                  <a:pt x="21" y="10"/>
                                </a:lnTo>
                                <a:lnTo>
                                  <a:pt x="27" y="13"/>
                                </a:lnTo>
                                <a:lnTo>
                                  <a:pt x="31" y="16"/>
                                </a:lnTo>
                                <a:lnTo>
                                  <a:pt x="37" y="20"/>
                                </a:lnTo>
                                <a:lnTo>
                                  <a:pt x="22" y="12"/>
                                </a:lnTo>
                                <a:lnTo>
                                  <a:pt x="9" y="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3" name="Freeform 2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72142" y="1833884"/>
                            <a:ext cx="20650" cy="11955"/>
                          </a:xfrm>
                          <a:custGeom>
                            <a:avLst/>
                            <a:gdLst>
                              <a:gd name="T0" fmla="*/ 19 w 19"/>
                              <a:gd name="T1" fmla="*/ 0 h 11"/>
                              <a:gd name="T2" fmla="*/ 0 w 19"/>
                              <a:gd name="T3" fmla="*/ 11 h 11"/>
                              <a:gd name="T4" fmla="*/ 2 w 19"/>
                              <a:gd name="T5" fmla="*/ 11 h 11"/>
                              <a:gd name="T6" fmla="*/ 3 w 19"/>
                              <a:gd name="T7" fmla="*/ 9 h 11"/>
                              <a:gd name="T8" fmla="*/ 6 w 19"/>
                              <a:gd name="T9" fmla="*/ 8 h 11"/>
                              <a:gd name="T10" fmla="*/ 9 w 19"/>
                              <a:gd name="T11" fmla="*/ 6 h 11"/>
                              <a:gd name="T12" fmla="*/ 13 w 19"/>
                              <a:gd name="T13" fmla="*/ 3 h 11"/>
                              <a:gd name="T14" fmla="*/ 19 w 19"/>
                              <a:gd name="T15" fmla="*/ 0 h 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9" h="11">
                                <a:moveTo>
                                  <a:pt x="19" y="0"/>
                                </a:moveTo>
                                <a:lnTo>
                                  <a:pt x="0" y="11"/>
                                </a:lnTo>
                                <a:lnTo>
                                  <a:pt x="2" y="11"/>
                                </a:lnTo>
                                <a:lnTo>
                                  <a:pt x="3" y="9"/>
                                </a:lnTo>
                                <a:lnTo>
                                  <a:pt x="6" y="8"/>
                                </a:lnTo>
                                <a:lnTo>
                                  <a:pt x="9" y="6"/>
                                </a:lnTo>
                                <a:lnTo>
                                  <a:pt x="13" y="3"/>
                                </a:lnTo>
                                <a:lnTo>
                                  <a:pt x="19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4" name="Freeform 2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79611" y="1708900"/>
                            <a:ext cx="3260" cy="1088"/>
                          </a:xfrm>
                          <a:custGeom>
                            <a:avLst/>
                            <a:gdLst>
                              <a:gd name="T0" fmla="*/ 0 w 3"/>
                              <a:gd name="T1" fmla="*/ 0 h 1"/>
                              <a:gd name="T2" fmla="*/ 1 w 3"/>
                              <a:gd name="T3" fmla="*/ 0 h 1"/>
                              <a:gd name="T4" fmla="*/ 3 w 3"/>
                              <a:gd name="T5" fmla="*/ 1 h 1"/>
                              <a:gd name="T6" fmla="*/ 0 w 3"/>
                              <a:gd name="T7" fmla="*/ 0 h 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3" h="1">
                                <a:moveTo>
                                  <a:pt x="0" y="0"/>
                                </a:moveTo>
                                <a:lnTo>
                                  <a:pt x="1" y="0"/>
                                </a:lnTo>
                                <a:lnTo>
                                  <a:pt x="3" y="1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5" name="Freeform 2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2536" y="1682817"/>
                            <a:ext cx="33694" cy="10867"/>
                          </a:xfrm>
                          <a:custGeom>
                            <a:avLst/>
                            <a:gdLst>
                              <a:gd name="T0" fmla="*/ 30 w 31"/>
                              <a:gd name="T1" fmla="*/ 0 h 10"/>
                              <a:gd name="T2" fmla="*/ 31 w 31"/>
                              <a:gd name="T3" fmla="*/ 2 h 10"/>
                              <a:gd name="T4" fmla="*/ 31 w 31"/>
                              <a:gd name="T5" fmla="*/ 2 h 10"/>
                              <a:gd name="T6" fmla="*/ 31 w 31"/>
                              <a:gd name="T7" fmla="*/ 2 h 10"/>
                              <a:gd name="T8" fmla="*/ 24 w 31"/>
                              <a:gd name="T9" fmla="*/ 5 h 10"/>
                              <a:gd name="T10" fmla="*/ 22 w 31"/>
                              <a:gd name="T11" fmla="*/ 5 h 10"/>
                              <a:gd name="T12" fmla="*/ 22 w 31"/>
                              <a:gd name="T13" fmla="*/ 5 h 10"/>
                              <a:gd name="T14" fmla="*/ 21 w 31"/>
                              <a:gd name="T15" fmla="*/ 6 h 10"/>
                              <a:gd name="T16" fmla="*/ 18 w 31"/>
                              <a:gd name="T17" fmla="*/ 6 h 10"/>
                              <a:gd name="T18" fmla="*/ 15 w 31"/>
                              <a:gd name="T19" fmla="*/ 8 h 10"/>
                              <a:gd name="T20" fmla="*/ 12 w 31"/>
                              <a:gd name="T21" fmla="*/ 9 h 10"/>
                              <a:gd name="T22" fmla="*/ 11 w 31"/>
                              <a:gd name="T23" fmla="*/ 9 h 10"/>
                              <a:gd name="T24" fmla="*/ 8 w 31"/>
                              <a:gd name="T25" fmla="*/ 10 h 10"/>
                              <a:gd name="T26" fmla="*/ 6 w 31"/>
                              <a:gd name="T27" fmla="*/ 10 h 10"/>
                              <a:gd name="T28" fmla="*/ 3 w 31"/>
                              <a:gd name="T29" fmla="*/ 10 h 10"/>
                              <a:gd name="T30" fmla="*/ 2 w 31"/>
                              <a:gd name="T31" fmla="*/ 10 h 10"/>
                              <a:gd name="T32" fmla="*/ 0 w 31"/>
                              <a:gd name="T33" fmla="*/ 10 h 10"/>
                              <a:gd name="T34" fmla="*/ 0 w 31"/>
                              <a:gd name="T35" fmla="*/ 10 h 10"/>
                              <a:gd name="T36" fmla="*/ 0 w 31"/>
                              <a:gd name="T37" fmla="*/ 10 h 10"/>
                              <a:gd name="T38" fmla="*/ 0 w 31"/>
                              <a:gd name="T39" fmla="*/ 9 h 10"/>
                              <a:gd name="T40" fmla="*/ 2 w 31"/>
                              <a:gd name="T41" fmla="*/ 9 h 10"/>
                              <a:gd name="T42" fmla="*/ 3 w 31"/>
                              <a:gd name="T43" fmla="*/ 8 h 10"/>
                              <a:gd name="T44" fmla="*/ 6 w 31"/>
                              <a:gd name="T45" fmla="*/ 6 h 10"/>
                              <a:gd name="T46" fmla="*/ 6 w 31"/>
                              <a:gd name="T47" fmla="*/ 6 h 10"/>
                              <a:gd name="T48" fmla="*/ 6 w 31"/>
                              <a:gd name="T49" fmla="*/ 6 h 10"/>
                              <a:gd name="T50" fmla="*/ 6 w 31"/>
                              <a:gd name="T51" fmla="*/ 6 h 10"/>
                              <a:gd name="T52" fmla="*/ 8 w 31"/>
                              <a:gd name="T53" fmla="*/ 6 h 10"/>
                              <a:gd name="T54" fmla="*/ 9 w 31"/>
                              <a:gd name="T55" fmla="*/ 6 h 10"/>
                              <a:gd name="T56" fmla="*/ 11 w 31"/>
                              <a:gd name="T57" fmla="*/ 6 h 10"/>
                              <a:gd name="T58" fmla="*/ 15 w 31"/>
                              <a:gd name="T59" fmla="*/ 3 h 10"/>
                              <a:gd name="T60" fmla="*/ 17 w 31"/>
                              <a:gd name="T61" fmla="*/ 3 h 10"/>
                              <a:gd name="T62" fmla="*/ 18 w 31"/>
                              <a:gd name="T63" fmla="*/ 3 h 10"/>
                              <a:gd name="T64" fmla="*/ 15 w 31"/>
                              <a:gd name="T65" fmla="*/ 5 h 10"/>
                              <a:gd name="T66" fmla="*/ 17 w 31"/>
                              <a:gd name="T67" fmla="*/ 5 h 10"/>
                              <a:gd name="T68" fmla="*/ 18 w 31"/>
                              <a:gd name="T69" fmla="*/ 3 h 10"/>
                              <a:gd name="T70" fmla="*/ 18 w 31"/>
                              <a:gd name="T71" fmla="*/ 3 h 10"/>
                              <a:gd name="T72" fmla="*/ 19 w 31"/>
                              <a:gd name="T73" fmla="*/ 3 h 10"/>
                              <a:gd name="T74" fmla="*/ 17 w 31"/>
                              <a:gd name="T75" fmla="*/ 5 h 10"/>
                              <a:gd name="T76" fmla="*/ 15 w 31"/>
                              <a:gd name="T77" fmla="*/ 6 h 10"/>
                              <a:gd name="T78" fmla="*/ 21 w 31"/>
                              <a:gd name="T79" fmla="*/ 3 h 10"/>
                              <a:gd name="T80" fmla="*/ 27 w 31"/>
                              <a:gd name="T81" fmla="*/ 2 h 10"/>
                              <a:gd name="T82" fmla="*/ 28 w 31"/>
                              <a:gd name="T83" fmla="*/ 2 h 10"/>
                              <a:gd name="T84" fmla="*/ 30 w 31"/>
                              <a:gd name="T85" fmla="*/ 0 h 1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</a:cxnLst>
                            <a:rect l="0" t="0" r="r" b="b"/>
                            <a:pathLst>
                              <a:path w="31" h="10">
                                <a:moveTo>
                                  <a:pt x="30" y="0"/>
                                </a:moveTo>
                                <a:lnTo>
                                  <a:pt x="31" y="2"/>
                                </a:lnTo>
                                <a:lnTo>
                                  <a:pt x="31" y="2"/>
                                </a:lnTo>
                                <a:lnTo>
                                  <a:pt x="31" y="2"/>
                                </a:lnTo>
                                <a:lnTo>
                                  <a:pt x="24" y="5"/>
                                </a:lnTo>
                                <a:lnTo>
                                  <a:pt x="22" y="5"/>
                                </a:lnTo>
                                <a:lnTo>
                                  <a:pt x="22" y="5"/>
                                </a:lnTo>
                                <a:lnTo>
                                  <a:pt x="21" y="6"/>
                                </a:lnTo>
                                <a:lnTo>
                                  <a:pt x="18" y="6"/>
                                </a:lnTo>
                                <a:lnTo>
                                  <a:pt x="15" y="8"/>
                                </a:lnTo>
                                <a:lnTo>
                                  <a:pt x="12" y="9"/>
                                </a:lnTo>
                                <a:lnTo>
                                  <a:pt x="11" y="9"/>
                                </a:lnTo>
                                <a:lnTo>
                                  <a:pt x="8" y="10"/>
                                </a:lnTo>
                                <a:lnTo>
                                  <a:pt x="6" y="10"/>
                                </a:lnTo>
                                <a:lnTo>
                                  <a:pt x="3" y="10"/>
                                </a:lnTo>
                                <a:lnTo>
                                  <a:pt x="2" y="10"/>
                                </a:lnTo>
                                <a:lnTo>
                                  <a:pt x="0" y="10"/>
                                </a:lnTo>
                                <a:lnTo>
                                  <a:pt x="0" y="10"/>
                                </a:lnTo>
                                <a:lnTo>
                                  <a:pt x="0" y="10"/>
                                </a:lnTo>
                                <a:lnTo>
                                  <a:pt x="0" y="9"/>
                                </a:lnTo>
                                <a:lnTo>
                                  <a:pt x="2" y="9"/>
                                </a:lnTo>
                                <a:lnTo>
                                  <a:pt x="3" y="8"/>
                                </a:lnTo>
                                <a:lnTo>
                                  <a:pt x="6" y="6"/>
                                </a:lnTo>
                                <a:lnTo>
                                  <a:pt x="6" y="6"/>
                                </a:lnTo>
                                <a:lnTo>
                                  <a:pt x="6" y="6"/>
                                </a:lnTo>
                                <a:lnTo>
                                  <a:pt x="6" y="6"/>
                                </a:lnTo>
                                <a:lnTo>
                                  <a:pt x="8" y="6"/>
                                </a:lnTo>
                                <a:lnTo>
                                  <a:pt x="9" y="6"/>
                                </a:lnTo>
                                <a:lnTo>
                                  <a:pt x="11" y="6"/>
                                </a:lnTo>
                                <a:lnTo>
                                  <a:pt x="15" y="3"/>
                                </a:lnTo>
                                <a:lnTo>
                                  <a:pt x="17" y="3"/>
                                </a:lnTo>
                                <a:lnTo>
                                  <a:pt x="18" y="3"/>
                                </a:lnTo>
                                <a:lnTo>
                                  <a:pt x="15" y="5"/>
                                </a:lnTo>
                                <a:lnTo>
                                  <a:pt x="17" y="5"/>
                                </a:lnTo>
                                <a:lnTo>
                                  <a:pt x="18" y="3"/>
                                </a:lnTo>
                                <a:lnTo>
                                  <a:pt x="18" y="3"/>
                                </a:lnTo>
                                <a:lnTo>
                                  <a:pt x="19" y="3"/>
                                </a:lnTo>
                                <a:lnTo>
                                  <a:pt x="17" y="5"/>
                                </a:lnTo>
                                <a:lnTo>
                                  <a:pt x="15" y="6"/>
                                </a:lnTo>
                                <a:lnTo>
                                  <a:pt x="21" y="3"/>
                                </a:lnTo>
                                <a:lnTo>
                                  <a:pt x="27" y="2"/>
                                </a:lnTo>
                                <a:lnTo>
                                  <a:pt x="28" y="2"/>
                                </a:lnTo>
                                <a:lnTo>
                                  <a:pt x="3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6" name="Freeform 2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51332" y="2038214"/>
                            <a:ext cx="40215" cy="33693"/>
                          </a:xfrm>
                          <a:custGeom>
                            <a:avLst/>
                            <a:gdLst>
                              <a:gd name="T0" fmla="*/ 5 w 37"/>
                              <a:gd name="T1" fmla="*/ 0 h 31"/>
                              <a:gd name="T2" fmla="*/ 11 w 37"/>
                              <a:gd name="T3" fmla="*/ 2 h 31"/>
                              <a:gd name="T4" fmla="*/ 19 w 37"/>
                              <a:gd name="T5" fmla="*/ 7 h 31"/>
                              <a:gd name="T6" fmla="*/ 28 w 37"/>
                              <a:gd name="T7" fmla="*/ 15 h 31"/>
                              <a:gd name="T8" fmla="*/ 34 w 37"/>
                              <a:gd name="T9" fmla="*/ 21 h 31"/>
                              <a:gd name="T10" fmla="*/ 35 w 37"/>
                              <a:gd name="T11" fmla="*/ 24 h 31"/>
                              <a:gd name="T12" fmla="*/ 35 w 37"/>
                              <a:gd name="T13" fmla="*/ 25 h 31"/>
                              <a:gd name="T14" fmla="*/ 37 w 37"/>
                              <a:gd name="T15" fmla="*/ 28 h 31"/>
                              <a:gd name="T16" fmla="*/ 37 w 37"/>
                              <a:gd name="T17" fmla="*/ 29 h 31"/>
                              <a:gd name="T18" fmla="*/ 35 w 37"/>
                              <a:gd name="T19" fmla="*/ 31 h 31"/>
                              <a:gd name="T20" fmla="*/ 33 w 37"/>
                              <a:gd name="T21" fmla="*/ 31 h 31"/>
                              <a:gd name="T22" fmla="*/ 28 w 37"/>
                              <a:gd name="T23" fmla="*/ 31 h 31"/>
                              <a:gd name="T24" fmla="*/ 25 w 37"/>
                              <a:gd name="T25" fmla="*/ 31 h 31"/>
                              <a:gd name="T26" fmla="*/ 22 w 37"/>
                              <a:gd name="T27" fmla="*/ 29 h 31"/>
                              <a:gd name="T28" fmla="*/ 19 w 37"/>
                              <a:gd name="T29" fmla="*/ 29 h 31"/>
                              <a:gd name="T30" fmla="*/ 19 w 37"/>
                              <a:gd name="T31" fmla="*/ 28 h 31"/>
                              <a:gd name="T32" fmla="*/ 18 w 37"/>
                              <a:gd name="T33" fmla="*/ 27 h 31"/>
                              <a:gd name="T34" fmla="*/ 13 w 37"/>
                              <a:gd name="T35" fmla="*/ 21 h 31"/>
                              <a:gd name="T36" fmla="*/ 8 w 37"/>
                              <a:gd name="T37" fmla="*/ 13 h 31"/>
                              <a:gd name="T38" fmla="*/ 0 w 37"/>
                              <a:gd name="T39" fmla="*/ 2 h 31"/>
                              <a:gd name="T40" fmla="*/ 3 w 37"/>
                              <a:gd name="T41" fmla="*/ 5 h 31"/>
                              <a:gd name="T42" fmla="*/ 2 w 37"/>
                              <a:gd name="T43" fmla="*/ 2 h 31"/>
                              <a:gd name="T44" fmla="*/ 3 w 37"/>
                              <a:gd name="T45" fmla="*/ 0 h 31"/>
                              <a:gd name="T46" fmla="*/ 5 w 37"/>
                              <a:gd name="T47" fmla="*/ 0 h 3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</a:cxnLst>
                            <a:rect l="0" t="0" r="r" b="b"/>
                            <a:pathLst>
                              <a:path w="37" h="31">
                                <a:moveTo>
                                  <a:pt x="5" y="0"/>
                                </a:moveTo>
                                <a:lnTo>
                                  <a:pt x="11" y="2"/>
                                </a:lnTo>
                                <a:lnTo>
                                  <a:pt x="19" y="7"/>
                                </a:lnTo>
                                <a:lnTo>
                                  <a:pt x="28" y="15"/>
                                </a:lnTo>
                                <a:lnTo>
                                  <a:pt x="34" y="21"/>
                                </a:lnTo>
                                <a:lnTo>
                                  <a:pt x="35" y="24"/>
                                </a:lnTo>
                                <a:lnTo>
                                  <a:pt x="35" y="25"/>
                                </a:lnTo>
                                <a:lnTo>
                                  <a:pt x="37" y="28"/>
                                </a:lnTo>
                                <a:lnTo>
                                  <a:pt x="37" y="29"/>
                                </a:lnTo>
                                <a:lnTo>
                                  <a:pt x="35" y="31"/>
                                </a:lnTo>
                                <a:lnTo>
                                  <a:pt x="33" y="31"/>
                                </a:lnTo>
                                <a:lnTo>
                                  <a:pt x="28" y="31"/>
                                </a:lnTo>
                                <a:lnTo>
                                  <a:pt x="25" y="31"/>
                                </a:lnTo>
                                <a:lnTo>
                                  <a:pt x="22" y="29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8" y="27"/>
                                </a:lnTo>
                                <a:lnTo>
                                  <a:pt x="13" y="21"/>
                                </a:lnTo>
                                <a:lnTo>
                                  <a:pt x="8" y="13"/>
                                </a:lnTo>
                                <a:lnTo>
                                  <a:pt x="0" y="2"/>
                                </a:lnTo>
                                <a:lnTo>
                                  <a:pt x="3" y="5"/>
                                </a:lnTo>
                                <a:lnTo>
                                  <a:pt x="2" y="2"/>
                                </a:lnTo>
                                <a:lnTo>
                                  <a:pt x="3" y="0"/>
                                </a:lnTo>
                                <a:lnTo>
                                  <a:pt x="5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7" name="Freeform 2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8585" y="1702381"/>
                            <a:ext cx="64126" cy="34780"/>
                          </a:xfrm>
                          <a:custGeom>
                            <a:avLst/>
                            <a:gdLst>
                              <a:gd name="T0" fmla="*/ 18 w 59"/>
                              <a:gd name="T1" fmla="*/ 0 h 32"/>
                              <a:gd name="T2" fmla="*/ 22 w 59"/>
                              <a:gd name="T3" fmla="*/ 0 h 32"/>
                              <a:gd name="T4" fmla="*/ 27 w 59"/>
                              <a:gd name="T5" fmla="*/ 1 h 32"/>
                              <a:gd name="T6" fmla="*/ 29 w 59"/>
                              <a:gd name="T7" fmla="*/ 4 h 32"/>
                              <a:gd name="T8" fmla="*/ 34 w 59"/>
                              <a:gd name="T9" fmla="*/ 6 h 32"/>
                              <a:gd name="T10" fmla="*/ 37 w 59"/>
                              <a:gd name="T11" fmla="*/ 6 h 32"/>
                              <a:gd name="T12" fmla="*/ 40 w 59"/>
                              <a:gd name="T13" fmla="*/ 6 h 32"/>
                              <a:gd name="T14" fmla="*/ 43 w 59"/>
                              <a:gd name="T15" fmla="*/ 4 h 32"/>
                              <a:gd name="T16" fmla="*/ 44 w 59"/>
                              <a:gd name="T17" fmla="*/ 1 h 32"/>
                              <a:gd name="T18" fmla="*/ 46 w 59"/>
                              <a:gd name="T19" fmla="*/ 0 h 32"/>
                              <a:gd name="T20" fmla="*/ 50 w 59"/>
                              <a:gd name="T21" fmla="*/ 0 h 32"/>
                              <a:gd name="T22" fmla="*/ 50 w 59"/>
                              <a:gd name="T23" fmla="*/ 0 h 32"/>
                              <a:gd name="T24" fmla="*/ 51 w 59"/>
                              <a:gd name="T25" fmla="*/ 0 h 32"/>
                              <a:gd name="T26" fmla="*/ 51 w 59"/>
                              <a:gd name="T27" fmla="*/ 1 h 32"/>
                              <a:gd name="T28" fmla="*/ 51 w 59"/>
                              <a:gd name="T29" fmla="*/ 4 h 32"/>
                              <a:gd name="T30" fmla="*/ 50 w 59"/>
                              <a:gd name="T31" fmla="*/ 9 h 32"/>
                              <a:gd name="T32" fmla="*/ 49 w 59"/>
                              <a:gd name="T33" fmla="*/ 12 h 32"/>
                              <a:gd name="T34" fmla="*/ 49 w 59"/>
                              <a:gd name="T35" fmla="*/ 16 h 32"/>
                              <a:gd name="T36" fmla="*/ 50 w 59"/>
                              <a:gd name="T37" fmla="*/ 19 h 32"/>
                              <a:gd name="T38" fmla="*/ 53 w 59"/>
                              <a:gd name="T39" fmla="*/ 23 h 32"/>
                              <a:gd name="T40" fmla="*/ 56 w 59"/>
                              <a:gd name="T41" fmla="*/ 26 h 32"/>
                              <a:gd name="T42" fmla="*/ 59 w 59"/>
                              <a:gd name="T43" fmla="*/ 31 h 32"/>
                              <a:gd name="T44" fmla="*/ 51 w 59"/>
                              <a:gd name="T45" fmla="*/ 31 h 32"/>
                              <a:gd name="T46" fmla="*/ 47 w 59"/>
                              <a:gd name="T47" fmla="*/ 32 h 32"/>
                              <a:gd name="T48" fmla="*/ 43 w 59"/>
                              <a:gd name="T49" fmla="*/ 32 h 32"/>
                              <a:gd name="T50" fmla="*/ 40 w 59"/>
                              <a:gd name="T51" fmla="*/ 32 h 32"/>
                              <a:gd name="T52" fmla="*/ 38 w 59"/>
                              <a:gd name="T53" fmla="*/ 31 h 32"/>
                              <a:gd name="T54" fmla="*/ 37 w 59"/>
                              <a:gd name="T55" fmla="*/ 31 h 32"/>
                              <a:gd name="T56" fmla="*/ 34 w 59"/>
                              <a:gd name="T57" fmla="*/ 29 h 32"/>
                              <a:gd name="T58" fmla="*/ 29 w 59"/>
                              <a:gd name="T59" fmla="*/ 28 h 32"/>
                              <a:gd name="T60" fmla="*/ 25 w 59"/>
                              <a:gd name="T61" fmla="*/ 26 h 32"/>
                              <a:gd name="T62" fmla="*/ 21 w 59"/>
                              <a:gd name="T63" fmla="*/ 25 h 32"/>
                              <a:gd name="T64" fmla="*/ 18 w 59"/>
                              <a:gd name="T65" fmla="*/ 23 h 32"/>
                              <a:gd name="T66" fmla="*/ 15 w 59"/>
                              <a:gd name="T67" fmla="*/ 23 h 32"/>
                              <a:gd name="T68" fmla="*/ 13 w 59"/>
                              <a:gd name="T69" fmla="*/ 23 h 32"/>
                              <a:gd name="T70" fmla="*/ 12 w 59"/>
                              <a:gd name="T71" fmla="*/ 22 h 32"/>
                              <a:gd name="T72" fmla="*/ 10 w 59"/>
                              <a:gd name="T73" fmla="*/ 20 h 32"/>
                              <a:gd name="T74" fmla="*/ 9 w 59"/>
                              <a:gd name="T75" fmla="*/ 17 h 32"/>
                              <a:gd name="T76" fmla="*/ 7 w 59"/>
                              <a:gd name="T77" fmla="*/ 14 h 32"/>
                              <a:gd name="T78" fmla="*/ 5 w 59"/>
                              <a:gd name="T79" fmla="*/ 10 h 32"/>
                              <a:gd name="T80" fmla="*/ 5 w 59"/>
                              <a:gd name="T81" fmla="*/ 12 h 32"/>
                              <a:gd name="T82" fmla="*/ 3 w 59"/>
                              <a:gd name="T83" fmla="*/ 10 h 32"/>
                              <a:gd name="T84" fmla="*/ 3 w 59"/>
                              <a:gd name="T85" fmla="*/ 10 h 32"/>
                              <a:gd name="T86" fmla="*/ 3 w 59"/>
                              <a:gd name="T87" fmla="*/ 9 h 32"/>
                              <a:gd name="T88" fmla="*/ 2 w 59"/>
                              <a:gd name="T89" fmla="*/ 6 h 32"/>
                              <a:gd name="T90" fmla="*/ 0 w 59"/>
                              <a:gd name="T91" fmla="*/ 3 h 32"/>
                              <a:gd name="T92" fmla="*/ 5 w 59"/>
                              <a:gd name="T93" fmla="*/ 3 h 32"/>
                              <a:gd name="T94" fmla="*/ 9 w 59"/>
                              <a:gd name="T95" fmla="*/ 6 h 32"/>
                              <a:gd name="T96" fmla="*/ 12 w 59"/>
                              <a:gd name="T97" fmla="*/ 9 h 32"/>
                              <a:gd name="T98" fmla="*/ 15 w 59"/>
                              <a:gd name="T99" fmla="*/ 7 h 32"/>
                              <a:gd name="T100" fmla="*/ 18 w 59"/>
                              <a:gd name="T101" fmla="*/ 6 h 32"/>
                              <a:gd name="T102" fmla="*/ 19 w 59"/>
                              <a:gd name="T103" fmla="*/ 4 h 32"/>
                              <a:gd name="T104" fmla="*/ 19 w 59"/>
                              <a:gd name="T105" fmla="*/ 1 h 32"/>
                              <a:gd name="T106" fmla="*/ 18 w 59"/>
                              <a:gd name="T107" fmla="*/ 0 h 3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59" h="32">
                                <a:moveTo>
                                  <a:pt x="18" y="0"/>
                                </a:moveTo>
                                <a:lnTo>
                                  <a:pt x="22" y="0"/>
                                </a:lnTo>
                                <a:lnTo>
                                  <a:pt x="27" y="1"/>
                                </a:lnTo>
                                <a:lnTo>
                                  <a:pt x="29" y="4"/>
                                </a:lnTo>
                                <a:lnTo>
                                  <a:pt x="34" y="6"/>
                                </a:lnTo>
                                <a:lnTo>
                                  <a:pt x="37" y="6"/>
                                </a:lnTo>
                                <a:lnTo>
                                  <a:pt x="40" y="6"/>
                                </a:lnTo>
                                <a:lnTo>
                                  <a:pt x="43" y="4"/>
                                </a:lnTo>
                                <a:lnTo>
                                  <a:pt x="44" y="1"/>
                                </a:lnTo>
                                <a:lnTo>
                                  <a:pt x="46" y="0"/>
                                </a:lnTo>
                                <a:lnTo>
                                  <a:pt x="50" y="0"/>
                                </a:lnTo>
                                <a:lnTo>
                                  <a:pt x="50" y="0"/>
                                </a:lnTo>
                                <a:lnTo>
                                  <a:pt x="51" y="0"/>
                                </a:lnTo>
                                <a:lnTo>
                                  <a:pt x="51" y="1"/>
                                </a:lnTo>
                                <a:lnTo>
                                  <a:pt x="51" y="4"/>
                                </a:lnTo>
                                <a:lnTo>
                                  <a:pt x="50" y="9"/>
                                </a:lnTo>
                                <a:lnTo>
                                  <a:pt x="49" y="12"/>
                                </a:lnTo>
                                <a:lnTo>
                                  <a:pt x="49" y="16"/>
                                </a:lnTo>
                                <a:lnTo>
                                  <a:pt x="50" y="19"/>
                                </a:lnTo>
                                <a:lnTo>
                                  <a:pt x="53" y="23"/>
                                </a:lnTo>
                                <a:lnTo>
                                  <a:pt x="56" y="26"/>
                                </a:lnTo>
                                <a:lnTo>
                                  <a:pt x="59" y="31"/>
                                </a:lnTo>
                                <a:lnTo>
                                  <a:pt x="51" y="31"/>
                                </a:lnTo>
                                <a:lnTo>
                                  <a:pt x="47" y="32"/>
                                </a:lnTo>
                                <a:lnTo>
                                  <a:pt x="43" y="32"/>
                                </a:lnTo>
                                <a:lnTo>
                                  <a:pt x="40" y="32"/>
                                </a:lnTo>
                                <a:lnTo>
                                  <a:pt x="38" y="31"/>
                                </a:lnTo>
                                <a:lnTo>
                                  <a:pt x="37" y="31"/>
                                </a:lnTo>
                                <a:lnTo>
                                  <a:pt x="34" y="29"/>
                                </a:lnTo>
                                <a:lnTo>
                                  <a:pt x="29" y="28"/>
                                </a:lnTo>
                                <a:lnTo>
                                  <a:pt x="25" y="26"/>
                                </a:lnTo>
                                <a:lnTo>
                                  <a:pt x="21" y="25"/>
                                </a:lnTo>
                                <a:lnTo>
                                  <a:pt x="18" y="23"/>
                                </a:lnTo>
                                <a:lnTo>
                                  <a:pt x="15" y="23"/>
                                </a:lnTo>
                                <a:lnTo>
                                  <a:pt x="13" y="23"/>
                                </a:lnTo>
                                <a:lnTo>
                                  <a:pt x="12" y="22"/>
                                </a:lnTo>
                                <a:lnTo>
                                  <a:pt x="10" y="20"/>
                                </a:lnTo>
                                <a:lnTo>
                                  <a:pt x="9" y="17"/>
                                </a:lnTo>
                                <a:lnTo>
                                  <a:pt x="7" y="14"/>
                                </a:lnTo>
                                <a:lnTo>
                                  <a:pt x="5" y="10"/>
                                </a:lnTo>
                                <a:lnTo>
                                  <a:pt x="5" y="12"/>
                                </a:lnTo>
                                <a:lnTo>
                                  <a:pt x="3" y="10"/>
                                </a:lnTo>
                                <a:lnTo>
                                  <a:pt x="3" y="10"/>
                                </a:lnTo>
                                <a:lnTo>
                                  <a:pt x="3" y="9"/>
                                </a:lnTo>
                                <a:lnTo>
                                  <a:pt x="2" y="6"/>
                                </a:lnTo>
                                <a:lnTo>
                                  <a:pt x="0" y="3"/>
                                </a:lnTo>
                                <a:lnTo>
                                  <a:pt x="5" y="3"/>
                                </a:lnTo>
                                <a:lnTo>
                                  <a:pt x="9" y="6"/>
                                </a:lnTo>
                                <a:lnTo>
                                  <a:pt x="12" y="9"/>
                                </a:lnTo>
                                <a:lnTo>
                                  <a:pt x="15" y="7"/>
                                </a:lnTo>
                                <a:lnTo>
                                  <a:pt x="18" y="6"/>
                                </a:lnTo>
                                <a:lnTo>
                                  <a:pt x="19" y="4"/>
                                </a:lnTo>
                                <a:lnTo>
                                  <a:pt x="19" y="1"/>
                                </a:lnTo>
                                <a:lnTo>
                                  <a:pt x="18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8" name="Freeform 2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73153" y="1719769"/>
                            <a:ext cx="119553" cy="113031"/>
                          </a:xfrm>
                          <a:custGeom>
                            <a:avLst/>
                            <a:gdLst>
                              <a:gd name="T0" fmla="*/ 38 w 110"/>
                              <a:gd name="T1" fmla="*/ 3 h 104"/>
                              <a:gd name="T2" fmla="*/ 41 w 110"/>
                              <a:gd name="T3" fmla="*/ 6 h 104"/>
                              <a:gd name="T4" fmla="*/ 48 w 110"/>
                              <a:gd name="T5" fmla="*/ 7 h 104"/>
                              <a:gd name="T6" fmla="*/ 58 w 110"/>
                              <a:gd name="T7" fmla="*/ 12 h 104"/>
                              <a:gd name="T8" fmla="*/ 64 w 110"/>
                              <a:gd name="T9" fmla="*/ 19 h 104"/>
                              <a:gd name="T10" fmla="*/ 70 w 110"/>
                              <a:gd name="T11" fmla="*/ 28 h 104"/>
                              <a:gd name="T12" fmla="*/ 76 w 110"/>
                              <a:gd name="T13" fmla="*/ 32 h 104"/>
                              <a:gd name="T14" fmla="*/ 98 w 110"/>
                              <a:gd name="T15" fmla="*/ 42 h 104"/>
                              <a:gd name="T16" fmla="*/ 108 w 110"/>
                              <a:gd name="T17" fmla="*/ 63 h 104"/>
                              <a:gd name="T18" fmla="*/ 110 w 110"/>
                              <a:gd name="T19" fmla="*/ 70 h 104"/>
                              <a:gd name="T20" fmla="*/ 110 w 110"/>
                              <a:gd name="T21" fmla="*/ 78 h 104"/>
                              <a:gd name="T22" fmla="*/ 105 w 110"/>
                              <a:gd name="T23" fmla="*/ 82 h 104"/>
                              <a:gd name="T24" fmla="*/ 101 w 110"/>
                              <a:gd name="T25" fmla="*/ 82 h 104"/>
                              <a:gd name="T26" fmla="*/ 97 w 110"/>
                              <a:gd name="T27" fmla="*/ 82 h 104"/>
                              <a:gd name="T28" fmla="*/ 95 w 110"/>
                              <a:gd name="T29" fmla="*/ 81 h 104"/>
                              <a:gd name="T30" fmla="*/ 92 w 110"/>
                              <a:gd name="T31" fmla="*/ 75 h 104"/>
                              <a:gd name="T32" fmla="*/ 80 w 110"/>
                              <a:gd name="T33" fmla="*/ 56 h 104"/>
                              <a:gd name="T34" fmla="*/ 73 w 110"/>
                              <a:gd name="T35" fmla="*/ 53 h 104"/>
                              <a:gd name="T36" fmla="*/ 70 w 110"/>
                              <a:gd name="T37" fmla="*/ 59 h 104"/>
                              <a:gd name="T38" fmla="*/ 69 w 110"/>
                              <a:gd name="T39" fmla="*/ 67 h 104"/>
                              <a:gd name="T40" fmla="*/ 69 w 110"/>
                              <a:gd name="T41" fmla="*/ 86 h 104"/>
                              <a:gd name="T42" fmla="*/ 61 w 110"/>
                              <a:gd name="T43" fmla="*/ 101 h 104"/>
                              <a:gd name="T44" fmla="*/ 48 w 110"/>
                              <a:gd name="T45" fmla="*/ 101 h 104"/>
                              <a:gd name="T46" fmla="*/ 35 w 110"/>
                              <a:gd name="T47" fmla="*/ 81 h 104"/>
                              <a:gd name="T48" fmla="*/ 45 w 110"/>
                              <a:gd name="T49" fmla="*/ 79 h 104"/>
                              <a:gd name="T50" fmla="*/ 50 w 110"/>
                              <a:gd name="T51" fmla="*/ 78 h 104"/>
                              <a:gd name="T52" fmla="*/ 51 w 110"/>
                              <a:gd name="T53" fmla="*/ 73 h 104"/>
                              <a:gd name="T54" fmla="*/ 42 w 110"/>
                              <a:gd name="T55" fmla="*/ 73 h 104"/>
                              <a:gd name="T56" fmla="*/ 36 w 110"/>
                              <a:gd name="T57" fmla="*/ 69 h 104"/>
                              <a:gd name="T58" fmla="*/ 38 w 110"/>
                              <a:gd name="T59" fmla="*/ 61 h 104"/>
                              <a:gd name="T60" fmla="*/ 44 w 110"/>
                              <a:gd name="T61" fmla="*/ 53 h 104"/>
                              <a:gd name="T62" fmla="*/ 35 w 110"/>
                              <a:gd name="T63" fmla="*/ 54 h 104"/>
                              <a:gd name="T64" fmla="*/ 23 w 110"/>
                              <a:gd name="T65" fmla="*/ 54 h 104"/>
                              <a:gd name="T66" fmla="*/ 25 w 110"/>
                              <a:gd name="T67" fmla="*/ 53 h 104"/>
                              <a:gd name="T68" fmla="*/ 23 w 110"/>
                              <a:gd name="T69" fmla="*/ 53 h 104"/>
                              <a:gd name="T70" fmla="*/ 29 w 110"/>
                              <a:gd name="T71" fmla="*/ 48 h 104"/>
                              <a:gd name="T72" fmla="*/ 35 w 110"/>
                              <a:gd name="T73" fmla="*/ 42 h 104"/>
                              <a:gd name="T74" fmla="*/ 36 w 110"/>
                              <a:gd name="T75" fmla="*/ 39 h 104"/>
                              <a:gd name="T76" fmla="*/ 35 w 110"/>
                              <a:gd name="T77" fmla="*/ 35 h 104"/>
                              <a:gd name="T78" fmla="*/ 29 w 110"/>
                              <a:gd name="T79" fmla="*/ 29 h 104"/>
                              <a:gd name="T80" fmla="*/ 20 w 110"/>
                              <a:gd name="T81" fmla="*/ 28 h 104"/>
                              <a:gd name="T82" fmla="*/ 9 w 110"/>
                              <a:gd name="T83" fmla="*/ 28 h 104"/>
                              <a:gd name="T84" fmla="*/ 3 w 110"/>
                              <a:gd name="T85" fmla="*/ 28 h 104"/>
                              <a:gd name="T86" fmla="*/ 1 w 110"/>
                              <a:gd name="T87" fmla="*/ 26 h 104"/>
                              <a:gd name="T88" fmla="*/ 3 w 110"/>
                              <a:gd name="T89" fmla="*/ 26 h 104"/>
                              <a:gd name="T90" fmla="*/ 7 w 110"/>
                              <a:gd name="T91" fmla="*/ 23 h 104"/>
                              <a:gd name="T92" fmla="*/ 12 w 110"/>
                              <a:gd name="T93" fmla="*/ 16 h 104"/>
                              <a:gd name="T94" fmla="*/ 16 w 110"/>
                              <a:gd name="T95" fmla="*/ 10 h 104"/>
                              <a:gd name="T96" fmla="*/ 22 w 110"/>
                              <a:gd name="T97" fmla="*/ 13 h 104"/>
                              <a:gd name="T98" fmla="*/ 19 w 110"/>
                              <a:gd name="T99" fmla="*/ 4 h 104"/>
                              <a:gd name="T100" fmla="*/ 29 w 110"/>
                              <a:gd name="T101" fmla="*/ 1 h 104"/>
                              <a:gd name="T102" fmla="*/ 32 w 110"/>
                              <a:gd name="T103" fmla="*/ 1 h 104"/>
                              <a:gd name="T104" fmla="*/ 35 w 110"/>
                              <a:gd name="T105" fmla="*/ 0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110" h="104">
                                <a:moveTo>
                                  <a:pt x="36" y="0"/>
                                </a:moveTo>
                                <a:lnTo>
                                  <a:pt x="38" y="3"/>
                                </a:lnTo>
                                <a:lnTo>
                                  <a:pt x="39" y="4"/>
                                </a:lnTo>
                                <a:lnTo>
                                  <a:pt x="41" y="6"/>
                                </a:lnTo>
                                <a:lnTo>
                                  <a:pt x="44" y="6"/>
                                </a:lnTo>
                                <a:lnTo>
                                  <a:pt x="48" y="7"/>
                                </a:lnTo>
                                <a:lnTo>
                                  <a:pt x="53" y="9"/>
                                </a:lnTo>
                                <a:lnTo>
                                  <a:pt x="58" y="12"/>
                                </a:lnTo>
                                <a:lnTo>
                                  <a:pt x="63" y="15"/>
                                </a:lnTo>
                                <a:lnTo>
                                  <a:pt x="64" y="19"/>
                                </a:lnTo>
                                <a:lnTo>
                                  <a:pt x="67" y="23"/>
                                </a:lnTo>
                                <a:lnTo>
                                  <a:pt x="70" y="28"/>
                                </a:lnTo>
                                <a:lnTo>
                                  <a:pt x="73" y="32"/>
                                </a:lnTo>
                                <a:lnTo>
                                  <a:pt x="76" y="32"/>
                                </a:lnTo>
                                <a:lnTo>
                                  <a:pt x="89" y="37"/>
                                </a:lnTo>
                                <a:lnTo>
                                  <a:pt x="98" y="42"/>
                                </a:lnTo>
                                <a:lnTo>
                                  <a:pt x="104" y="50"/>
                                </a:lnTo>
                                <a:lnTo>
                                  <a:pt x="108" y="63"/>
                                </a:lnTo>
                                <a:lnTo>
                                  <a:pt x="110" y="67"/>
                                </a:lnTo>
                                <a:lnTo>
                                  <a:pt x="110" y="70"/>
                                </a:lnTo>
                                <a:lnTo>
                                  <a:pt x="110" y="75"/>
                                </a:lnTo>
                                <a:lnTo>
                                  <a:pt x="110" y="78"/>
                                </a:lnTo>
                                <a:lnTo>
                                  <a:pt x="108" y="81"/>
                                </a:lnTo>
                                <a:lnTo>
                                  <a:pt x="105" y="82"/>
                                </a:lnTo>
                                <a:lnTo>
                                  <a:pt x="104" y="82"/>
                                </a:lnTo>
                                <a:lnTo>
                                  <a:pt x="101" y="82"/>
                                </a:lnTo>
                                <a:lnTo>
                                  <a:pt x="100" y="82"/>
                                </a:lnTo>
                                <a:lnTo>
                                  <a:pt x="97" y="82"/>
                                </a:lnTo>
                                <a:lnTo>
                                  <a:pt x="97" y="82"/>
                                </a:lnTo>
                                <a:lnTo>
                                  <a:pt x="95" y="81"/>
                                </a:lnTo>
                                <a:lnTo>
                                  <a:pt x="94" y="79"/>
                                </a:lnTo>
                                <a:lnTo>
                                  <a:pt x="92" y="75"/>
                                </a:lnTo>
                                <a:lnTo>
                                  <a:pt x="86" y="64"/>
                                </a:lnTo>
                                <a:lnTo>
                                  <a:pt x="80" y="56"/>
                                </a:lnTo>
                                <a:lnTo>
                                  <a:pt x="76" y="51"/>
                                </a:lnTo>
                                <a:lnTo>
                                  <a:pt x="73" y="53"/>
                                </a:lnTo>
                                <a:lnTo>
                                  <a:pt x="72" y="56"/>
                                </a:lnTo>
                                <a:lnTo>
                                  <a:pt x="70" y="59"/>
                                </a:lnTo>
                                <a:lnTo>
                                  <a:pt x="69" y="61"/>
                                </a:lnTo>
                                <a:lnTo>
                                  <a:pt x="69" y="67"/>
                                </a:lnTo>
                                <a:lnTo>
                                  <a:pt x="69" y="73"/>
                                </a:lnTo>
                                <a:lnTo>
                                  <a:pt x="69" y="86"/>
                                </a:lnTo>
                                <a:lnTo>
                                  <a:pt x="66" y="95"/>
                                </a:lnTo>
                                <a:lnTo>
                                  <a:pt x="61" y="101"/>
                                </a:lnTo>
                                <a:lnTo>
                                  <a:pt x="53" y="104"/>
                                </a:lnTo>
                                <a:lnTo>
                                  <a:pt x="48" y="101"/>
                                </a:lnTo>
                                <a:lnTo>
                                  <a:pt x="42" y="92"/>
                                </a:lnTo>
                                <a:lnTo>
                                  <a:pt x="35" y="81"/>
                                </a:lnTo>
                                <a:lnTo>
                                  <a:pt x="41" y="81"/>
                                </a:lnTo>
                                <a:lnTo>
                                  <a:pt x="45" y="79"/>
                                </a:lnTo>
                                <a:lnTo>
                                  <a:pt x="48" y="79"/>
                                </a:lnTo>
                                <a:lnTo>
                                  <a:pt x="50" y="78"/>
                                </a:lnTo>
                                <a:lnTo>
                                  <a:pt x="51" y="76"/>
                                </a:lnTo>
                                <a:lnTo>
                                  <a:pt x="51" y="73"/>
                                </a:lnTo>
                                <a:lnTo>
                                  <a:pt x="47" y="75"/>
                                </a:lnTo>
                                <a:lnTo>
                                  <a:pt x="42" y="73"/>
                                </a:lnTo>
                                <a:lnTo>
                                  <a:pt x="38" y="73"/>
                                </a:lnTo>
                                <a:lnTo>
                                  <a:pt x="36" y="69"/>
                                </a:lnTo>
                                <a:lnTo>
                                  <a:pt x="36" y="64"/>
                                </a:lnTo>
                                <a:lnTo>
                                  <a:pt x="38" y="61"/>
                                </a:lnTo>
                                <a:lnTo>
                                  <a:pt x="41" y="57"/>
                                </a:lnTo>
                                <a:lnTo>
                                  <a:pt x="44" y="53"/>
                                </a:lnTo>
                                <a:lnTo>
                                  <a:pt x="39" y="53"/>
                                </a:lnTo>
                                <a:lnTo>
                                  <a:pt x="35" y="54"/>
                                </a:lnTo>
                                <a:lnTo>
                                  <a:pt x="31" y="54"/>
                                </a:lnTo>
                                <a:lnTo>
                                  <a:pt x="23" y="54"/>
                                </a:lnTo>
                                <a:lnTo>
                                  <a:pt x="25" y="53"/>
                                </a:lnTo>
                                <a:lnTo>
                                  <a:pt x="25" y="53"/>
                                </a:lnTo>
                                <a:lnTo>
                                  <a:pt x="23" y="53"/>
                                </a:lnTo>
                                <a:lnTo>
                                  <a:pt x="23" y="53"/>
                                </a:lnTo>
                                <a:lnTo>
                                  <a:pt x="23" y="51"/>
                                </a:lnTo>
                                <a:lnTo>
                                  <a:pt x="29" y="48"/>
                                </a:lnTo>
                                <a:lnTo>
                                  <a:pt x="32" y="45"/>
                                </a:lnTo>
                                <a:lnTo>
                                  <a:pt x="35" y="42"/>
                                </a:lnTo>
                                <a:lnTo>
                                  <a:pt x="36" y="41"/>
                                </a:lnTo>
                                <a:lnTo>
                                  <a:pt x="36" y="39"/>
                                </a:lnTo>
                                <a:lnTo>
                                  <a:pt x="36" y="39"/>
                                </a:lnTo>
                                <a:lnTo>
                                  <a:pt x="35" y="35"/>
                                </a:lnTo>
                                <a:lnTo>
                                  <a:pt x="34" y="32"/>
                                </a:lnTo>
                                <a:lnTo>
                                  <a:pt x="29" y="29"/>
                                </a:lnTo>
                                <a:lnTo>
                                  <a:pt x="25" y="28"/>
                                </a:lnTo>
                                <a:lnTo>
                                  <a:pt x="20" y="28"/>
                                </a:lnTo>
                                <a:lnTo>
                                  <a:pt x="13" y="28"/>
                                </a:lnTo>
                                <a:lnTo>
                                  <a:pt x="9" y="28"/>
                                </a:lnTo>
                                <a:lnTo>
                                  <a:pt x="4" y="28"/>
                                </a:lnTo>
                                <a:lnTo>
                                  <a:pt x="3" y="28"/>
                                </a:lnTo>
                                <a:lnTo>
                                  <a:pt x="1" y="28"/>
                                </a:lnTo>
                                <a:lnTo>
                                  <a:pt x="1" y="26"/>
                                </a:lnTo>
                                <a:lnTo>
                                  <a:pt x="0" y="26"/>
                                </a:lnTo>
                                <a:lnTo>
                                  <a:pt x="3" y="26"/>
                                </a:lnTo>
                                <a:lnTo>
                                  <a:pt x="6" y="25"/>
                                </a:lnTo>
                                <a:lnTo>
                                  <a:pt x="7" y="23"/>
                                </a:lnTo>
                                <a:lnTo>
                                  <a:pt x="10" y="20"/>
                                </a:lnTo>
                                <a:lnTo>
                                  <a:pt x="12" y="16"/>
                                </a:lnTo>
                                <a:lnTo>
                                  <a:pt x="14" y="13"/>
                                </a:lnTo>
                                <a:lnTo>
                                  <a:pt x="16" y="10"/>
                                </a:lnTo>
                                <a:lnTo>
                                  <a:pt x="19" y="12"/>
                                </a:lnTo>
                                <a:lnTo>
                                  <a:pt x="22" y="13"/>
                                </a:lnTo>
                                <a:lnTo>
                                  <a:pt x="20" y="9"/>
                                </a:lnTo>
                                <a:lnTo>
                                  <a:pt x="19" y="4"/>
                                </a:lnTo>
                                <a:lnTo>
                                  <a:pt x="25" y="3"/>
                                </a:lnTo>
                                <a:lnTo>
                                  <a:pt x="29" y="1"/>
                                </a:lnTo>
                                <a:lnTo>
                                  <a:pt x="31" y="1"/>
                                </a:lnTo>
                                <a:lnTo>
                                  <a:pt x="32" y="1"/>
                                </a:lnTo>
                                <a:lnTo>
                                  <a:pt x="34" y="0"/>
                                </a:lnTo>
                                <a:lnTo>
                                  <a:pt x="35" y="0"/>
                                </a:lnTo>
                                <a:lnTo>
                                  <a:pt x="3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59" name="Freeform 300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4743715" y="1813236"/>
                            <a:ext cx="2174" cy="2174"/>
                          </a:xfrm>
                          <a:custGeom>
                            <a:avLst/>
                            <a:gdLst>
                              <a:gd name="T0" fmla="*/ 0 w 2"/>
                              <a:gd name="T1" fmla="*/ 0 h 2"/>
                              <a:gd name="T2" fmla="*/ 0 w 2"/>
                              <a:gd name="T3" fmla="*/ 0 h 2"/>
                              <a:gd name="T4" fmla="*/ 0 w 2"/>
                              <a:gd name="T5" fmla="*/ 2 h 2"/>
                              <a:gd name="T6" fmla="*/ 2 w 2"/>
                              <a:gd name="T7" fmla="*/ 2 h 2"/>
                              <a:gd name="T8" fmla="*/ 0 w 2"/>
                              <a:gd name="T9" fmla="*/ 0 h 2"/>
                              <a:gd name="T10" fmla="*/ 0 w 2"/>
                              <a:gd name="T11" fmla="*/ 0 h 2"/>
                              <a:gd name="T12" fmla="*/ 0 w 2"/>
                              <a:gd name="T13" fmla="*/ 0 h 2"/>
                              <a:gd name="T14" fmla="*/ 0 w 2"/>
                              <a:gd name="T15" fmla="*/ 0 h 2"/>
                              <a:gd name="T16" fmla="*/ 0 w 2"/>
                              <a:gd name="T17" fmla="*/ 0 h 2"/>
                              <a:gd name="T18" fmla="*/ 0 w 2"/>
                              <a:gd name="T19" fmla="*/ 0 h 2"/>
                              <a:gd name="T20" fmla="*/ 0 w 2"/>
                              <a:gd name="T21" fmla="*/ 0 h 2"/>
                              <a:gd name="T22" fmla="*/ 0 w 2"/>
                              <a:gd name="T23" fmla="*/ 0 h 2"/>
                              <a:gd name="T24" fmla="*/ 0 w 2"/>
                              <a:gd name="T25" fmla="*/ 0 h 2"/>
                              <a:gd name="T26" fmla="*/ 0 w 2"/>
                              <a:gd name="T27" fmla="*/ 0 h 2"/>
                              <a:gd name="T28" fmla="*/ 0 w 2"/>
                              <a:gd name="T29" fmla="*/ 0 h 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</a:cxnLst>
                            <a:rect l="0" t="0" r="r" b="b"/>
                            <a:pathLst>
                              <a:path w="2" h="2"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2"/>
                                </a:lnTo>
                                <a:lnTo>
                                  <a:pt x="2" y="2"/>
                                </a:lnTo>
                                <a:lnTo>
                                  <a:pt x="0" y="0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0" name="Freeform 3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0814" y="1756723"/>
                            <a:ext cx="10867" cy="7607"/>
                          </a:xfrm>
                          <a:custGeom>
                            <a:avLst/>
                            <a:gdLst>
                              <a:gd name="T0" fmla="*/ 9 w 10"/>
                              <a:gd name="T1" fmla="*/ 0 h 7"/>
                              <a:gd name="T2" fmla="*/ 9 w 10"/>
                              <a:gd name="T3" fmla="*/ 1 h 7"/>
                              <a:gd name="T4" fmla="*/ 10 w 10"/>
                              <a:gd name="T5" fmla="*/ 1 h 7"/>
                              <a:gd name="T6" fmla="*/ 10 w 10"/>
                              <a:gd name="T7" fmla="*/ 1 h 7"/>
                              <a:gd name="T8" fmla="*/ 0 w 10"/>
                              <a:gd name="T9" fmla="*/ 7 h 7"/>
                              <a:gd name="T10" fmla="*/ 3 w 10"/>
                              <a:gd name="T11" fmla="*/ 5 h 7"/>
                              <a:gd name="T12" fmla="*/ 4 w 10"/>
                              <a:gd name="T13" fmla="*/ 3 h 7"/>
                              <a:gd name="T14" fmla="*/ 6 w 10"/>
                              <a:gd name="T15" fmla="*/ 1 h 7"/>
                              <a:gd name="T16" fmla="*/ 9 w 10"/>
                              <a:gd name="T17" fmla="*/ 0 h 7"/>
                              <a:gd name="T18" fmla="*/ 9 w 10"/>
                              <a:gd name="T19" fmla="*/ 0 h 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0" h="7">
                                <a:moveTo>
                                  <a:pt x="9" y="0"/>
                                </a:move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0" y="1"/>
                                </a:lnTo>
                                <a:lnTo>
                                  <a:pt x="0" y="7"/>
                                </a:lnTo>
                                <a:lnTo>
                                  <a:pt x="3" y="5"/>
                                </a:lnTo>
                                <a:lnTo>
                                  <a:pt x="4" y="3"/>
                                </a:lnTo>
                                <a:lnTo>
                                  <a:pt x="6" y="1"/>
                                </a:lnTo>
                                <a:lnTo>
                                  <a:pt x="9" y="0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1" name="Rectangle 3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41682" y="1757809"/>
                            <a:ext cx="1088" cy="1088"/>
                          </a:xfrm>
                          <a:prstGeom prst="rect">
                            <a:avLst/>
                          </a:prstGeom>
                          <a:grpFill/>
                          <a:ln w="0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2" name="Freeform 3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45889" y="1815414"/>
                            <a:ext cx="13041" cy="6521"/>
                          </a:xfrm>
                          <a:custGeom>
                            <a:avLst/>
                            <a:gdLst>
                              <a:gd name="T0" fmla="*/ 0 w 12"/>
                              <a:gd name="T1" fmla="*/ 0 h 6"/>
                              <a:gd name="T2" fmla="*/ 10 w 12"/>
                              <a:gd name="T3" fmla="*/ 6 h 6"/>
                              <a:gd name="T4" fmla="*/ 12 w 12"/>
                              <a:gd name="T5" fmla="*/ 6 h 6"/>
                              <a:gd name="T6" fmla="*/ 12 w 12"/>
                              <a:gd name="T7" fmla="*/ 6 h 6"/>
                              <a:gd name="T8" fmla="*/ 7 w 12"/>
                              <a:gd name="T9" fmla="*/ 4 h 6"/>
                              <a:gd name="T10" fmla="*/ 0 w 12"/>
                              <a:gd name="T11" fmla="*/ 0 h 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2" h="6">
                                <a:moveTo>
                                  <a:pt x="0" y="0"/>
                                </a:moveTo>
                                <a:lnTo>
                                  <a:pt x="10" y="6"/>
                                </a:lnTo>
                                <a:lnTo>
                                  <a:pt x="12" y="6"/>
                                </a:lnTo>
                                <a:lnTo>
                                  <a:pt x="12" y="6"/>
                                </a:lnTo>
                                <a:lnTo>
                                  <a:pt x="7" y="4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3" name="Freeform 3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8932" y="1821931"/>
                            <a:ext cx="17391" cy="9781"/>
                          </a:xfrm>
                          <a:custGeom>
                            <a:avLst/>
                            <a:gdLst>
                              <a:gd name="T0" fmla="*/ 0 w 16"/>
                              <a:gd name="T1" fmla="*/ 0 h 9"/>
                              <a:gd name="T2" fmla="*/ 7 w 16"/>
                              <a:gd name="T3" fmla="*/ 3 h 9"/>
                              <a:gd name="T4" fmla="*/ 13 w 16"/>
                              <a:gd name="T5" fmla="*/ 7 h 9"/>
                              <a:gd name="T6" fmla="*/ 16 w 16"/>
                              <a:gd name="T7" fmla="*/ 9 h 9"/>
                              <a:gd name="T8" fmla="*/ 16 w 16"/>
                              <a:gd name="T9" fmla="*/ 9 h 9"/>
                              <a:gd name="T10" fmla="*/ 10 w 16"/>
                              <a:gd name="T11" fmla="*/ 6 h 9"/>
                              <a:gd name="T12" fmla="*/ 0 w 16"/>
                              <a:gd name="T13" fmla="*/ 0 h 9"/>
                              <a:gd name="T14" fmla="*/ 0 w 16"/>
                              <a:gd name="T15" fmla="*/ 0 h 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6" h="9">
                                <a:moveTo>
                                  <a:pt x="0" y="0"/>
                                </a:moveTo>
                                <a:lnTo>
                                  <a:pt x="7" y="3"/>
                                </a:lnTo>
                                <a:lnTo>
                                  <a:pt x="13" y="7"/>
                                </a:lnTo>
                                <a:lnTo>
                                  <a:pt x="16" y="9"/>
                                </a:lnTo>
                                <a:lnTo>
                                  <a:pt x="16" y="9"/>
                                </a:lnTo>
                                <a:lnTo>
                                  <a:pt x="10" y="6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4" name="Freeform 3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76320" y="1831712"/>
                            <a:ext cx="8695" cy="4346"/>
                          </a:xfrm>
                          <a:custGeom>
                            <a:avLst/>
                            <a:gdLst>
                              <a:gd name="T0" fmla="*/ 0 w 8"/>
                              <a:gd name="T1" fmla="*/ 0 h 4"/>
                              <a:gd name="T2" fmla="*/ 1 w 8"/>
                              <a:gd name="T3" fmla="*/ 1 h 4"/>
                              <a:gd name="T4" fmla="*/ 8 w 8"/>
                              <a:gd name="T5" fmla="*/ 4 h 4"/>
                              <a:gd name="T6" fmla="*/ 0 w 8"/>
                              <a:gd name="T7" fmla="*/ 0 h 4"/>
                              <a:gd name="T8" fmla="*/ 0 w 8"/>
                              <a:gd name="T9" fmla="*/ 0 h 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8" h="4">
                                <a:moveTo>
                                  <a:pt x="0" y="0"/>
                                </a:moveTo>
                                <a:lnTo>
                                  <a:pt x="1" y="1"/>
                                </a:lnTo>
                                <a:lnTo>
                                  <a:pt x="8" y="4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5" name="Freeform 3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8882" y="1840409"/>
                            <a:ext cx="6521" cy="5435"/>
                          </a:xfrm>
                          <a:custGeom>
                            <a:avLst/>
                            <a:gdLst>
                              <a:gd name="T0" fmla="*/ 6 w 6"/>
                              <a:gd name="T1" fmla="*/ 0 h 5"/>
                              <a:gd name="T2" fmla="*/ 6 w 6"/>
                              <a:gd name="T3" fmla="*/ 0 h 5"/>
                              <a:gd name="T4" fmla="*/ 0 w 6"/>
                              <a:gd name="T5" fmla="*/ 5 h 5"/>
                              <a:gd name="T6" fmla="*/ 2 w 6"/>
                              <a:gd name="T7" fmla="*/ 3 h 5"/>
                              <a:gd name="T8" fmla="*/ 3 w 6"/>
                              <a:gd name="T9" fmla="*/ 2 h 5"/>
                              <a:gd name="T10" fmla="*/ 5 w 6"/>
                              <a:gd name="T11" fmla="*/ 2 h 5"/>
                              <a:gd name="T12" fmla="*/ 6 w 6"/>
                              <a:gd name="T13" fmla="*/ 0 h 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6" h="5">
                                <a:moveTo>
                                  <a:pt x="6" y="0"/>
                                </a:moveTo>
                                <a:lnTo>
                                  <a:pt x="6" y="0"/>
                                </a:lnTo>
                                <a:lnTo>
                                  <a:pt x="0" y="5"/>
                                </a:lnTo>
                                <a:lnTo>
                                  <a:pt x="2" y="3"/>
                                </a:lnTo>
                                <a:lnTo>
                                  <a:pt x="3" y="2"/>
                                </a:lnTo>
                                <a:lnTo>
                                  <a:pt x="5" y="2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6" name="Freeform 3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75402" y="1833884"/>
                            <a:ext cx="14129" cy="6521"/>
                          </a:xfrm>
                          <a:custGeom>
                            <a:avLst/>
                            <a:gdLst>
                              <a:gd name="T0" fmla="*/ 13 w 13"/>
                              <a:gd name="T1" fmla="*/ 0 h 6"/>
                              <a:gd name="T2" fmla="*/ 0 w 13"/>
                              <a:gd name="T3" fmla="*/ 6 h 6"/>
                              <a:gd name="T4" fmla="*/ 0 w 13"/>
                              <a:gd name="T5" fmla="*/ 6 h 6"/>
                              <a:gd name="T6" fmla="*/ 3 w 13"/>
                              <a:gd name="T7" fmla="*/ 5 h 6"/>
                              <a:gd name="T8" fmla="*/ 7 w 13"/>
                              <a:gd name="T9" fmla="*/ 3 h 6"/>
                              <a:gd name="T10" fmla="*/ 13 w 13"/>
                              <a:gd name="T11" fmla="*/ 0 h 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3" h="6">
                                <a:moveTo>
                                  <a:pt x="13" y="0"/>
                                </a:moveTo>
                                <a:lnTo>
                                  <a:pt x="0" y="6"/>
                                </a:lnTo>
                                <a:lnTo>
                                  <a:pt x="0" y="6"/>
                                </a:lnTo>
                                <a:lnTo>
                                  <a:pt x="3" y="5"/>
                                </a:lnTo>
                                <a:lnTo>
                                  <a:pt x="7" y="3"/>
                                </a:lnTo>
                                <a:lnTo>
                                  <a:pt x="13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7" name="Freeform 3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3957" y="1706726"/>
                            <a:ext cx="5435" cy="2174"/>
                          </a:xfrm>
                          <a:custGeom>
                            <a:avLst/>
                            <a:gdLst>
                              <a:gd name="T0" fmla="*/ 0 w 5"/>
                              <a:gd name="T1" fmla="*/ 0 h 2"/>
                              <a:gd name="T2" fmla="*/ 2 w 5"/>
                              <a:gd name="T3" fmla="*/ 2 h 2"/>
                              <a:gd name="T4" fmla="*/ 5 w 5"/>
                              <a:gd name="T5" fmla="*/ 2 h 2"/>
                              <a:gd name="T6" fmla="*/ 0 w 5"/>
                              <a:gd name="T7" fmla="*/ 0 h 2"/>
                              <a:gd name="T8" fmla="*/ 0 w 5"/>
                              <a:gd name="T9" fmla="*/ 0 h 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5" h="2">
                                <a:moveTo>
                                  <a:pt x="0" y="0"/>
                                </a:moveTo>
                                <a:lnTo>
                                  <a:pt x="2" y="2"/>
                                </a:lnTo>
                                <a:lnTo>
                                  <a:pt x="5" y="2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8" name="Freeform 3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2534" y="1688250"/>
                            <a:ext cx="11955" cy="5435"/>
                          </a:xfrm>
                          <a:custGeom>
                            <a:avLst/>
                            <a:gdLst>
                              <a:gd name="T0" fmla="*/ 11 w 11"/>
                              <a:gd name="T1" fmla="*/ 0 h 5"/>
                              <a:gd name="T2" fmla="*/ 11 w 11"/>
                              <a:gd name="T3" fmla="*/ 3 h 5"/>
                              <a:gd name="T4" fmla="*/ 9 w 11"/>
                              <a:gd name="T5" fmla="*/ 4 h 5"/>
                              <a:gd name="T6" fmla="*/ 8 w 11"/>
                              <a:gd name="T7" fmla="*/ 4 h 5"/>
                              <a:gd name="T8" fmla="*/ 5 w 11"/>
                              <a:gd name="T9" fmla="*/ 4 h 5"/>
                              <a:gd name="T10" fmla="*/ 2 w 11"/>
                              <a:gd name="T11" fmla="*/ 5 h 5"/>
                              <a:gd name="T12" fmla="*/ 2 w 11"/>
                              <a:gd name="T13" fmla="*/ 4 h 5"/>
                              <a:gd name="T14" fmla="*/ 0 w 11"/>
                              <a:gd name="T15" fmla="*/ 4 h 5"/>
                              <a:gd name="T16" fmla="*/ 0 w 11"/>
                              <a:gd name="T17" fmla="*/ 4 h 5"/>
                              <a:gd name="T18" fmla="*/ 0 w 11"/>
                              <a:gd name="T19" fmla="*/ 4 h 5"/>
                              <a:gd name="T20" fmla="*/ 2 w 11"/>
                              <a:gd name="T21" fmla="*/ 3 h 5"/>
                              <a:gd name="T22" fmla="*/ 3 w 11"/>
                              <a:gd name="T23" fmla="*/ 3 h 5"/>
                              <a:gd name="T24" fmla="*/ 5 w 11"/>
                              <a:gd name="T25" fmla="*/ 1 h 5"/>
                              <a:gd name="T26" fmla="*/ 5 w 11"/>
                              <a:gd name="T27" fmla="*/ 1 h 5"/>
                              <a:gd name="T28" fmla="*/ 5 w 11"/>
                              <a:gd name="T29" fmla="*/ 1 h 5"/>
                              <a:gd name="T30" fmla="*/ 5 w 11"/>
                              <a:gd name="T31" fmla="*/ 1 h 5"/>
                              <a:gd name="T32" fmla="*/ 6 w 11"/>
                              <a:gd name="T33" fmla="*/ 1 h 5"/>
                              <a:gd name="T34" fmla="*/ 8 w 11"/>
                              <a:gd name="T35" fmla="*/ 0 h 5"/>
                              <a:gd name="T36" fmla="*/ 9 w 11"/>
                              <a:gd name="T37" fmla="*/ 0 h 5"/>
                              <a:gd name="T38" fmla="*/ 11 w 11"/>
                              <a:gd name="T39" fmla="*/ 0 h 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</a:cxnLst>
                            <a:rect l="0" t="0" r="r" b="b"/>
                            <a:pathLst>
                              <a:path w="11" h="5">
                                <a:moveTo>
                                  <a:pt x="11" y="0"/>
                                </a:moveTo>
                                <a:lnTo>
                                  <a:pt x="11" y="3"/>
                                </a:lnTo>
                                <a:lnTo>
                                  <a:pt x="9" y="4"/>
                                </a:lnTo>
                                <a:lnTo>
                                  <a:pt x="8" y="4"/>
                                </a:lnTo>
                                <a:lnTo>
                                  <a:pt x="5" y="4"/>
                                </a:lnTo>
                                <a:lnTo>
                                  <a:pt x="2" y="5"/>
                                </a:lnTo>
                                <a:lnTo>
                                  <a:pt x="2" y="4"/>
                                </a:lnTo>
                                <a:lnTo>
                                  <a:pt x="0" y="4"/>
                                </a:lnTo>
                                <a:lnTo>
                                  <a:pt x="0" y="4"/>
                                </a:lnTo>
                                <a:lnTo>
                                  <a:pt x="0" y="4"/>
                                </a:lnTo>
                                <a:lnTo>
                                  <a:pt x="2" y="3"/>
                                </a:lnTo>
                                <a:lnTo>
                                  <a:pt x="3" y="3"/>
                                </a:lnTo>
                                <a:lnTo>
                                  <a:pt x="5" y="1"/>
                                </a:lnTo>
                                <a:lnTo>
                                  <a:pt x="5" y="1"/>
                                </a:lnTo>
                                <a:lnTo>
                                  <a:pt x="5" y="1"/>
                                </a:lnTo>
                                <a:lnTo>
                                  <a:pt x="5" y="1"/>
                                </a:lnTo>
                                <a:lnTo>
                                  <a:pt x="6" y="1"/>
                                </a:lnTo>
                                <a:lnTo>
                                  <a:pt x="8" y="0"/>
                                </a:lnTo>
                                <a:lnTo>
                                  <a:pt x="9" y="0"/>
                                </a:lnTo>
                                <a:lnTo>
                                  <a:pt x="1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69" name="Freeform 3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14492" y="1682817"/>
                            <a:ext cx="17391" cy="8695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8"/>
                              <a:gd name="T2" fmla="*/ 16 w 16"/>
                              <a:gd name="T3" fmla="*/ 2 h 8"/>
                              <a:gd name="T4" fmla="*/ 13 w 16"/>
                              <a:gd name="T5" fmla="*/ 3 h 8"/>
                              <a:gd name="T6" fmla="*/ 11 w 16"/>
                              <a:gd name="T7" fmla="*/ 5 h 8"/>
                              <a:gd name="T8" fmla="*/ 10 w 16"/>
                              <a:gd name="T9" fmla="*/ 5 h 8"/>
                              <a:gd name="T10" fmla="*/ 8 w 16"/>
                              <a:gd name="T11" fmla="*/ 5 h 8"/>
                              <a:gd name="T12" fmla="*/ 7 w 16"/>
                              <a:gd name="T13" fmla="*/ 5 h 8"/>
                              <a:gd name="T14" fmla="*/ 4 w 16"/>
                              <a:gd name="T15" fmla="*/ 6 h 8"/>
                              <a:gd name="T16" fmla="*/ 1 w 16"/>
                              <a:gd name="T17" fmla="*/ 8 h 8"/>
                              <a:gd name="T18" fmla="*/ 0 w 16"/>
                              <a:gd name="T19" fmla="*/ 8 h 8"/>
                              <a:gd name="T20" fmla="*/ 0 w 16"/>
                              <a:gd name="T21" fmla="*/ 5 h 8"/>
                              <a:gd name="T22" fmla="*/ 4 w 16"/>
                              <a:gd name="T23" fmla="*/ 3 h 8"/>
                              <a:gd name="T24" fmla="*/ 6 w 16"/>
                              <a:gd name="T25" fmla="*/ 3 h 8"/>
                              <a:gd name="T26" fmla="*/ 6 w 16"/>
                              <a:gd name="T27" fmla="*/ 3 h 8"/>
                              <a:gd name="T28" fmla="*/ 4 w 16"/>
                              <a:gd name="T29" fmla="*/ 3 h 8"/>
                              <a:gd name="T30" fmla="*/ 3 w 16"/>
                              <a:gd name="T31" fmla="*/ 5 h 8"/>
                              <a:gd name="T32" fmla="*/ 6 w 16"/>
                              <a:gd name="T33" fmla="*/ 3 h 8"/>
                              <a:gd name="T34" fmla="*/ 7 w 16"/>
                              <a:gd name="T35" fmla="*/ 3 h 8"/>
                              <a:gd name="T36" fmla="*/ 7 w 16"/>
                              <a:gd name="T37" fmla="*/ 3 h 8"/>
                              <a:gd name="T38" fmla="*/ 7 w 16"/>
                              <a:gd name="T39" fmla="*/ 3 h 8"/>
                              <a:gd name="T40" fmla="*/ 6 w 16"/>
                              <a:gd name="T41" fmla="*/ 3 h 8"/>
                              <a:gd name="T42" fmla="*/ 4 w 16"/>
                              <a:gd name="T43" fmla="*/ 5 h 8"/>
                              <a:gd name="T44" fmla="*/ 10 w 16"/>
                              <a:gd name="T45" fmla="*/ 3 h 8"/>
                              <a:gd name="T46" fmla="*/ 16 w 16"/>
                              <a:gd name="T47" fmla="*/ 0 h 8"/>
                              <a:gd name="T48" fmla="*/ 16 w 16"/>
                              <a:gd name="T49" fmla="*/ 0 h 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16" h="8">
                                <a:moveTo>
                                  <a:pt x="16" y="0"/>
                                </a:moveTo>
                                <a:lnTo>
                                  <a:pt x="16" y="2"/>
                                </a:lnTo>
                                <a:lnTo>
                                  <a:pt x="13" y="3"/>
                                </a:lnTo>
                                <a:lnTo>
                                  <a:pt x="11" y="5"/>
                                </a:lnTo>
                                <a:lnTo>
                                  <a:pt x="10" y="5"/>
                                </a:lnTo>
                                <a:lnTo>
                                  <a:pt x="8" y="5"/>
                                </a:lnTo>
                                <a:lnTo>
                                  <a:pt x="7" y="5"/>
                                </a:lnTo>
                                <a:lnTo>
                                  <a:pt x="4" y="6"/>
                                </a:lnTo>
                                <a:lnTo>
                                  <a:pt x="1" y="8"/>
                                </a:lnTo>
                                <a:lnTo>
                                  <a:pt x="0" y="8"/>
                                </a:lnTo>
                                <a:lnTo>
                                  <a:pt x="0" y="5"/>
                                </a:lnTo>
                                <a:lnTo>
                                  <a:pt x="4" y="3"/>
                                </a:lnTo>
                                <a:lnTo>
                                  <a:pt x="6" y="3"/>
                                </a:lnTo>
                                <a:lnTo>
                                  <a:pt x="6" y="3"/>
                                </a:lnTo>
                                <a:lnTo>
                                  <a:pt x="4" y="3"/>
                                </a:lnTo>
                                <a:lnTo>
                                  <a:pt x="3" y="5"/>
                                </a:lnTo>
                                <a:lnTo>
                                  <a:pt x="6" y="3"/>
                                </a:lnTo>
                                <a:lnTo>
                                  <a:pt x="7" y="3"/>
                                </a:lnTo>
                                <a:lnTo>
                                  <a:pt x="7" y="3"/>
                                </a:lnTo>
                                <a:lnTo>
                                  <a:pt x="7" y="3"/>
                                </a:lnTo>
                                <a:lnTo>
                                  <a:pt x="6" y="3"/>
                                </a:lnTo>
                                <a:lnTo>
                                  <a:pt x="4" y="5"/>
                                </a:lnTo>
                                <a:lnTo>
                                  <a:pt x="10" y="3"/>
                                </a:lnTo>
                                <a:lnTo>
                                  <a:pt x="16" y="0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0" name="Freeform 3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31879" y="1682817"/>
                            <a:ext cx="3260" cy="2174"/>
                          </a:xfrm>
                          <a:custGeom>
                            <a:avLst/>
                            <a:gdLst>
                              <a:gd name="T0" fmla="*/ 1 w 3"/>
                              <a:gd name="T1" fmla="*/ 0 h 2"/>
                              <a:gd name="T2" fmla="*/ 3 w 3"/>
                              <a:gd name="T3" fmla="*/ 0 h 2"/>
                              <a:gd name="T4" fmla="*/ 3 w 3"/>
                              <a:gd name="T5" fmla="*/ 0 h 2"/>
                              <a:gd name="T6" fmla="*/ 3 w 3"/>
                              <a:gd name="T7" fmla="*/ 0 h 2"/>
                              <a:gd name="T8" fmla="*/ 0 w 3"/>
                              <a:gd name="T9" fmla="*/ 2 h 2"/>
                              <a:gd name="T10" fmla="*/ 0 w 3"/>
                              <a:gd name="T11" fmla="*/ 0 h 2"/>
                              <a:gd name="T12" fmla="*/ 0 w 3"/>
                              <a:gd name="T13" fmla="*/ 0 h 2"/>
                              <a:gd name="T14" fmla="*/ 1 w 3"/>
                              <a:gd name="T15" fmla="*/ 0 h 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3" h="2">
                                <a:moveTo>
                                  <a:pt x="1" y="0"/>
                                </a:moveTo>
                                <a:lnTo>
                                  <a:pt x="3" y="0"/>
                                </a:lnTo>
                                <a:lnTo>
                                  <a:pt x="3" y="0"/>
                                </a:lnTo>
                                <a:lnTo>
                                  <a:pt x="3" y="0"/>
                                </a:lnTo>
                                <a:lnTo>
                                  <a:pt x="0" y="2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1" name="Freeform 2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3305" y="3234833"/>
                            <a:ext cx="74995" cy="40214"/>
                          </a:xfrm>
                          <a:custGeom>
                            <a:avLst/>
                            <a:gdLst>
                              <a:gd name="T0" fmla="*/ 35 w 69"/>
                              <a:gd name="T1" fmla="*/ 0 h 37"/>
                              <a:gd name="T2" fmla="*/ 37 w 69"/>
                              <a:gd name="T3" fmla="*/ 0 h 37"/>
                              <a:gd name="T4" fmla="*/ 38 w 69"/>
                              <a:gd name="T5" fmla="*/ 0 h 37"/>
                              <a:gd name="T6" fmla="*/ 40 w 69"/>
                              <a:gd name="T7" fmla="*/ 2 h 37"/>
                              <a:gd name="T8" fmla="*/ 41 w 69"/>
                              <a:gd name="T9" fmla="*/ 5 h 37"/>
                              <a:gd name="T10" fmla="*/ 41 w 69"/>
                              <a:gd name="T11" fmla="*/ 6 h 37"/>
                              <a:gd name="T12" fmla="*/ 43 w 69"/>
                              <a:gd name="T13" fmla="*/ 8 h 37"/>
                              <a:gd name="T14" fmla="*/ 44 w 69"/>
                              <a:gd name="T15" fmla="*/ 9 h 37"/>
                              <a:gd name="T16" fmla="*/ 51 w 69"/>
                              <a:gd name="T17" fmla="*/ 12 h 37"/>
                              <a:gd name="T18" fmla="*/ 56 w 69"/>
                              <a:gd name="T19" fmla="*/ 14 h 37"/>
                              <a:gd name="T20" fmla="*/ 59 w 69"/>
                              <a:gd name="T21" fmla="*/ 14 h 37"/>
                              <a:gd name="T22" fmla="*/ 60 w 69"/>
                              <a:gd name="T23" fmla="*/ 15 h 37"/>
                              <a:gd name="T24" fmla="*/ 62 w 69"/>
                              <a:gd name="T25" fmla="*/ 15 h 37"/>
                              <a:gd name="T26" fmla="*/ 63 w 69"/>
                              <a:gd name="T27" fmla="*/ 15 h 37"/>
                              <a:gd name="T28" fmla="*/ 63 w 69"/>
                              <a:gd name="T29" fmla="*/ 16 h 37"/>
                              <a:gd name="T30" fmla="*/ 66 w 69"/>
                              <a:gd name="T31" fmla="*/ 19 h 37"/>
                              <a:gd name="T32" fmla="*/ 68 w 69"/>
                              <a:gd name="T33" fmla="*/ 22 h 37"/>
                              <a:gd name="T34" fmla="*/ 69 w 69"/>
                              <a:gd name="T35" fmla="*/ 27 h 37"/>
                              <a:gd name="T36" fmla="*/ 69 w 69"/>
                              <a:gd name="T37" fmla="*/ 30 h 37"/>
                              <a:gd name="T38" fmla="*/ 65 w 69"/>
                              <a:gd name="T39" fmla="*/ 33 h 37"/>
                              <a:gd name="T40" fmla="*/ 54 w 69"/>
                              <a:gd name="T41" fmla="*/ 36 h 37"/>
                              <a:gd name="T42" fmla="*/ 41 w 69"/>
                              <a:gd name="T43" fmla="*/ 37 h 37"/>
                              <a:gd name="T44" fmla="*/ 27 w 69"/>
                              <a:gd name="T45" fmla="*/ 37 h 37"/>
                              <a:gd name="T46" fmla="*/ 13 w 69"/>
                              <a:gd name="T47" fmla="*/ 37 h 37"/>
                              <a:gd name="T48" fmla="*/ 3 w 69"/>
                              <a:gd name="T49" fmla="*/ 34 h 37"/>
                              <a:gd name="T50" fmla="*/ 2 w 69"/>
                              <a:gd name="T51" fmla="*/ 34 h 37"/>
                              <a:gd name="T52" fmla="*/ 0 w 69"/>
                              <a:gd name="T53" fmla="*/ 33 h 37"/>
                              <a:gd name="T54" fmla="*/ 0 w 69"/>
                              <a:gd name="T55" fmla="*/ 33 h 37"/>
                              <a:gd name="T56" fmla="*/ 0 w 69"/>
                              <a:gd name="T57" fmla="*/ 31 h 37"/>
                              <a:gd name="T58" fmla="*/ 2 w 69"/>
                              <a:gd name="T59" fmla="*/ 28 h 37"/>
                              <a:gd name="T60" fmla="*/ 4 w 69"/>
                              <a:gd name="T61" fmla="*/ 25 h 37"/>
                              <a:gd name="T62" fmla="*/ 9 w 69"/>
                              <a:gd name="T63" fmla="*/ 21 h 37"/>
                              <a:gd name="T64" fmla="*/ 22 w 69"/>
                              <a:gd name="T65" fmla="*/ 8 h 37"/>
                              <a:gd name="T66" fmla="*/ 34 w 69"/>
                              <a:gd name="T67" fmla="*/ 0 h 37"/>
                              <a:gd name="T68" fmla="*/ 35 w 69"/>
                              <a:gd name="T69" fmla="*/ 0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</a:cxnLst>
                            <a:rect l="0" t="0" r="r" b="b"/>
                            <a:pathLst>
                              <a:path w="69" h="37">
                                <a:moveTo>
                                  <a:pt x="35" y="0"/>
                                </a:moveTo>
                                <a:lnTo>
                                  <a:pt x="37" y="0"/>
                                </a:lnTo>
                                <a:lnTo>
                                  <a:pt x="38" y="0"/>
                                </a:lnTo>
                                <a:lnTo>
                                  <a:pt x="40" y="2"/>
                                </a:lnTo>
                                <a:lnTo>
                                  <a:pt x="41" y="5"/>
                                </a:lnTo>
                                <a:lnTo>
                                  <a:pt x="41" y="6"/>
                                </a:lnTo>
                                <a:lnTo>
                                  <a:pt x="43" y="8"/>
                                </a:lnTo>
                                <a:lnTo>
                                  <a:pt x="44" y="9"/>
                                </a:lnTo>
                                <a:lnTo>
                                  <a:pt x="51" y="12"/>
                                </a:lnTo>
                                <a:lnTo>
                                  <a:pt x="56" y="14"/>
                                </a:lnTo>
                                <a:lnTo>
                                  <a:pt x="59" y="14"/>
                                </a:lnTo>
                                <a:lnTo>
                                  <a:pt x="60" y="15"/>
                                </a:lnTo>
                                <a:lnTo>
                                  <a:pt x="62" y="15"/>
                                </a:lnTo>
                                <a:lnTo>
                                  <a:pt x="63" y="15"/>
                                </a:lnTo>
                                <a:lnTo>
                                  <a:pt x="63" y="16"/>
                                </a:lnTo>
                                <a:lnTo>
                                  <a:pt x="66" y="19"/>
                                </a:lnTo>
                                <a:lnTo>
                                  <a:pt x="68" y="22"/>
                                </a:lnTo>
                                <a:lnTo>
                                  <a:pt x="69" y="27"/>
                                </a:lnTo>
                                <a:lnTo>
                                  <a:pt x="69" y="30"/>
                                </a:lnTo>
                                <a:lnTo>
                                  <a:pt x="65" y="33"/>
                                </a:lnTo>
                                <a:lnTo>
                                  <a:pt x="54" y="36"/>
                                </a:lnTo>
                                <a:lnTo>
                                  <a:pt x="41" y="37"/>
                                </a:lnTo>
                                <a:lnTo>
                                  <a:pt x="27" y="37"/>
                                </a:lnTo>
                                <a:lnTo>
                                  <a:pt x="13" y="37"/>
                                </a:lnTo>
                                <a:lnTo>
                                  <a:pt x="3" y="34"/>
                                </a:lnTo>
                                <a:lnTo>
                                  <a:pt x="2" y="34"/>
                                </a:lnTo>
                                <a:lnTo>
                                  <a:pt x="0" y="33"/>
                                </a:lnTo>
                                <a:lnTo>
                                  <a:pt x="0" y="33"/>
                                </a:lnTo>
                                <a:lnTo>
                                  <a:pt x="0" y="31"/>
                                </a:lnTo>
                                <a:lnTo>
                                  <a:pt x="2" y="28"/>
                                </a:lnTo>
                                <a:lnTo>
                                  <a:pt x="4" y="25"/>
                                </a:lnTo>
                                <a:lnTo>
                                  <a:pt x="9" y="21"/>
                                </a:lnTo>
                                <a:lnTo>
                                  <a:pt x="22" y="8"/>
                                </a:lnTo>
                                <a:lnTo>
                                  <a:pt x="34" y="0"/>
                                </a:lnTo>
                                <a:lnTo>
                                  <a:pt x="35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2" name="Freeform 2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3065" y="4312988"/>
                            <a:ext cx="228239" cy="318447"/>
                          </a:xfrm>
                          <a:custGeom>
                            <a:avLst/>
                            <a:gdLst>
                              <a:gd name="T0" fmla="*/ 200 w 210"/>
                              <a:gd name="T1" fmla="*/ 1 h 293"/>
                              <a:gd name="T2" fmla="*/ 209 w 210"/>
                              <a:gd name="T3" fmla="*/ 16 h 293"/>
                              <a:gd name="T4" fmla="*/ 209 w 210"/>
                              <a:gd name="T5" fmla="*/ 30 h 293"/>
                              <a:gd name="T6" fmla="*/ 194 w 210"/>
                              <a:gd name="T7" fmla="*/ 63 h 293"/>
                              <a:gd name="T8" fmla="*/ 184 w 210"/>
                              <a:gd name="T9" fmla="*/ 79 h 293"/>
                              <a:gd name="T10" fmla="*/ 184 w 210"/>
                              <a:gd name="T11" fmla="*/ 79 h 293"/>
                              <a:gd name="T12" fmla="*/ 181 w 210"/>
                              <a:gd name="T13" fmla="*/ 79 h 293"/>
                              <a:gd name="T14" fmla="*/ 179 w 210"/>
                              <a:gd name="T15" fmla="*/ 82 h 293"/>
                              <a:gd name="T16" fmla="*/ 176 w 210"/>
                              <a:gd name="T17" fmla="*/ 88 h 293"/>
                              <a:gd name="T18" fmla="*/ 173 w 210"/>
                              <a:gd name="T19" fmla="*/ 101 h 293"/>
                              <a:gd name="T20" fmla="*/ 170 w 210"/>
                              <a:gd name="T21" fmla="*/ 110 h 293"/>
                              <a:gd name="T22" fmla="*/ 168 w 210"/>
                              <a:gd name="T23" fmla="*/ 115 h 293"/>
                              <a:gd name="T24" fmla="*/ 163 w 210"/>
                              <a:gd name="T25" fmla="*/ 118 h 293"/>
                              <a:gd name="T26" fmla="*/ 157 w 210"/>
                              <a:gd name="T27" fmla="*/ 123 h 293"/>
                              <a:gd name="T28" fmla="*/ 151 w 210"/>
                              <a:gd name="T29" fmla="*/ 126 h 293"/>
                              <a:gd name="T30" fmla="*/ 141 w 210"/>
                              <a:gd name="T31" fmla="*/ 140 h 293"/>
                              <a:gd name="T32" fmla="*/ 132 w 210"/>
                              <a:gd name="T33" fmla="*/ 155 h 293"/>
                              <a:gd name="T34" fmla="*/ 129 w 210"/>
                              <a:gd name="T35" fmla="*/ 159 h 293"/>
                              <a:gd name="T36" fmla="*/ 102 w 210"/>
                              <a:gd name="T37" fmla="*/ 211 h 293"/>
                              <a:gd name="T38" fmla="*/ 77 w 210"/>
                              <a:gd name="T39" fmla="*/ 247 h 293"/>
                              <a:gd name="T40" fmla="*/ 40 w 210"/>
                              <a:gd name="T41" fmla="*/ 280 h 293"/>
                              <a:gd name="T42" fmla="*/ 16 w 210"/>
                              <a:gd name="T43" fmla="*/ 291 h 293"/>
                              <a:gd name="T44" fmla="*/ 5 w 210"/>
                              <a:gd name="T45" fmla="*/ 293 h 293"/>
                              <a:gd name="T46" fmla="*/ 0 w 210"/>
                              <a:gd name="T47" fmla="*/ 288 h 293"/>
                              <a:gd name="T48" fmla="*/ 31 w 210"/>
                              <a:gd name="T49" fmla="*/ 199 h 293"/>
                              <a:gd name="T50" fmla="*/ 47 w 210"/>
                              <a:gd name="T51" fmla="*/ 187 h 293"/>
                              <a:gd name="T52" fmla="*/ 53 w 210"/>
                              <a:gd name="T53" fmla="*/ 177 h 293"/>
                              <a:gd name="T54" fmla="*/ 55 w 210"/>
                              <a:gd name="T55" fmla="*/ 168 h 293"/>
                              <a:gd name="T56" fmla="*/ 55 w 210"/>
                              <a:gd name="T57" fmla="*/ 159 h 293"/>
                              <a:gd name="T58" fmla="*/ 60 w 210"/>
                              <a:gd name="T59" fmla="*/ 129 h 293"/>
                              <a:gd name="T60" fmla="*/ 69 w 210"/>
                              <a:gd name="T61" fmla="*/ 110 h 293"/>
                              <a:gd name="T62" fmla="*/ 79 w 210"/>
                              <a:gd name="T63" fmla="*/ 102 h 293"/>
                              <a:gd name="T64" fmla="*/ 97 w 210"/>
                              <a:gd name="T65" fmla="*/ 96 h 293"/>
                              <a:gd name="T66" fmla="*/ 100 w 210"/>
                              <a:gd name="T67" fmla="*/ 92 h 293"/>
                              <a:gd name="T68" fmla="*/ 102 w 210"/>
                              <a:gd name="T69" fmla="*/ 88 h 293"/>
                              <a:gd name="T70" fmla="*/ 106 w 210"/>
                              <a:gd name="T71" fmla="*/ 88 h 293"/>
                              <a:gd name="T72" fmla="*/ 109 w 210"/>
                              <a:gd name="T73" fmla="*/ 89 h 293"/>
                              <a:gd name="T74" fmla="*/ 110 w 210"/>
                              <a:gd name="T75" fmla="*/ 93 h 293"/>
                              <a:gd name="T76" fmla="*/ 113 w 210"/>
                              <a:gd name="T77" fmla="*/ 96 h 293"/>
                              <a:gd name="T78" fmla="*/ 115 w 210"/>
                              <a:gd name="T79" fmla="*/ 96 h 293"/>
                              <a:gd name="T80" fmla="*/ 122 w 210"/>
                              <a:gd name="T81" fmla="*/ 90 h 293"/>
                              <a:gd name="T82" fmla="*/ 137 w 210"/>
                              <a:gd name="T83" fmla="*/ 71 h 293"/>
                              <a:gd name="T84" fmla="*/ 165 w 210"/>
                              <a:gd name="T85" fmla="*/ 35 h 293"/>
                              <a:gd name="T86" fmla="*/ 182 w 210"/>
                              <a:gd name="T87" fmla="*/ 13 h 293"/>
                              <a:gd name="T88" fmla="*/ 192 w 210"/>
                              <a:gd name="T89" fmla="*/ 1 h 293"/>
                              <a:gd name="T90" fmla="*/ 197 w 210"/>
                              <a:gd name="T91" fmla="*/ 0 h 29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</a:cxnLst>
                            <a:rect l="0" t="0" r="r" b="b"/>
                            <a:pathLst>
                              <a:path w="210" h="293">
                                <a:moveTo>
                                  <a:pt x="197" y="0"/>
                                </a:moveTo>
                                <a:lnTo>
                                  <a:pt x="200" y="1"/>
                                </a:lnTo>
                                <a:lnTo>
                                  <a:pt x="204" y="8"/>
                                </a:lnTo>
                                <a:lnTo>
                                  <a:pt x="209" y="16"/>
                                </a:lnTo>
                                <a:lnTo>
                                  <a:pt x="210" y="24"/>
                                </a:lnTo>
                                <a:lnTo>
                                  <a:pt x="209" y="30"/>
                                </a:lnTo>
                                <a:lnTo>
                                  <a:pt x="200" y="46"/>
                                </a:lnTo>
                                <a:lnTo>
                                  <a:pt x="194" y="63"/>
                                </a:lnTo>
                                <a:lnTo>
                                  <a:pt x="187" y="79"/>
                                </a:lnTo>
                                <a:lnTo>
                                  <a:pt x="184" y="79"/>
                                </a:lnTo>
                                <a:lnTo>
                                  <a:pt x="184" y="79"/>
                                </a:lnTo>
                                <a:lnTo>
                                  <a:pt x="184" y="79"/>
                                </a:lnTo>
                                <a:lnTo>
                                  <a:pt x="182" y="79"/>
                                </a:lnTo>
                                <a:lnTo>
                                  <a:pt x="181" y="79"/>
                                </a:lnTo>
                                <a:lnTo>
                                  <a:pt x="179" y="80"/>
                                </a:lnTo>
                                <a:lnTo>
                                  <a:pt x="179" y="82"/>
                                </a:lnTo>
                                <a:lnTo>
                                  <a:pt x="178" y="85"/>
                                </a:lnTo>
                                <a:lnTo>
                                  <a:pt x="176" y="88"/>
                                </a:lnTo>
                                <a:lnTo>
                                  <a:pt x="175" y="93"/>
                                </a:lnTo>
                                <a:lnTo>
                                  <a:pt x="173" y="101"/>
                                </a:lnTo>
                                <a:lnTo>
                                  <a:pt x="172" y="105"/>
                                </a:lnTo>
                                <a:lnTo>
                                  <a:pt x="170" y="110"/>
                                </a:lnTo>
                                <a:lnTo>
                                  <a:pt x="169" y="112"/>
                                </a:lnTo>
                                <a:lnTo>
                                  <a:pt x="168" y="115"/>
                                </a:lnTo>
                                <a:lnTo>
                                  <a:pt x="166" y="117"/>
                                </a:lnTo>
                                <a:lnTo>
                                  <a:pt x="163" y="118"/>
                                </a:lnTo>
                                <a:lnTo>
                                  <a:pt x="159" y="121"/>
                                </a:lnTo>
                                <a:lnTo>
                                  <a:pt x="157" y="123"/>
                                </a:lnTo>
                                <a:lnTo>
                                  <a:pt x="154" y="124"/>
                                </a:lnTo>
                                <a:lnTo>
                                  <a:pt x="151" y="126"/>
                                </a:lnTo>
                                <a:lnTo>
                                  <a:pt x="150" y="127"/>
                                </a:lnTo>
                                <a:lnTo>
                                  <a:pt x="141" y="140"/>
                                </a:lnTo>
                                <a:lnTo>
                                  <a:pt x="135" y="149"/>
                                </a:lnTo>
                                <a:lnTo>
                                  <a:pt x="132" y="155"/>
                                </a:lnTo>
                                <a:lnTo>
                                  <a:pt x="129" y="156"/>
                                </a:lnTo>
                                <a:lnTo>
                                  <a:pt x="129" y="159"/>
                                </a:lnTo>
                                <a:lnTo>
                                  <a:pt x="115" y="184"/>
                                </a:lnTo>
                                <a:lnTo>
                                  <a:pt x="102" y="211"/>
                                </a:lnTo>
                                <a:lnTo>
                                  <a:pt x="88" y="231"/>
                                </a:lnTo>
                                <a:lnTo>
                                  <a:pt x="77" y="247"/>
                                </a:lnTo>
                                <a:lnTo>
                                  <a:pt x="56" y="266"/>
                                </a:lnTo>
                                <a:lnTo>
                                  <a:pt x="40" y="280"/>
                                </a:lnTo>
                                <a:lnTo>
                                  <a:pt x="27" y="287"/>
                                </a:lnTo>
                                <a:lnTo>
                                  <a:pt x="16" y="291"/>
                                </a:lnTo>
                                <a:lnTo>
                                  <a:pt x="11" y="293"/>
                                </a:lnTo>
                                <a:lnTo>
                                  <a:pt x="5" y="293"/>
                                </a:lnTo>
                                <a:lnTo>
                                  <a:pt x="2" y="291"/>
                                </a:lnTo>
                                <a:lnTo>
                                  <a:pt x="0" y="288"/>
                                </a:lnTo>
                                <a:lnTo>
                                  <a:pt x="25" y="206"/>
                                </a:lnTo>
                                <a:lnTo>
                                  <a:pt x="31" y="199"/>
                                </a:lnTo>
                                <a:lnTo>
                                  <a:pt x="38" y="193"/>
                                </a:lnTo>
                                <a:lnTo>
                                  <a:pt x="47" y="187"/>
                                </a:lnTo>
                                <a:lnTo>
                                  <a:pt x="53" y="180"/>
                                </a:lnTo>
                                <a:lnTo>
                                  <a:pt x="53" y="177"/>
                                </a:lnTo>
                                <a:lnTo>
                                  <a:pt x="55" y="173"/>
                                </a:lnTo>
                                <a:lnTo>
                                  <a:pt x="55" y="168"/>
                                </a:lnTo>
                                <a:lnTo>
                                  <a:pt x="55" y="164"/>
                                </a:lnTo>
                                <a:lnTo>
                                  <a:pt x="55" y="159"/>
                                </a:lnTo>
                                <a:lnTo>
                                  <a:pt x="56" y="143"/>
                                </a:lnTo>
                                <a:lnTo>
                                  <a:pt x="60" y="129"/>
                                </a:lnTo>
                                <a:lnTo>
                                  <a:pt x="66" y="117"/>
                                </a:lnTo>
                                <a:lnTo>
                                  <a:pt x="69" y="110"/>
                                </a:lnTo>
                                <a:lnTo>
                                  <a:pt x="72" y="107"/>
                                </a:lnTo>
                                <a:lnTo>
                                  <a:pt x="79" y="102"/>
                                </a:lnTo>
                                <a:lnTo>
                                  <a:pt x="88" y="99"/>
                                </a:lnTo>
                                <a:lnTo>
                                  <a:pt x="97" y="96"/>
                                </a:lnTo>
                                <a:lnTo>
                                  <a:pt x="99" y="93"/>
                                </a:lnTo>
                                <a:lnTo>
                                  <a:pt x="100" y="92"/>
                                </a:lnTo>
                                <a:lnTo>
                                  <a:pt x="100" y="89"/>
                                </a:lnTo>
                                <a:lnTo>
                                  <a:pt x="102" y="88"/>
                                </a:lnTo>
                                <a:lnTo>
                                  <a:pt x="103" y="88"/>
                                </a:lnTo>
                                <a:lnTo>
                                  <a:pt x="106" y="88"/>
                                </a:lnTo>
                                <a:lnTo>
                                  <a:pt x="107" y="88"/>
                                </a:lnTo>
                                <a:lnTo>
                                  <a:pt x="109" y="89"/>
                                </a:lnTo>
                                <a:lnTo>
                                  <a:pt x="109" y="92"/>
                                </a:lnTo>
                                <a:lnTo>
                                  <a:pt x="110" y="93"/>
                                </a:lnTo>
                                <a:lnTo>
                                  <a:pt x="112" y="95"/>
                                </a:lnTo>
                                <a:lnTo>
                                  <a:pt x="113" y="96"/>
                                </a:lnTo>
                                <a:lnTo>
                                  <a:pt x="115" y="98"/>
                                </a:lnTo>
                                <a:lnTo>
                                  <a:pt x="115" y="96"/>
                                </a:lnTo>
                                <a:lnTo>
                                  <a:pt x="118" y="95"/>
                                </a:lnTo>
                                <a:lnTo>
                                  <a:pt x="122" y="90"/>
                                </a:lnTo>
                                <a:lnTo>
                                  <a:pt x="128" y="83"/>
                                </a:lnTo>
                                <a:lnTo>
                                  <a:pt x="137" y="71"/>
                                </a:lnTo>
                                <a:lnTo>
                                  <a:pt x="148" y="57"/>
                                </a:lnTo>
                                <a:lnTo>
                                  <a:pt x="165" y="35"/>
                                </a:lnTo>
                                <a:lnTo>
                                  <a:pt x="175" y="22"/>
                                </a:lnTo>
                                <a:lnTo>
                                  <a:pt x="182" y="13"/>
                                </a:lnTo>
                                <a:lnTo>
                                  <a:pt x="187" y="7"/>
                                </a:lnTo>
                                <a:lnTo>
                                  <a:pt x="192" y="1"/>
                                </a:lnTo>
                                <a:lnTo>
                                  <a:pt x="194" y="0"/>
                                </a:lnTo>
                                <a:lnTo>
                                  <a:pt x="19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73" name="Freeform 4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3549" y="4019519"/>
                            <a:ext cx="44561" cy="35866"/>
                          </a:xfrm>
                          <a:custGeom>
                            <a:avLst/>
                            <a:gdLst>
                              <a:gd name="T0" fmla="*/ 41 w 41"/>
                              <a:gd name="T1" fmla="*/ 0 h 33"/>
                              <a:gd name="T2" fmla="*/ 39 w 41"/>
                              <a:gd name="T3" fmla="*/ 1 h 33"/>
                              <a:gd name="T4" fmla="*/ 20 w 41"/>
                              <a:gd name="T5" fmla="*/ 17 h 33"/>
                              <a:gd name="T6" fmla="*/ 0 w 41"/>
                              <a:gd name="T7" fmla="*/ 33 h 33"/>
                              <a:gd name="T8" fmla="*/ 19 w 41"/>
                              <a:gd name="T9" fmla="*/ 17 h 33"/>
                              <a:gd name="T10" fmla="*/ 41 w 41"/>
                              <a:gd name="T11" fmla="*/ 0 h 3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41" h="33">
                                <a:moveTo>
                                  <a:pt x="41" y="0"/>
                                </a:moveTo>
                                <a:lnTo>
                                  <a:pt x="39" y="1"/>
                                </a:lnTo>
                                <a:lnTo>
                                  <a:pt x="20" y="17"/>
                                </a:lnTo>
                                <a:lnTo>
                                  <a:pt x="0" y="33"/>
                                </a:lnTo>
                                <a:lnTo>
                                  <a:pt x="19" y="17"/>
                                </a:lnTo>
                                <a:lnTo>
                                  <a:pt x="41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89" name="Group 88"/>
                        <p:cNvGrpSpPr/>
                        <p:nvPr/>
                      </p:nvGrpSpPr>
                      <p:grpSpPr>
                        <a:xfrm>
                          <a:off x="1999363" y="1688231"/>
                          <a:ext cx="3768048" cy="3559385"/>
                          <a:chOff x="1855781" y="661982"/>
                          <a:chExt cx="5503845" cy="5199027"/>
                        </a:xfrm>
                        <a:grpFill/>
                      </p:grpSpPr>
                      <p:sp>
                        <p:nvSpPr>
                          <p:cNvPr id="91" name="Freeform 2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4428" y="1111242"/>
                            <a:ext cx="527049" cy="655633"/>
                          </a:xfrm>
                          <a:custGeom>
                            <a:avLst/>
                            <a:gdLst>
                              <a:gd name="T0" fmla="*/ 316 w 332"/>
                              <a:gd name="T1" fmla="*/ 20 h 413"/>
                              <a:gd name="T2" fmla="*/ 269 w 332"/>
                              <a:gd name="T3" fmla="*/ 76 h 413"/>
                              <a:gd name="T4" fmla="*/ 263 w 332"/>
                              <a:gd name="T5" fmla="*/ 88 h 413"/>
                              <a:gd name="T6" fmla="*/ 234 w 332"/>
                              <a:gd name="T7" fmla="*/ 120 h 413"/>
                              <a:gd name="T8" fmla="*/ 197 w 332"/>
                              <a:gd name="T9" fmla="*/ 148 h 413"/>
                              <a:gd name="T10" fmla="*/ 204 w 332"/>
                              <a:gd name="T11" fmla="*/ 156 h 413"/>
                              <a:gd name="T12" fmla="*/ 191 w 332"/>
                              <a:gd name="T13" fmla="*/ 187 h 413"/>
                              <a:gd name="T14" fmla="*/ 162 w 332"/>
                              <a:gd name="T15" fmla="*/ 221 h 413"/>
                              <a:gd name="T16" fmla="*/ 173 w 332"/>
                              <a:gd name="T17" fmla="*/ 249 h 413"/>
                              <a:gd name="T18" fmla="*/ 178 w 332"/>
                              <a:gd name="T19" fmla="*/ 272 h 413"/>
                              <a:gd name="T20" fmla="*/ 146 w 332"/>
                              <a:gd name="T21" fmla="*/ 303 h 413"/>
                              <a:gd name="T22" fmla="*/ 131 w 332"/>
                              <a:gd name="T23" fmla="*/ 312 h 413"/>
                              <a:gd name="T24" fmla="*/ 116 w 332"/>
                              <a:gd name="T25" fmla="*/ 316 h 413"/>
                              <a:gd name="T26" fmla="*/ 107 w 332"/>
                              <a:gd name="T27" fmla="*/ 332 h 413"/>
                              <a:gd name="T28" fmla="*/ 107 w 332"/>
                              <a:gd name="T29" fmla="*/ 365 h 413"/>
                              <a:gd name="T30" fmla="*/ 99 w 332"/>
                              <a:gd name="T31" fmla="*/ 382 h 413"/>
                              <a:gd name="T32" fmla="*/ 58 w 332"/>
                              <a:gd name="T33" fmla="*/ 412 h 413"/>
                              <a:gd name="T34" fmla="*/ 34 w 332"/>
                              <a:gd name="T35" fmla="*/ 403 h 413"/>
                              <a:gd name="T36" fmla="*/ 24 w 332"/>
                              <a:gd name="T37" fmla="*/ 385 h 413"/>
                              <a:gd name="T38" fmla="*/ 28 w 332"/>
                              <a:gd name="T39" fmla="*/ 368 h 413"/>
                              <a:gd name="T40" fmla="*/ 19 w 332"/>
                              <a:gd name="T41" fmla="*/ 359 h 413"/>
                              <a:gd name="T42" fmla="*/ 12 w 332"/>
                              <a:gd name="T43" fmla="*/ 365 h 413"/>
                              <a:gd name="T44" fmla="*/ 8 w 332"/>
                              <a:gd name="T45" fmla="*/ 373 h 413"/>
                              <a:gd name="T46" fmla="*/ 0 w 332"/>
                              <a:gd name="T47" fmla="*/ 372 h 413"/>
                              <a:gd name="T48" fmla="*/ 15 w 332"/>
                              <a:gd name="T49" fmla="*/ 347 h 413"/>
                              <a:gd name="T50" fmla="*/ 27 w 332"/>
                              <a:gd name="T51" fmla="*/ 332 h 413"/>
                              <a:gd name="T52" fmla="*/ 38 w 332"/>
                              <a:gd name="T53" fmla="*/ 324 h 413"/>
                              <a:gd name="T54" fmla="*/ 44 w 332"/>
                              <a:gd name="T55" fmla="*/ 322 h 413"/>
                              <a:gd name="T56" fmla="*/ 49 w 332"/>
                              <a:gd name="T57" fmla="*/ 324 h 413"/>
                              <a:gd name="T58" fmla="*/ 65 w 332"/>
                              <a:gd name="T59" fmla="*/ 305 h 413"/>
                              <a:gd name="T60" fmla="*/ 100 w 332"/>
                              <a:gd name="T61" fmla="*/ 266 h 413"/>
                              <a:gd name="T62" fmla="*/ 106 w 332"/>
                              <a:gd name="T63" fmla="*/ 242 h 413"/>
                              <a:gd name="T64" fmla="*/ 91 w 332"/>
                              <a:gd name="T65" fmla="*/ 237 h 413"/>
                              <a:gd name="T66" fmla="*/ 81 w 332"/>
                              <a:gd name="T67" fmla="*/ 228 h 413"/>
                              <a:gd name="T68" fmla="*/ 84 w 332"/>
                              <a:gd name="T69" fmla="*/ 211 h 413"/>
                              <a:gd name="T70" fmla="*/ 74 w 332"/>
                              <a:gd name="T71" fmla="*/ 211 h 413"/>
                              <a:gd name="T72" fmla="*/ 84 w 332"/>
                              <a:gd name="T73" fmla="*/ 187 h 413"/>
                              <a:gd name="T74" fmla="*/ 143 w 332"/>
                              <a:gd name="T75" fmla="*/ 127 h 413"/>
                              <a:gd name="T76" fmla="*/ 188 w 332"/>
                              <a:gd name="T77" fmla="*/ 92 h 413"/>
                              <a:gd name="T78" fmla="*/ 182 w 332"/>
                              <a:gd name="T79" fmla="*/ 99 h 413"/>
                              <a:gd name="T80" fmla="*/ 157 w 332"/>
                              <a:gd name="T81" fmla="*/ 126 h 413"/>
                              <a:gd name="T82" fmla="*/ 172 w 332"/>
                              <a:gd name="T83" fmla="*/ 112 h 413"/>
                              <a:gd name="T84" fmla="*/ 197 w 332"/>
                              <a:gd name="T85" fmla="*/ 92 h 413"/>
                              <a:gd name="T86" fmla="*/ 216 w 332"/>
                              <a:gd name="T87" fmla="*/ 92 h 413"/>
                              <a:gd name="T88" fmla="*/ 206 w 332"/>
                              <a:gd name="T89" fmla="*/ 111 h 413"/>
                              <a:gd name="T90" fmla="*/ 191 w 332"/>
                              <a:gd name="T91" fmla="*/ 137 h 413"/>
                              <a:gd name="T92" fmla="*/ 220 w 332"/>
                              <a:gd name="T93" fmla="*/ 110 h 413"/>
                              <a:gd name="T94" fmla="*/ 278 w 332"/>
                              <a:gd name="T95" fmla="*/ 44 h 413"/>
                              <a:gd name="T96" fmla="*/ 330 w 332"/>
                              <a:gd name="T97" fmla="*/ 0 h 4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332" h="413">
                                <a:moveTo>
                                  <a:pt x="330" y="0"/>
                                </a:moveTo>
                                <a:lnTo>
                                  <a:pt x="332" y="1"/>
                                </a:lnTo>
                                <a:lnTo>
                                  <a:pt x="316" y="20"/>
                                </a:lnTo>
                                <a:lnTo>
                                  <a:pt x="298" y="38"/>
                                </a:lnTo>
                                <a:lnTo>
                                  <a:pt x="282" y="55"/>
                                </a:lnTo>
                                <a:lnTo>
                                  <a:pt x="269" y="76"/>
                                </a:lnTo>
                                <a:lnTo>
                                  <a:pt x="273" y="74"/>
                                </a:lnTo>
                                <a:lnTo>
                                  <a:pt x="278" y="71"/>
                                </a:lnTo>
                                <a:lnTo>
                                  <a:pt x="263" y="88"/>
                                </a:lnTo>
                                <a:lnTo>
                                  <a:pt x="253" y="101"/>
                                </a:lnTo>
                                <a:lnTo>
                                  <a:pt x="242" y="111"/>
                                </a:lnTo>
                                <a:lnTo>
                                  <a:pt x="234" y="120"/>
                                </a:lnTo>
                                <a:lnTo>
                                  <a:pt x="223" y="129"/>
                                </a:lnTo>
                                <a:lnTo>
                                  <a:pt x="212" y="137"/>
                                </a:lnTo>
                                <a:lnTo>
                                  <a:pt x="197" y="148"/>
                                </a:lnTo>
                                <a:lnTo>
                                  <a:pt x="200" y="151"/>
                                </a:lnTo>
                                <a:lnTo>
                                  <a:pt x="203" y="154"/>
                                </a:lnTo>
                                <a:lnTo>
                                  <a:pt x="204" y="156"/>
                                </a:lnTo>
                                <a:lnTo>
                                  <a:pt x="204" y="161"/>
                                </a:lnTo>
                                <a:lnTo>
                                  <a:pt x="200" y="174"/>
                                </a:lnTo>
                                <a:lnTo>
                                  <a:pt x="191" y="187"/>
                                </a:lnTo>
                                <a:lnTo>
                                  <a:pt x="179" y="198"/>
                                </a:lnTo>
                                <a:lnTo>
                                  <a:pt x="169" y="208"/>
                                </a:lnTo>
                                <a:lnTo>
                                  <a:pt x="162" y="221"/>
                                </a:lnTo>
                                <a:lnTo>
                                  <a:pt x="160" y="231"/>
                                </a:lnTo>
                                <a:lnTo>
                                  <a:pt x="166" y="240"/>
                                </a:lnTo>
                                <a:lnTo>
                                  <a:pt x="173" y="249"/>
                                </a:lnTo>
                                <a:lnTo>
                                  <a:pt x="179" y="256"/>
                                </a:lnTo>
                                <a:lnTo>
                                  <a:pt x="182" y="265"/>
                                </a:lnTo>
                                <a:lnTo>
                                  <a:pt x="178" y="272"/>
                                </a:lnTo>
                                <a:lnTo>
                                  <a:pt x="163" y="287"/>
                                </a:lnTo>
                                <a:lnTo>
                                  <a:pt x="153" y="296"/>
                                </a:lnTo>
                                <a:lnTo>
                                  <a:pt x="146" y="303"/>
                                </a:lnTo>
                                <a:lnTo>
                                  <a:pt x="140" y="307"/>
                                </a:lnTo>
                                <a:lnTo>
                                  <a:pt x="135" y="310"/>
                                </a:lnTo>
                                <a:lnTo>
                                  <a:pt x="131" y="312"/>
                                </a:lnTo>
                                <a:lnTo>
                                  <a:pt x="125" y="313"/>
                                </a:lnTo>
                                <a:lnTo>
                                  <a:pt x="121" y="315"/>
                                </a:lnTo>
                                <a:lnTo>
                                  <a:pt x="116" y="316"/>
                                </a:lnTo>
                                <a:lnTo>
                                  <a:pt x="112" y="321"/>
                                </a:lnTo>
                                <a:lnTo>
                                  <a:pt x="109" y="325"/>
                                </a:lnTo>
                                <a:lnTo>
                                  <a:pt x="107" y="332"/>
                                </a:lnTo>
                                <a:lnTo>
                                  <a:pt x="107" y="344"/>
                                </a:lnTo>
                                <a:lnTo>
                                  <a:pt x="107" y="360"/>
                                </a:lnTo>
                                <a:lnTo>
                                  <a:pt x="107" y="365"/>
                                </a:lnTo>
                                <a:lnTo>
                                  <a:pt x="106" y="371"/>
                                </a:lnTo>
                                <a:lnTo>
                                  <a:pt x="103" y="376"/>
                                </a:lnTo>
                                <a:lnTo>
                                  <a:pt x="99" y="382"/>
                                </a:lnTo>
                                <a:lnTo>
                                  <a:pt x="90" y="391"/>
                                </a:lnTo>
                                <a:lnTo>
                                  <a:pt x="75" y="400"/>
                                </a:lnTo>
                                <a:lnTo>
                                  <a:pt x="58" y="412"/>
                                </a:lnTo>
                                <a:lnTo>
                                  <a:pt x="49" y="413"/>
                                </a:lnTo>
                                <a:lnTo>
                                  <a:pt x="40" y="410"/>
                                </a:lnTo>
                                <a:lnTo>
                                  <a:pt x="34" y="403"/>
                                </a:lnTo>
                                <a:lnTo>
                                  <a:pt x="28" y="394"/>
                                </a:lnTo>
                                <a:lnTo>
                                  <a:pt x="25" y="388"/>
                                </a:lnTo>
                                <a:lnTo>
                                  <a:pt x="24" y="385"/>
                                </a:lnTo>
                                <a:lnTo>
                                  <a:pt x="25" y="379"/>
                                </a:lnTo>
                                <a:lnTo>
                                  <a:pt x="27" y="373"/>
                                </a:lnTo>
                                <a:lnTo>
                                  <a:pt x="28" y="368"/>
                                </a:lnTo>
                                <a:lnTo>
                                  <a:pt x="27" y="363"/>
                                </a:lnTo>
                                <a:lnTo>
                                  <a:pt x="22" y="360"/>
                                </a:lnTo>
                                <a:lnTo>
                                  <a:pt x="19" y="359"/>
                                </a:lnTo>
                                <a:lnTo>
                                  <a:pt x="16" y="360"/>
                                </a:lnTo>
                                <a:lnTo>
                                  <a:pt x="15" y="362"/>
                                </a:lnTo>
                                <a:lnTo>
                                  <a:pt x="12" y="365"/>
                                </a:lnTo>
                                <a:lnTo>
                                  <a:pt x="11" y="368"/>
                                </a:lnTo>
                                <a:lnTo>
                                  <a:pt x="9" y="371"/>
                                </a:lnTo>
                                <a:lnTo>
                                  <a:pt x="8" y="373"/>
                                </a:lnTo>
                                <a:lnTo>
                                  <a:pt x="5" y="376"/>
                                </a:lnTo>
                                <a:lnTo>
                                  <a:pt x="2" y="378"/>
                                </a:lnTo>
                                <a:lnTo>
                                  <a:pt x="0" y="372"/>
                                </a:lnTo>
                                <a:lnTo>
                                  <a:pt x="3" y="363"/>
                                </a:lnTo>
                                <a:lnTo>
                                  <a:pt x="9" y="354"/>
                                </a:lnTo>
                                <a:lnTo>
                                  <a:pt x="15" y="347"/>
                                </a:lnTo>
                                <a:lnTo>
                                  <a:pt x="19" y="341"/>
                                </a:lnTo>
                                <a:lnTo>
                                  <a:pt x="22" y="338"/>
                                </a:lnTo>
                                <a:lnTo>
                                  <a:pt x="27" y="332"/>
                                </a:lnTo>
                                <a:lnTo>
                                  <a:pt x="33" y="328"/>
                                </a:lnTo>
                                <a:lnTo>
                                  <a:pt x="36" y="325"/>
                                </a:lnTo>
                                <a:lnTo>
                                  <a:pt x="38" y="324"/>
                                </a:lnTo>
                                <a:lnTo>
                                  <a:pt x="41" y="322"/>
                                </a:lnTo>
                                <a:lnTo>
                                  <a:pt x="43" y="322"/>
                                </a:lnTo>
                                <a:lnTo>
                                  <a:pt x="44" y="322"/>
                                </a:lnTo>
                                <a:lnTo>
                                  <a:pt x="46" y="324"/>
                                </a:lnTo>
                                <a:lnTo>
                                  <a:pt x="47" y="324"/>
                                </a:lnTo>
                                <a:lnTo>
                                  <a:pt x="49" y="324"/>
                                </a:lnTo>
                                <a:lnTo>
                                  <a:pt x="55" y="318"/>
                                </a:lnTo>
                                <a:lnTo>
                                  <a:pt x="59" y="312"/>
                                </a:lnTo>
                                <a:lnTo>
                                  <a:pt x="65" y="305"/>
                                </a:lnTo>
                                <a:lnTo>
                                  <a:pt x="81" y="288"/>
                                </a:lnTo>
                                <a:lnTo>
                                  <a:pt x="93" y="275"/>
                                </a:lnTo>
                                <a:lnTo>
                                  <a:pt x="100" y="266"/>
                                </a:lnTo>
                                <a:lnTo>
                                  <a:pt x="105" y="258"/>
                                </a:lnTo>
                                <a:lnTo>
                                  <a:pt x="107" y="250"/>
                                </a:lnTo>
                                <a:lnTo>
                                  <a:pt x="106" y="242"/>
                                </a:lnTo>
                                <a:lnTo>
                                  <a:pt x="103" y="233"/>
                                </a:lnTo>
                                <a:lnTo>
                                  <a:pt x="97" y="234"/>
                                </a:lnTo>
                                <a:lnTo>
                                  <a:pt x="91" y="237"/>
                                </a:lnTo>
                                <a:lnTo>
                                  <a:pt x="87" y="239"/>
                                </a:lnTo>
                                <a:lnTo>
                                  <a:pt x="80" y="239"/>
                                </a:lnTo>
                                <a:lnTo>
                                  <a:pt x="81" y="228"/>
                                </a:lnTo>
                                <a:lnTo>
                                  <a:pt x="84" y="218"/>
                                </a:lnTo>
                                <a:lnTo>
                                  <a:pt x="87" y="209"/>
                                </a:lnTo>
                                <a:lnTo>
                                  <a:pt x="84" y="211"/>
                                </a:lnTo>
                                <a:lnTo>
                                  <a:pt x="81" y="212"/>
                                </a:lnTo>
                                <a:lnTo>
                                  <a:pt x="78" y="212"/>
                                </a:lnTo>
                                <a:lnTo>
                                  <a:pt x="74" y="211"/>
                                </a:lnTo>
                                <a:lnTo>
                                  <a:pt x="74" y="206"/>
                                </a:lnTo>
                                <a:lnTo>
                                  <a:pt x="77" y="198"/>
                                </a:lnTo>
                                <a:lnTo>
                                  <a:pt x="84" y="187"/>
                                </a:lnTo>
                                <a:lnTo>
                                  <a:pt x="93" y="176"/>
                                </a:lnTo>
                                <a:lnTo>
                                  <a:pt x="119" y="149"/>
                                </a:lnTo>
                                <a:lnTo>
                                  <a:pt x="143" y="127"/>
                                </a:lnTo>
                                <a:lnTo>
                                  <a:pt x="162" y="110"/>
                                </a:lnTo>
                                <a:lnTo>
                                  <a:pt x="176" y="98"/>
                                </a:lnTo>
                                <a:lnTo>
                                  <a:pt x="188" y="92"/>
                                </a:lnTo>
                                <a:lnTo>
                                  <a:pt x="187" y="93"/>
                                </a:lnTo>
                                <a:lnTo>
                                  <a:pt x="185" y="96"/>
                                </a:lnTo>
                                <a:lnTo>
                                  <a:pt x="182" y="99"/>
                                </a:lnTo>
                                <a:lnTo>
                                  <a:pt x="176" y="105"/>
                                </a:lnTo>
                                <a:lnTo>
                                  <a:pt x="169" y="114"/>
                                </a:lnTo>
                                <a:lnTo>
                                  <a:pt x="157" y="126"/>
                                </a:lnTo>
                                <a:lnTo>
                                  <a:pt x="141" y="143"/>
                                </a:lnTo>
                                <a:lnTo>
                                  <a:pt x="159" y="126"/>
                                </a:lnTo>
                                <a:lnTo>
                                  <a:pt x="172" y="112"/>
                                </a:lnTo>
                                <a:lnTo>
                                  <a:pt x="182" y="104"/>
                                </a:lnTo>
                                <a:lnTo>
                                  <a:pt x="191" y="96"/>
                                </a:lnTo>
                                <a:lnTo>
                                  <a:pt x="197" y="92"/>
                                </a:lnTo>
                                <a:lnTo>
                                  <a:pt x="204" y="90"/>
                                </a:lnTo>
                                <a:lnTo>
                                  <a:pt x="210" y="90"/>
                                </a:lnTo>
                                <a:lnTo>
                                  <a:pt x="216" y="92"/>
                                </a:lnTo>
                                <a:lnTo>
                                  <a:pt x="216" y="96"/>
                                </a:lnTo>
                                <a:lnTo>
                                  <a:pt x="212" y="102"/>
                                </a:lnTo>
                                <a:lnTo>
                                  <a:pt x="206" y="111"/>
                                </a:lnTo>
                                <a:lnTo>
                                  <a:pt x="198" y="120"/>
                                </a:lnTo>
                                <a:lnTo>
                                  <a:pt x="194" y="129"/>
                                </a:lnTo>
                                <a:lnTo>
                                  <a:pt x="191" y="137"/>
                                </a:lnTo>
                                <a:lnTo>
                                  <a:pt x="195" y="146"/>
                                </a:lnTo>
                                <a:lnTo>
                                  <a:pt x="206" y="130"/>
                                </a:lnTo>
                                <a:lnTo>
                                  <a:pt x="220" y="110"/>
                                </a:lnTo>
                                <a:lnTo>
                                  <a:pt x="238" y="89"/>
                                </a:lnTo>
                                <a:lnTo>
                                  <a:pt x="257" y="66"/>
                                </a:lnTo>
                                <a:lnTo>
                                  <a:pt x="278" y="44"/>
                                </a:lnTo>
                                <a:lnTo>
                                  <a:pt x="298" y="25"/>
                                </a:lnTo>
                                <a:lnTo>
                                  <a:pt x="316" y="10"/>
                                </a:lnTo>
                                <a:lnTo>
                                  <a:pt x="33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2" name="Freeform 2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68578" y="1268402"/>
                            <a:ext cx="82550" cy="79374"/>
                          </a:xfrm>
                          <a:custGeom>
                            <a:avLst/>
                            <a:gdLst>
                              <a:gd name="T0" fmla="*/ 52 w 52"/>
                              <a:gd name="T1" fmla="*/ 0 h 50"/>
                              <a:gd name="T2" fmla="*/ 27 w 52"/>
                              <a:gd name="T3" fmla="*/ 24 h 50"/>
                              <a:gd name="T4" fmla="*/ 0 w 52"/>
                              <a:gd name="T5" fmla="*/ 50 h 50"/>
                              <a:gd name="T6" fmla="*/ 13 w 52"/>
                              <a:gd name="T7" fmla="*/ 35 h 50"/>
                              <a:gd name="T8" fmla="*/ 24 w 52"/>
                              <a:gd name="T9" fmla="*/ 27 h 50"/>
                              <a:gd name="T10" fmla="*/ 31 w 52"/>
                              <a:gd name="T11" fmla="*/ 19 h 50"/>
                              <a:gd name="T12" fmla="*/ 35 w 52"/>
                              <a:gd name="T13" fmla="*/ 13 h 50"/>
                              <a:gd name="T14" fmla="*/ 41 w 52"/>
                              <a:gd name="T15" fmla="*/ 9 h 50"/>
                              <a:gd name="T16" fmla="*/ 46 w 52"/>
                              <a:gd name="T17" fmla="*/ 5 h 50"/>
                              <a:gd name="T18" fmla="*/ 52 w 52"/>
                              <a:gd name="T19" fmla="*/ 0 h 5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52" h="50">
                                <a:moveTo>
                                  <a:pt x="52" y="0"/>
                                </a:moveTo>
                                <a:lnTo>
                                  <a:pt x="27" y="24"/>
                                </a:lnTo>
                                <a:lnTo>
                                  <a:pt x="0" y="50"/>
                                </a:lnTo>
                                <a:lnTo>
                                  <a:pt x="13" y="35"/>
                                </a:lnTo>
                                <a:lnTo>
                                  <a:pt x="24" y="27"/>
                                </a:lnTo>
                                <a:lnTo>
                                  <a:pt x="31" y="19"/>
                                </a:lnTo>
                                <a:lnTo>
                                  <a:pt x="35" y="13"/>
                                </a:lnTo>
                                <a:lnTo>
                                  <a:pt x="41" y="9"/>
                                </a:lnTo>
                                <a:lnTo>
                                  <a:pt x="46" y="5"/>
                                </a:lnTo>
                                <a:lnTo>
                                  <a:pt x="5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3" name="Freeform 2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59017" y="1557326"/>
                            <a:ext cx="114300" cy="149224"/>
                          </a:xfrm>
                          <a:custGeom>
                            <a:avLst/>
                            <a:gdLst>
                              <a:gd name="T0" fmla="*/ 72 w 72"/>
                              <a:gd name="T1" fmla="*/ 0 h 94"/>
                              <a:gd name="T2" fmla="*/ 49 w 72"/>
                              <a:gd name="T3" fmla="*/ 31 h 94"/>
                              <a:gd name="T4" fmla="*/ 24 w 72"/>
                              <a:gd name="T5" fmla="*/ 63 h 94"/>
                              <a:gd name="T6" fmla="*/ 0 w 72"/>
                              <a:gd name="T7" fmla="*/ 94 h 94"/>
                              <a:gd name="T8" fmla="*/ 0 w 72"/>
                              <a:gd name="T9" fmla="*/ 94 h 94"/>
                              <a:gd name="T10" fmla="*/ 9 w 72"/>
                              <a:gd name="T11" fmla="*/ 82 h 94"/>
                              <a:gd name="T12" fmla="*/ 16 w 72"/>
                              <a:gd name="T13" fmla="*/ 73 h 94"/>
                              <a:gd name="T14" fmla="*/ 21 w 72"/>
                              <a:gd name="T15" fmla="*/ 66 h 94"/>
                              <a:gd name="T16" fmla="*/ 28 w 72"/>
                              <a:gd name="T17" fmla="*/ 57 h 94"/>
                              <a:gd name="T18" fmla="*/ 35 w 72"/>
                              <a:gd name="T19" fmla="*/ 48 h 94"/>
                              <a:gd name="T20" fmla="*/ 46 w 72"/>
                              <a:gd name="T21" fmla="*/ 34 h 94"/>
                              <a:gd name="T22" fmla="*/ 47 w 72"/>
                              <a:gd name="T23" fmla="*/ 32 h 94"/>
                              <a:gd name="T24" fmla="*/ 50 w 72"/>
                              <a:gd name="T25" fmla="*/ 29 h 94"/>
                              <a:gd name="T26" fmla="*/ 51 w 72"/>
                              <a:gd name="T27" fmla="*/ 26 h 94"/>
                              <a:gd name="T28" fmla="*/ 54 w 72"/>
                              <a:gd name="T29" fmla="*/ 24 h 94"/>
                              <a:gd name="T30" fmla="*/ 57 w 72"/>
                              <a:gd name="T31" fmla="*/ 19 h 94"/>
                              <a:gd name="T32" fmla="*/ 60 w 72"/>
                              <a:gd name="T33" fmla="*/ 16 h 94"/>
                              <a:gd name="T34" fmla="*/ 59 w 72"/>
                              <a:gd name="T35" fmla="*/ 18 h 94"/>
                              <a:gd name="T36" fmla="*/ 57 w 72"/>
                              <a:gd name="T37" fmla="*/ 19 h 94"/>
                              <a:gd name="T38" fmla="*/ 57 w 72"/>
                              <a:gd name="T39" fmla="*/ 19 h 94"/>
                              <a:gd name="T40" fmla="*/ 59 w 72"/>
                              <a:gd name="T41" fmla="*/ 18 h 94"/>
                              <a:gd name="T42" fmla="*/ 59 w 72"/>
                              <a:gd name="T43" fmla="*/ 16 h 94"/>
                              <a:gd name="T44" fmla="*/ 62 w 72"/>
                              <a:gd name="T45" fmla="*/ 13 h 94"/>
                              <a:gd name="T46" fmla="*/ 65 w 72"/>
                              <a:gd name="T47" fmla="*/ 10 h 94"/>
                              <a:gd name="T48" fmla="*/ 68 w 72"/>
                              <a:gd name="T49" fmla="*/ 6 h 94"/>
                              <a:gd name="T50" fmla="*/ 72 w 72"/>
                              <a:gd name="T51" fmla="*/ 0 h 9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72" h="94">
                                <a:moveTo>
                                  <a:pt x="72" y="0"/>
                                </a:moveTo>
                                <a:lnTo>
                                  <a:pt x="49" y="31"/>
                                </a:lnTo>
                                <a:lnTo>
                                  <a:pt x="24" y="63"/>
                                </a:lnTo>
                                <a:lnTo>
                                  <a:pt x="0" y="94"/>
                                </a:lnTo>
                                <a:lnTo>
                                  <a:pt x="0" y="94"/>
                                </a:lnTo>
                                <a:lnTo>
                                  <a:pt x="9" y="82"/>
                                </a:lnTo>
                                <a:lnTo>
                                  <a:pt x="16" y="73"/>
                                </a:lnTo>
                                <a:lnTo>
                                  <a:pt x="21" y="66"/>
                                </a:lnTo>
                                <a:lnTo>
                                  <a:pt x="28" y="57"/>
                                </a:lnTo>
                                <a:lnTo>
                                  <a:pt x="35" y="48"/>
                                </a:lnTo>
                                <a:lnTo>
                                  <a:pt x="46" y="34"/>
                                </a:lnTo>
                                <a:lnTo>
                                  <a:pt x="47" y="32"/>
                                </a:lnTo>
                                <a:lnTo>
                                  <a:pt x="50" y="29"/>
                                </a:lnTo>
                                <a:lnTo>
                                  <a:pt x="51" y="26"/>
                                </a:lnTo>
                                <a:lnTo>
                                  <a:pt x="54" y="24"/>
                                </a:lnTo>
                                <a:lnTo>
                                  <a:pt x="57" y="19"/>
                                </a:lnTo>
                                <a:lnTo>
                                  <a:pt x="60" y="16"/>
                                </a:lnTo>
                                <a:lnTo>
                                  <a:pt x="59" y="18"/>
                                </a:lnTo>
                                <a:lnTo>
                                  <a:pt x="57" y="19"/>
                                </a:lnTo>
                                <a:lnTo>
                                  <a:pt x="57" y="19"/>
                                </a:lnTo>
                                <a:lnTo>
                                  <a:pt x="59" y="18"/>
                                </a:lnTo>
                                <a:lnTo>
                                  <a:pt x="59" y="16"/>
                                </a:lnTo>
                                <a:lnTo>
                                  <a:pt x="62" y="13"/>
                                </a:lnTo>
                                <a:lnTo>
                                  <a:pt x="65" y="10"/>
                                </a:lnTo>
                                <a:lnTo>
                                  <a:pt x="68" y="6"/>
                                </a:lnTo>
                                <a:lnTo>
                                  <a:pt x="7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4" name="Freeform 2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9192" y="1347777"/>
                            <a:ext cx="179387" cy="193673"/>
                          </a:xfrm>
                          <a:custGeom>
                            <a:avLst/>
                            <a:gdLst>
                              <a:gd name="T0" fmla="*/ 113 w 113"/>
                              <a:gd name="T1" fmla="*/ 0 h 122"/>
                              <a:gd name="T2" fmla="*/ 113 w 113"/>
                              <a:gd name="T3" fmla="*/ 0 h 122"/>
                              <a:gd name="T4" fmla="*/ 77 w 113"/>
                              <a:gd name="T5" fmla="*/ 38 h 122"/>
                              <a:gd name="T6" fmla="*/ 40 w 113"/>
                              <a:gd name="T7" fmla="*/ 78 h 122"/>
                              <a:gd name="T8" fmla="*/ 5 w 113"/>
                              <a:gd name="T9" fmla="*/ 116 h 122"/>
                              <a:gd name="T10" fmla="*/ 2 w 113"/>
                              <a:gd name="T11" fmla="*/ 119 h 122"/>
                              <a:gd name="T12" fmla="*/ 0 w 113"/>
                              <a:gd name="T13" fmla="*/ 122 h 122"/>
                              <a:gd name="T14" fmla="*/ 3 w 113"/>
                              <a:gd name="T15" fmla="*/ 116 h 122"/>
                              <a:gd name="T16" fmla="*/ 8 w 113"/>
                              <a:gd name="T17" fmla="*/ 112 h 122"/>
                              <a:gd name="T18" fmla="*/ 11 w 113"/>
                              <a:gd name="T19" fmla="*/ 109 h 122"/>
                              <a:gd name="T20" fmla="*/ 15 w 113"/>
                              <a:gd name="T21" fmla="*/ 104 h 122"/>
                              <a:gd name="T22" fmla="*/ 19 w 113"/>
                              <a:gd name="T23" fmla="*/ 98 h 122"/>
                              <a:gd name="T24" fmla="*/ 24 w 113"/>
                              <a:gd name="T25" fmla="*/ 93 h 122"/>
                              <a:gd name="T26" fmla="*/ 59 w 113"/>
                              <a:gd name="T27" fmla="*/ 54 h 122"/>
                              <a:gd name="T28" fmla="*/ 84 w 113"/>
                              <a:gd name="T29" fmla="*/ 28 h 122"/>
                              <a:gd name="T30" fmla="*/ 113 w 113"/>
                              <a:gd name="T31" fmla="*/ 0 h 1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</a:cxnLst>
                            <a:rect l="0" t="0" r="r" b="b"/>
                            <a:pathLst>
                              <a:path w="113" h="122">
                                <a:moveTo>
                                  <a:pt x="113" y="0"/>
                                </a:moveTo>
                                <a:lnTo>
                                  <a:pt x="113" y="0"/>
                                </a:lnTo>
                                <a:lnTo>
                                  <a:pt x="77" y="38"/>
                                </a:lnTo>
                                <a:lnTo>
                                  <a:pt x="40" y="78"/>
                                </a:lnTo>
                                <a:lnTo>
                                  <a:pt x="5" y="116"/>
                                </a:lnTo>
                                <a:lnTo>
                                  <a:pt x="2" y="119"/>
                                </a:lnTo>
                                <a:lnTo>
                                  <a:pt x="0" y="122"/>
                                </a:lnTo>
                                <a:lnTo>
                                  <a:pt x="3" y="116"/>
                                </a:lnTo>
                                <a:lnTo>
                                  <a:pt x="8" y="112"/>
                                </a:lnTo>
                                <a:lnTo>
                                  <a:pt x="11" y="109"/>
                                </a:lnTo>
                                <a:lnTo>
                                  <a:pt x="15" y="104"/>
                                </a:lnTo>
                                <a:lnTo>
                                  <a:pt x="19" y="98"/>
                                </a:lnTo>
                                <a:lnTo>
                                  <a:pt x="24" y="93"/>
                                </a:lnTo>
                                <a:lnTo>
                                  <a:pt x="59" y="54"/>
                                </a:lnTo>
                                <a:lnTo>
                                  <a:pt x="84" y="28"/>
                                </a:lnTo>
                                <a:lnTo>
                                  <a:pt x="113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95" name="Group 94"/>
                          <p:cNvGrpSpPr/>
                          <p:nvPr/>
                        </p:nvGrpSpPr>
                        <p:grpSpPr>
                          <a:xfrm>
                            <a:off x="1855781" y="661982"/>
                            <a:ext cx="5503845" cy="5199027"/>
                            <a:chOff x="1855788" y="661988"/>
                            <a:chExt cx="5503863" cy="5199063"/>
                          </a:xfrm>
                          <a:grpFill/>
                        </p:grpSpPr>
                        <p:sp>
                          <p:nvSpPr>
                            <p:cNvPr id="120" name="Freeform 24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3688" y="1860551"/>
                              <a:ext cx="431800" cy="528638"/>
                            </a:xfrm>
                            <a:custGeom>
                              <a:avLst/>
                              <a:gdLst>
                                <a:gd name="T0" fmla="*/ 179 w 272"/>
                                <a:gd name="T1" fmla="*/ 10 h 333"/>
                                <a:gd name="T2" fmla="*/ 170 w 272"/>
                                <a:gd name="T3" fmla="*/ 17 h 333"/>
                                <a:gd name="T4" fmla="*/ 157 w 272"/>
                                <a:gd name="T5" fmla="*/ 20 h 333"/>
                                <a:gd name="T6" fmla="*/ 151 w 272"/>
                                <a:gd name="T7" fmla="*/ 20 h 333"/>
                                <a:gd name="T8" fmla="*/ 147 w 272"/>
                                <a:gd name="T9" fmla="*/ 36 h 333"/>
                                <a:gd name="T10" fmla="*/ 141 w 272"/>
                                <a:gd name="T11" fmla="*/ 50 h 333"/>
                                <a:gd name="T12" fmla="*/ 128 w 272"/>
                                <a:gd name="T13" fmla="*/ 57 h 333"/>
                                <a:gd name="T14" fmla="*/ 126 w 272"/>
                                <a:gd name="T15" fmla="*/ 67 h 333"/>
                                <a:gd name="T16" fmla="*/ 163 w 272"/>
                                <a:gd name="T17" fmla="*/ 66 h 333"/>
                                <a:gd name="T18" fmla="*/ 173 w 272"/>
                                <a:gd name="T19" fmla="*/ 82 h 333"/>
                                <a:gd name="T20" fmla="*/ 159 w 272"/>
                                <a:gd name="T21" fmla="*/ 101 h 333"/>
                                <a:gd name="T22" fmla="*/ 151 w 272"/>
                                <a:gd name="T23" fmla="*/ 114 h 333"/>
                                <a:gd name="T24" fmla="*/ 170 w 272"/>
                                <a:gd name="T25" fmla="*/ 135 h 333"/>
                                <a:gd name="T26" fmla="*/ 191 w 272"/>
                                <a:gd name="T27" fmla="*/ 151 h 333"/>
                                <a:gd name="T28" fmla="*/ 198 w 272"/>
                                <a:gd name="T29" fmla="*/ 162 h 333"/>
                                <a:gd name="T30" fmla="*/ 213 w 272"/>
                                <a:gd name="T31" fmla="*/ 184 h 333"/>
                                <a:gd name="T32" fmla="*/ 229 w 272"/>
                                <a:gd name="T33" fmla="*/ 206 h 333"/>
                                <a:gd name="T34" fmla="*/ 242 w 272"/>
                                <a:gd name="T35" fmla="*/ 209 h 333"/>
                                <a:gd name="T36" fmla="*/ 250 w 272"/>
                                <a:gd name="T37" fmla="*/ 220 h 333"/>
                                <a:gd name="T38" fmla="*/ 263 w 272"/>
                                <a:gd name="T39" fmla="*/ 223 h 333"/>
                                <a:gd name="T40" fmla="*/ 269 w 272"/>
                                <a:gd name="T41" fmla="*/ 230 h 333"/>
                                <a:gd name="T42" fmla="*/ 272 w 272"/>
                                <a:gd name="T43" fmla="*/ 249 h 333"/>
                                <a:gd name="T44" fmla="*/ 182 w 272"/>
                                <a:gd name="T45" fmla="*/ 302 h 333"/>
                                <a:gd name="T46" fmla="*/ 150 w 272"/>
                                <a:gd name="T47" fmla="*/ 309 h 333"/>
                                <a:gd name="T48" fmla="*/ 131 w 272"/>
                                <a:gd name="T49" fmla="*/ 324 h 333"/>
                                <a:gd name="T50" fmla="*/ 84 w 272"/>
                                <a:gd name="T51" fmla="*/ 327 h 333"/>
                                <a:gd name="T52" fmla="*/ 113 w 272"/>
                                <a:gd name="T53" fmla="*/ 294 h 333"/>
                                <a:gd name="T54" fmla="*/ 120 w 272"/>
                                <a:gd name="T55" fmla="*/ 278 h 333"/>
                                <a:gd name="T56" fmla="*/ 113 w 272"/>
                                <a:gd name="T57" fmla="*/ 280 h 333"/>
                                <a:gd name="T58" fmla="*/ 95 w 272"/>
                                <a:gd name="T59" fmla="*/ 274 h 333"/>
                                <a:gd name="T60" fmla="*/ 103 w 272"/>
                                <a:gd name="T61" fmla="*/ 228 h 333"/>
                                <a:gd name="T62" fmla="*/ 135 w 272"/>
                                <a:gd name="T63" fmla="*/ 211 h 333"/>
                                <a:gd name="T64" fmla="*/ 129 w 272"/>
                                <a:gd name="T65" fmla="*/ 195 h 333"/>
                                <a:gd name="T66" fmla="*/ 116 w 272"/>
                                <a:gd name="T67" fmla="*/ 195 h 333"/>
                                <a:gd name="T68" fmla="*/ 115 w 272"/>
                                <a:gd name="T69" fmla="*/ 195 h 333"/>
                                <a:gd name="T70" fmla="*/ 98 w 272"/>
                                <a:gd name="T71" fmla="*/ 196 h 333"/>
                                <a:gd name="T72" fmla="*/ 76 w 272"/>
                                <a:gd name="T73" fmla="*/ 176 h 333"/>
                                <a:gd name="T74" fmla="*/ 48 w 272"/>
                                <a:gd name="T75" fmla="*/ 133 h 333"/>
                                <a:gd name="T76" fmla="*/ 21 w 272"/>
                                <a:gd name="T77" fmla="*/ 108 h 333"/>
                                <a:gd name="T78" fmla="*/ 0 w 272"/>
                                <a:gd name="T79" fmla="*/ 76 h 333"/>
                                <a:gd name="T80" fmla="*/ 24 w 272"/>
                                <a:gd name="T81" fmla="*/ 54 h 333"/>
                                <a:gd name="T82" fmla="*/ 62 w 272"/>
                                <a:gd name="T83" fmla="*/ 53 h 333"/>
                                <a:gd name="T84" fmla="*/ 73 w 272"/>
                                <a:gd name="T85" fmla="*/ 58 h 333"/>
                                <a:gd name="T86" fmla="*/ 82 w 272"/>
                                <a:gd name="T87" fmla="*/ 57 h 333"/>
                                <a:gd name="T88" fmla="*/ 87 w 272"/>
                                <a:gd name="T89" fmla="*/ 50 h 333"/>
                                <a:gd name="T90" fmla="*/ 122 w 272"/>
                                <a:gd name="T91" fmla="*/ 35 h 333"/>
                                <a:gd name="T92" fmla="*/ 119 w 272"/>
                                <a:gd name="T93" fmla="*/ 20 h 333"/>
                                <a:gd name="T94" fmla="*/ 144 w 272"/>
                                <a:gd name="T95" fmla="*/ 9 h 333"/>
                                <a:gd name="T96" fmla="*/ 167 w 272"/>
                                <a:gd name="T97" fmla="*/ 0 h 33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</a:cxnLst>
                              <a:rect l="0" t="0" r="r" b="b"/>
                              <a:pathLst>
                                <a:path w="272" h="333">
                                  <a:moveTo>
                                    <a:pt x="176" y="0"/>
                                  </a:moveTo>
                                  <a:lnTo>
                                    <a:pt x="179" y="4"/>
                                  </a:lnTo>
                                  <a:lnTo>
                                    <a:pt x="181" y="7"/>
                                  </a:lnTo>
                                  <a:lnTo>
                                    <a:pt x="179" y="10"/>
                                  </a:lnTo>
                                  <a:lnTo>
                                    <a:pt x="178" y="13"/>
                                  </a:lnTo>
                                  <a:lnTo>
                                    <a:pt x="176" y="14"/>
                                  </a:lnTo>
                                  <a:lnTo>
                                    <a:pt x="173" y="16"/>
                                  </a:lnTo>
                                  <a:lnTo>
                                    <a:pt x="170" y="17"/>
                                  </a:lnTo>
                                  <a:lnTo>
                                    <a:pt x="166" y="19"/>
                                  </a:lnTo>
                                  <a:lnTo>
                                    <a:pt x="163" y="19"/>
                                  </a:lnTo>
                                  <a:lnTo>
                                    <a:pt x="160" y="20"/>
                                  </a:lnTo>
                                  <a:lnTo>
                                    <a:pt x="157" y="20"/>
                                  </a:lnTo>
                                  <a:lnTo>
                                    <a:pt x="156" y="20"/>
                                  </a:lnTo>
                                  <a:lnTo>
                                    <a:pt x="154" y="20"/>
                                  </a:lnTo>
                                  <a:lnTo>
                                    <a:pt x="153" y="20"/>
                                  </a:lnTo>
                                  <a:lnTo>
                                    <a:pt x="151" y="20"/>
                                  </a:lnTo>
                                  <a:lnTo>
                                    <a:pt x="148" y="23"/>
                                  </a:lnTo>
                                  <a:lnTo>
                                    <a:pt x="147" y="28"/>
                                  </a:lnTo>
                                  <a:lnTo>
                                    <a:pt x="147" y="32"/>
                                  </a:lnTo>
                                  <a:lnTo>
                                    <a:pt x="147" y="36"/>
                                  </a:lnTo>
                                  <a:lnTo>
                                    <a:pt x="147" y="41"/>
                                  </a:lnTo>
                                  <a:lnTo>
                                    <a:pt x="145" y="45"/>
                                  </a:lnTo>
                                  <a:lnTo>
                                    <a:pt x="144" y="48"/>
                                  </a:lnTo>
                                  <a:lnTo>
                                    <a:pt x="141" y="50"/>
                                  </a:lnTo>
                                  <a:lnTo>
                                    <a:pt x="138" y="53"/>
                                  </a:lnTo>
                                  <a:lnTo>
                                    <a:pt x="134" y="54"/>
                                  </a:lnTo>
                                  <a:lnTo>
                                    <a:pt x="131" y="55"/>
                                  </a:lnTo>
                                  <a:lnTo>
                                    <a:pt x="128" y="57"/>
                                  </a:lnTo>
                                  <a:lnTo>
                                    <a:pt x="125" y="58"/>
                                  </a:lnTo>
                                  <a:lnTo>
                                    <a:pt x="123" y="63"/>
                                  </a:lnTo>
                                  <a:lnTo>
                                    <a:pt x="123" y="66"/>
                                  </a:lnTo>
                                  <a:lnTo>
                                    <a:pt x="126" y="67"/>
                                  </a:lnTo>
                                  <a:lnTo>
                                    <a:pt x="131" y="67"/>
                                  </a:lnTo>
                                  <a:lnTo>
                                    <a:pt x="138" y="67"/>
                                  </a:lnTo>
                                  <a:lnTo>
                                    <a:pt x="150" y="66"/>
                                  </a:lnTo>
                                  <a:lnTo>
                                    <a:pt x="163" y="66"/>
                                  </a:lnTo>
                                  <a:lnTo>
                                    <a:pt x="172" y="67"/>
                                  </a:lnTo>
                                  <a:lnTo>
                                    <a:pt x="176" y="72"/>
                                  </a:lnTo>
                                  <a:lnTo>
                                    <a:pt x="176" y="76"/>
                                  </a:lnTo>
                                  <a:lnTo>
                                    <a:pt x="173" y="82"/>
                                  </a:lnTo>
                                  <a:lnTo>
                                    <a:pt x="170" y="88"/>
                                  </a:lnTo>
                                  <a:lnTo>
                                    <a:pt x="166" y="94"/>
                                  </a:lnTo>
                                  <a:lnTo>
                                    <a:pt x="161" y="98"/>
                                  </a:lnTo>
                                  <a:lnTo>
                                    <a:pt x="159" y="101"/>
                                  </a:lnTo>
                                  <a:lnTo>
                                    <a:pt x="156" y="104"/>
                                  </a:lnTo>
                                  <a:lnTo>
                                    <a:pt x="153" y="108"/>
                                  </a:lnTo>
                                  <a:lnTo>
                                    <a:pt x="151" y="111"/>
                                  </a:lnTo>
                                  <a:lnTo>
                                    <a:pt x="151" y="114"/>
                                  </a:lnTo>
                                  <a:lnTo>
                                    <a:pt x="154" y="117"/>
                                  </a:lnTo>
                                  <a:lnTo>
                                    <a:pt x="159" y="123"/>
                                  </a:lnTo>
                                  <a:lnTo>
                                    <a:pt x="164" y="129"/>
                                  </a:lnTo>
                                  <a:lnTo>
                                    <a:pt x="170" y="135"/>
                                  </a:lnTo>
                                  <a:lnTo>
                                    <a:pt x="179" y="140"/>
                                  </a:lnTo>
                                  <a:lnTo>
                                    <a:pt x="189" y="148"/>
                                  </a:lnTo>
                                  <a:lnTo>
                                    <a:pt x="191" y="149"/>
                                  </a:lnTo>
                                  <a:lnTo>
                                    <a:pt x="191" y="151"/>
                                  </a:lnTo>
                                  <a:lnTo>
                                    <a:pt x="192" y="152"/>
                                  </a:lnTo>
                                  <a:lnTo>
                                    <a:pt x="194" y="155"/>
                                  </a:lnTo>
                                  <a:lnTo>
                                    <a:pt x="197" y="158"/>
                                  </a:lnTo>
                                  <a:lnTo>
                                    <a:pt x="198" y="162"/>
                                  </a:lnTo>
                                  <a:lnTo>
                                    <a:pt x="201" y="165"/>
                                  </a:lnTo>
                                  <a:lnTo>
                                    <a:pt x="201" y="168"/>
                                  </a:lnTo>
                                  <a:lnTo>
                                    <a:pt x="205" y="177"/>
                                  </a:lnTo>
                                  <a:lnTo>
                                    <a:pt x="213" y="184"/>
                                  </a:lnTo>
                                  <a:lnTo>
                                    <a:pt x="220" y="192"/>
                                  </a:lnTo>
                                  <a:lnTo>
                                    <a:pt x="226" y="201"/>
                                  </a:lnTo>
                                  <a:lnTo>
                                    <a:pt x="228" y="205"/>
                                  </a:lnTo>
                                  <a:lnTo>
                                    <a:pt x="229" y="206"/>
                                  </a:lnTo>
                                  <a:lnTo>
                                    <a:pt x="232" y="208"/>
                                  </a:lnTo>
                                  <a:lnTo>
                                    <a:pt x="236" y="208"/>
                                  </a:lnTo>
                                  <a:lnTo>
                                    <a:pt x="239" y="209"/>
                                  </a:lnTo>
                                  <a:lnTo>
                                    <a:pt x="242" y="209"/>
                                  </a:lnTo>
                                  <a:lnTo>
                                    <a:pt x="245" y="212"/>
                                  </a:lnTo>
                                  <a:lnTo>
                                    <a:pt x="247" y="215"/>
                                  </a:lnTo>
                                  <a:lnTo>
                                    <a:pt x="248" y="217"/>
                                  </a:lnTo>
                                  <a:lnTo>
                                    <a:pt x="250" y="220"/>
                                  </a:lnTo>
                                  <a:lnTo>
                                    <a:pt x="252" y="220"/>
                                  </a:lnTo>
                                  <a:lnTo>
                                    <a:pt x="257" y="221"/>
                                  </a:lnTo>
                                  <a:lnTo>
                                    <a:pt x="260" y="221"/>
                                  </a:lnTo>
                                  <a:lnTo>
                                    <a:pt x="263" y="223"/>
                                  </a:lnTo>
                                  <a:lnTo>
                                    <a:pt x="266" y="223"/>
                                  </a:lnTo>
                                  <a:lnTo>
                                    <a:pt x="267" y="224"/>
                                  </a:lnTo>
                                  <a:lnTo>
                                    <a:pt x="269" y="227"/>
                                  </a:lnTo>
                                  <a:lnTo>
                                    <a:pt x="269" y="230"/>
                                  </a:lnTo>
                                  <a:lnTo>
                                    <a:pt x="270" y="234"/>
                                  </a:lnTo>
                                  <a:lnTo>
                                    <a:pt x="272" y="239"/>
                                  </a:lnTo>
                                  <a:lnTo>
                                    <a:pt x="272" y="245"/>
                                  </a:lnTo>
                                  <a:lnTo>
                                    <a:pt x="272" y="249"/>
                                  </a:lnTo>
                                  <a:lnTo>
                                    <a:pt x="270" y="253"/>
                                  </a:lnTo>
                                  <a:lnTo>
                                    <a:pt x="238" y="284"/>
                                  </a:lnTo>
                                  <a:lnTo>
                                    <a:pt x="208" y="296"/>
                                  </a:lnTo>
                                  <a:lnTo>
                                    <a:pt x="182" y="302"/>
                                  </a:lnTo>
                                  <a:lnTo>
                                    <a:pt x="154" y="306"/>
                                  </a:lnTo>
                                  <a:lnTo>
                                    <a:pt x="153" y="306"/>
                                  </a:lnTo>
                                  <a:lnTo>
                                    <a:pt x="151" y="308"/>
                                  </a:lnTo>
                                  <a:lnTo>
                                    <a:pt x="150" y="309"/>
                                  </a:lnTo>
                                  <a:lnTo>
                                    <a:pt x="145" y="312"/>
                                  </a:lnTo>
                                  <a:lnTo>
                                    <a:pt x="141" y="316"/>
                                  </a:lnTo>
                                  <a:lnTo>
                                    <a:pt x="137" y="321"/>
                                  </a:lnTo>
                                  <a:lnTo>
                                    <a:pt x="131" y="324"/>
                                  </a:lnTo>
                                  <a:lnTo>
                                    <a:pt x="95" y="333"/>
                                  </a:lnTo>
                                  <a:lnTo>
                                    <a:pt x="91" y="331"/>
                                  </a:lnTo>
                                  <a:lnTo>
                                    <a:pt x="87" y="330"/>
                                  </a:lnTo>
                                  <a:lnTo>
                                    <a:pt x="84" y="327"/>
                                  </a:lnTo>
                                  <a:lnTo>
                                    <a:pt x="85" y="322"/>
                                  </a:lnTo>
                                  <a:lnTo>
                                    <a:pt x="91" y="314"/>
                                  </a:lnTo>
                                  <a:lnTo>
                                    <a:pt x="103" y="303"/>
                                  </a:lnTo>
                                  <a:lnTo>
                                    <a:pt x="113" y="294"/>
                                  </a:lnTo>
                                  <a:lnTo>
                                    <a:pt x="117" y="289"/>
                                  </a:lnTo>
                                  <a:lnTo>
                                    <a:pt x="120" y="284"/>
                                  </a:lnTo>
                                  <a:lnTo>
                                    <a:pt x="120" y="278"/>
                                  </a:lnTo>
                                  <a:lnTo>
                                    <a:pt x="120" y="278"/>
                                  </a:lnTo>
                                  <a:lnTo>
                                    <a:pt x="119" y="278"/>
                                  </a:lnTo>
                                  <a:lnTo>
                                    <a:pt x="117" y="278"/>
                                  </a:lnTo>
                                  <a:lnTo>
                                    <a:pt x="116" y="278"/>
                                  </a:lnTo>
                                  <a:lnTo>
                                    <a:pt x="113" y="280"/>
                                  </a:lnTo>
                                  <a:lnTo>
                                    <a:pt x="109" y="280"/>
                                  </a:lnTo>
                                  <a:lnTo>
                                    <a:pt x="103" y="281"/>
                                  </a:lnTo>
                                  <a:lnTo>
                                    <a:pt x="98" y="280"/>
                                  </a:lnTo>
                                  <a:lnTo>
                                    <a:pt x="95" y="274"/>
                                  </a:lnTo>
                                  <a:lnTo>
                                    <a:pt x="94" y="264"/>
                                  </a:lnTo>
                                  <a:lnTo>
                                    <a:pt x="95" y="252"/>
                                  </a:lnTo>
                                  <a:lnTo>
                                    <a:pt x="98" y="239"/>
                                  </a:lnTo>
                                  <a:lnTo>
                                    <a:pt x="103" y="228"/>
                                  </a:lnTo>
                                  <a:lnTo>
                                    <a:pt x="109" y="221"/>
                                  </a:lnTo>
                                  <a:lnTo>
                                    <a:pt x="117" y="217"/>
                                  </a:lnTo>
                                  <a:lnTo>
                                    <a:pt x="126" y="215"/>
                                  </a:lnTo>
                                  <a:lnTo>
                                    <a:pt x="135" y="211"/>
                                  </a:lnTo>
                                  <a:lnTo>
                                    <a:pt x="142" y="205"/>
                                  </a:lnTo>
                                  <a:lnTo>
                                    <a:pt x="139" y="199"/>
                                  </a:lnTo>
                                  <a:lnTo>
                                    <a:pt x="137" y="196"/>
                                  </a:lnTo>
                                  <a:lnTo>
                                    <a:pt x="129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7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6" y="195"/>
                                  </a:lnTo>
                                  <a:lnTo>
                                    <a:pt x="115" y="195"/>
                                  </a:lnTo>
                                  <a:lnTo>
                                    <a:pt x="115" y="195"/>
                                  </a:lnTo>
                                  <a:lnTo>
                                    <a:pt x="113" y="196"/>
                                  </a:lnTo>
                                  <a:lnTo>
                                    <a:pt x="104" y="196"/>
                                  </a:lnTo>
                                  <a:lnTo>
                                    <a:pt x="98" y="196"/>
                                  </a:lnTo>
                                  <a:lnTo>
                                    <a:pt x="93" y="193"/>
                                  </a:lnTo>
                                  <a:lnTo>
                                    <a:pt x="87" y="187"/>
                                  </a:lnTo>
                                  <a:lnTo>
                                    <a:pt x="78" y="179"/>
                                  </a:lnTo>
                                  <a:lnTo>
                                    <a:pt x="76" y="176"/>
                                  </a:lnTo>
                                  <a:lnTo>
                                    <a:pt x="72" y="168"/>
                                  </a:lnTo>
                                  <a:lnTo>
                                    <a:pt x="65" y="158"/>
                                  </a:lnTo>
                                  <a:lnTo>
                                    <a:pt x="57" y="146"/>
                                  </a:lnTo>
                                  <a:lnTo>
                                    <a:pt x="48" y="133"/>
                                  </a:lnTo>
                                  <a:lnTo>
                                    <a:pt x="43" y="123"/>
                                  </a:lnTo>
                                  <a:lnTo>
                                    <a:pt x="37" y="113"/>
                                  </a:lnTo>
                                  <a:lnTo>
                                    <a:pt x="35" y="108"/>
                                  </a:lnTo>
                                  <a:lnTo>
                                    <a:pt x="21" y="108"/>
                                  </a:lnTo>
                                  <a:lnTo>
                                    <a:pt x="15" y="101"/>
                                  </a:lnTo>
                                  <a:lnTo>
                                    <a:pt x="9" y="92"/>
                                  </a:lnTo>
                                  <a:lnTo>
                                    <a:pt x="3" y="85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0" y="69"/>
                                  </a:lnTo>
                                  <a:lnTo>
                                    <a:pt x="3" y="63"/>
                                  </a:lnTo>
                                  <a:lnTo>
                                    <a:pt x="10" y="57"/>
                                  </a:lnTo>
                                  <a:lnTo>
                                    <a:pt x="24" y="54"/>
                                  </a:lnTo>
                                  <a:lnTo>
                                    <a:pt x="44" y="54"/>
                                  </a:lnTo>
                                  <a:lnTo>
                                    <a:pt x="50" y="54"/>
                                  </a:lnTo>
                                  <a:lnTo>
                                    <a:pt x="56" y="53"/>
                                  </a:lnTo>
                                  <a:lnTo>
                                    <a:pt x="62" y="53"/>
                                  </a:lnTo>
                                  <a:lnTo>
                                    <a:pt x="65" y="53"/>
                                  </a:lnTo>
                                  <a:lnTo>
                                    <a:pt x="68" y="54"/>
                                  </a:lnTo>
                                  <a:lnTo>
                                    <a:pt x="71" y="57"/>
                                  </a:lnTo>
                                  <a:lnTo>
                                    <a:pt x="73" y="58"/>
                                  </a:lnTo>
                                  <a:lnTo>
                                    <a:pt x="78" y="58"/>
                                  </a:lnTo>
                                  <a:lnTo>
                                    <a:pt x="81" y="58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84" y="57"/>
                                  </a:lnTo>
                                  <a:lnTo>
                                    <a:pt x="84" y="55"/>
                                  </a:lnTo>
                                  <a:lnTo>
                                    <a:pt x="85" y="53"/>
                                  </a:lnTo>
                                  <a:lnTo>
                                    <a:pt x="87" y="50"/>
                                  </a:lnTo>
                                  <a:lnTo>
                                    <a:pt x="88" y="45"/>
                                  </a:lnTo>
                                  <a:lnTo>
                                    <a:pt x="91" y="39"/>
                                  </a:lnTo>
                                  <a:lnTo>
                                    <a:pt x="106" y="36"/>
                                  </a:lnTo>
                                  <a:lnTo>
                                    <a:pt x="122" y="35"/>
                                  </a:lnTo>
                                  <a:lnTo>
                                    <a:pt x="122" y="32"/>
                                  </a:lnTo>
                                  <a:lnTo>
                                    <a:pt x="120" y="28"/>
                                  </a:lnTo>
                                  <a:lnTo>
                                    <a:pt x="119" y="23"/>
                                  </a:lnTo>
                                  <a:lnTo>
                                    <a:pt x="119" y="20"/>
                                  </a:lnTo>
                                  <a:lnTo>
                                    <a:pt x="120" y="16"/>
                                  </a:lnTo>
                                  <a:lnTo>
                                    <a:pt x="132" y="11"/>
                                  </a:lnTo>
                                  <a:lnTo>
                                    <a:pt x="139" y="10"/>
                                  </a:lnTo>
                                  <a:lnTo>
                                    <a:pt x="144" y="9"/>
                                  </a:lnTo>
                                  <a:lnTo>
                                    <a:pt x="150" y="9"/>
                                  </a:lnTo>
                                  <a:lnTo>
                                    <a:pt x="157" y="3"/>
                                  </a:lnTo>
                                  <a:lnTo>
                                    <a:pt x="160" y="1"/>
                                  </a:lnTo>
                                  <a:lnTo>
                                    <a:pt x="167" y="0"/>
                                  </a:lnTo>
                                  <a:lnTo>
                                    <a:pt x="176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1" name="Freeform 25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38601" y="2114551"/>
                              <a:ext cx="190500" cy="227013"/>
                            </a:xfrm>
                            <a:custGeom>
                              <a:avLst/>
                              <a:gdLst>
                                <a:gd name="T0" fmla="*/ 82 w 120"/>
                                <a:gd name="T1" fmla="*/ 1 h 143"/>
                                <a:gd name="T2" fmla="*/ 98 w 120"/>
                                <a:gd name="T3" fmla="*/ 29 h 143"/>
                                <a:gd name="T4" fmla="*/ 117 w 120"/>
                                <a:gd name="T5" fmla="*/ 55 h 143"/>
                                <a:gd name="T6" fmla="*/ 116 w 120"/>
                                <a:gd name="T7" fmla="*/ 82 h 143"/>
                                <a:gd name="T8" fmla="*/ 116 w 120"/>
                                <a:gd name="T9" fmla="*/ 88 h 143"/>
                                <a:gd name="T10" fmla="*/ 116 w 120"/>
                                <a:gd name="T11" fmla="*/ 93 h 143"/>
                                <a:gd name="T12" fmla="*/ 113 w 120"/>
                                <a:gd name="T13" fmla="*/ 98 h 143"/>
                                <a:gd name="T14" fmla="*/ 109 w 120"/>
                                <a:gd name="T15" fmla="*/ 102 h 143"/>
                                <a:gd name="T16" fmla="*/ 79 w 120"/>
                                <a:gd name="T17" fmla="*/ 115 h 143"/>
                                <a:gd name="T18" fmla="*/ 63 w 120"/>
                                <a:gd name="T19" fmla="*/ 134 h 143"/>
                                <a:gd name="T20" fmla="*/ 57 w 120"/>
                                <a:gd name="T21" fmla="*/ 140 h 143"/>
                                <a:gd name="T22" fmla="*/ 53 w 120"/>
                                <a:gd name="T23" fmla="*/ 142 h 143"/>
                                <a:gd name="T24" fmla="*/ 34 w 120"/>
                                <a:gd name="T25" fmla="*/ 143 h 143"/>
                                <a:gd name="T26" fmla="*/ 26 w 120"/>
                                <a:gd name="T27" fmla="*/ 143 h 143"/>
                                <a:gd name="T28" fmla="*/ 22 w 120"/>
                                <a:gd name="T29" fmla="*/ 139 h 143"/>
                                <a:gd name="T30" fmla="*/ 16 w 120"/>
                                <a:gd name="T31" fmla="*/ 132 h 143"/>
                                <a:gd name="T32" fmla="*/ 0 w 120"/>
                                <a:gd name="T33" fmla="*/ 110 h 143"/>
                                <a:gd name="T34" fmla="*/ 15 w 120"/>
                                <a:gd name="T35" fmla="*/ 83 h 143"/>
                                <a:gd name="T36" fmla="*/ 15 w 120"/>
                                <a:gd name="T37" fmla="*/ 67 h 143"/>
                                <a:gd name="T38" fmla="*/ 15 w 120"/>
                                <a:gd name="T39" fmla="*/ 61 h 143"/>
                                <a:gd name="T40" fmla="*/ 13 w 120"/>
                                <a:gd name="T41" fmla="*/ 57 h 143"/>
                                <a:gd name="T42" fmla="*/ 12 w 120"/>
                                <a:gd name="T43" fmla="*/ 49 h 143"/>
                                <a:gd name="T44" fmla="*/ 10 w 120"/>
                                <a:gd name="T45" fmla="*/ 42 h 143"/>
                                <a:gd name="T46" fmla="*/ 12 w 120"/>
                                <a:gd name="T47" fmla="*/ 38 h 143"/>
                                <a:gd name="T48" fmla="*/ 16 w 120"/>
                                <a:gd name="T49" fmla="*/ 35 h 143"/>
                                <a:gd name="T50" fmla="*/ 22 w 120"/>
                                <a:gd name="T51" fmla="*/ 33 h 143"/>
                                <a:gd name="T52" fmla="*/ 31 w 120"/>
                                <a:gd name="T53" fmla="*/ 32 h 143"/>
                                <a:gd name="T54" fmla="*/ 37 w 120"/>
                                <a:gd name="T55" fmla="*/ 29 h 143"/>
                                <a:gd name="T56" fmla="*/ 47 w 120"/>
                                <a:gd name="T57" fmla="*/ 16 h 143"/>
                                <a:gd name="T58" fmla="*/ 53 w 120"/>
                                <a:gd name="T59" fmla="*/ 8 h 143"/>
                                <a:gd name="T60" fmla="*/ 60 w 120"/>
                                <a:gd name="T61" fmla="*/ 2 h 143"/>
                                <a:gd name="T62" fmla="*/ 66 w 120"/>
                                <a:gd name="T63" fmla="*/ 1 h 14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120" h="143">
                                  <a:moveTo>
                                    <a:pt x="73" y="0"/>
                                  </a:moveTo>
                                  <a:lnTo>
                                    <a:pt x="82" y="1"/>
                                  </a:lnTo>
                                  <a:lnTo>
                                    <a:pt x="91" y="2"/>
                                  </a:lnTo>
                                  <a:lnTo>
                                    <a:pt x="98" y="29"/>
                                  </a:lnTo>
                                  <a:lnTo>
                                    <a:pt x="109" y="42"/>
                                  </a:lnTo>
                                  <a:lnTo>
                                    <a:pt x="117" y="55"/>
                                  </a:lnTo>
                                  <a:lnTo>
                                    <a:pt x="120" y="71"/>
                                  </a:lnTo>
                                  <a:lnTo>
                                    <a:pt x="116" y="82"/>
                                  </a:lnTo>
                                  <a:lnTo>
                                    <a:pt x="116" y="85"/>
                                  </a:lnTo>
                                  <a:lnTo>
                                    <a:pt x="116" y="88"/>
                                  </a:lnTo>
                                  <a:lnTo>
                                    <a:pt x="116" y="90"/>
                                  </a:lnTo>
                                  <a:lnTo>
                                    <a:pt x="116" y="93"/>
                                  </a:lnTo>
                                  <a:lnTo>
                                    <a:pt x="114" y="96"/>
                                  </a:lnTo>
                                  <a:lnTo>
                                    <a:pt x="113" y="98"/>
                                  </a:lnTo>
                                  <a:lnTo>
                                    <a:pt x="110" y="99"/>
                                  </a:lnTo>
                                  <a:lnTo>
                                    <a:pt x="109" y="102"/>
                                  </a:lnTo>
                                  <a:lnTo>
                                    <a:pt x="94" y="108"/>
                                  </a:lnTo>
                                  <a:lnTo>
                                    <a:pt x="79" y="115"/>
                                  </a:lnTo>
                                  <a:lnTo>
                                    <a:pt x="69" y="127"/>
                                  </a:lnTo>
                                  <a:lnTo>
                                    <a:pt x="63" y="134"/>
                                  </a:lnTo>
                                  <a:lnTo>
                                    <a:pt x="59" y="139"/>
                                  </a:lnTo>
                                  <a:lnTo>
                                    <a:pt x="57" y="140"/>
                                  </a:lnTo>
                                  <a:lnTo>
                                    <a:pt x="57" y="140"/>
                                  </a:lnTo>
                                  <a:lnTo>
                                    <a:pt x="53" y="142"/>
                                  </a:lnTo>
                                  <a:lnTo>
                                    <a:pt x="44" y="142"/>
                                  </a:lnTo>
                                  <a:lnTo>
                                    <a:pt x="34" y="143"/>
                                  </a:lnTo>
                                  <a:lnTo>
                                    <a:pt x="28" y="143"/>
                                  </a:lnTo>
                                  <a:lnTo>
                                    <a:pt x="26" y="143"/>
                                  </a:lnTo>
                                  <a:lnTo>
                                    <a:pt x="25" y="142"/>
                                  </a:lnTo>
                                  <a:lnTo>
                                    <a:pt x="22" y="139"/>
                                  </a:lnTo>
                                  <a:lnTo>
                                    <a:pt x="19" y="136"/>
                                  </a:lnTo>
                                  <a:lnTo>
                                    <a:pt x="16" y="132"/>
                                  </a:lnTo>
                                  <a:lnTo>
                                    <a:pt x="3" y="124"/>
                                  </a:lnTo>
                                  <a:lnTo>
                                    <a:pt x="0" y="110"/>
                                  </a:lnTo>
                                  <a:lnTo>
                                    <a:pt x="6" y="85"/>
                                  </a:lnTo>
                                  <a:lnTo>
                                    <a:pt x="15" y="83"/>
                                  </a:lnTo>
                                  <a:lnTo>
                                    <a:pt x="15" y="73"/>
                                  </a:lnTo>
                                  <a:lnTo>
                                    <a:pt x="15" y="67"/>
                                  </a:lnTo>
                                  <a:lnTo>
                                    <a:pt x="15" y="64"/>
                                  </a:lnTo>
                                  <a:lnTo>
                                    <a:pt x="15" y="61"/>
                                  </a:lnTo>
                                  <a:lnTo>
                                    <a:pt x="15" y="60"/>
                                  </a:lnTo>
                                  <a:lnTo>
                                    <a:pt x="13" y="57"/>
                                  </a:lnTo>
                                  <a:lnTo>
                                    <a:pt x="13" y="54"/>
                                  </a:lnTo>
                                  <a:lnTo>
                                    <a:pt x="12" y="49"/>
                                  </a:lnTo>
                                  <a:lnTo>
                                    <a:pt x="10" y="45"/>
                                  </a:lnTo>
                                  <a:lnTo>
                                    <a:pt x="10" y="42"/>
                                  </a:lnTo>
                                  <a:lnTo>
                                    <a:pt x="10" y="39"/>
                                  </a:lnTo>
                                  <a:lnTo>
                                    <a:pt x="12" y="38"/>
                                  </a:lnTo>
                                  <a:lnTo>
                                    <a:pt x="13" y="36"/>
                                  </a:lnTo>
                                  <a:lnTo>
                                    <a:pt x="16" y="35"/>
                                  </a:lnTo>
                                  <a:lnTo>
                                    <a:pt x="19" y="35"/>
                                  </a:lnTo>
                                  <a:lnTo>
                                    <a:pt x="22" y="33"/>
                                  </a:lnTo>
                                  <a:lnTo>
                                    <a:pt x="25" y="33"/>
                                  </a:lnTo>
                                  <a:lnTo>
                                    <a:pt x="31" y="32"/>
                                  </a:lnTo>
                                  <a:lnTo>
                                    <a:pt x="34" y="30"/>
                                  </a:lnTo>
                                  <a:lnTo>
                                    <a:pt x="37" y="29"/>
                                  </a:lnTo>
                                  <a:lnTo>
                                    <a:pt x="38" y="26"/>
                                  </a:lnTo>
                                  <a:lnTo>
                                    <a:pt x="47" y="16"/>
                                  </a:lnTo>
                                  <a:lnTo>
                                    <a:pt x="50" y="13"/>
                                  </a:lnTo>
                                  <a:lnTo>
                                    <a:pt x="53" y="8"/>
                                  </a:lnTo>
                                  <a:lnTo>
                                    <a:pt x="57" y="5"/>
                                  </a:lnTo>
                                  <a:lnTo>
                                    <a:pt x="60" y="2"/>
                                  </a:lnTo>
                                  <a:lnTo>
                                    <a:pt x="65" y="1"/>
                                  </a:lnTo>
                                  <a:lnTo>
                                    <a:pt x="66" y="1"/>
                                  </a:lnTo>
                                  <a:lnTo>
                                    <a:pt x="73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2" name="Freeform 2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519738" y="779463"/>
                              <a:ext cx="347663" cy="387350"/>
                            </a:xfrm>
                            <a:custGeom>
                              <a:avLst/>
                              <a:gdLst>
                                <a:gd name="T0" fmla="*/ 38 w 219"/>
                                <a:gd name="T1" fmla="*/ 6 h 244"/>
                                <a:gd name="T2" fmla="*/ 63 w 219"/>
                                <a:gd name="T3" fmla="*/ 22 h 244"/>
                                <a:gd name="T4" fmla="*/ 75 w 219"/>
                                <a:gd name="T5" fmla="*/ 37 h 244"/>
                                <a:gd name="T6" fmla="*/ 75 w 219"/>
                                <a:gd name="T7" fmla="*/ 43 h 244"/>
                                <a:gd name="T8" fmla="*/ 76 w 219"/>
                                <a:gd name="T9" fmla="*/ 47 h 244"/>
                                <a:gd name="T10" fmla="*/ 66 w 219"/>
                                <a:gd name="T11" fmla="*/ 47 h 244"/>
                                <a:gd name="T12" fmla="*/ 98 w 219"/>
                                <a:gd name="T13" fmla="*/ 75 h 244"/>
                                <a:gd name="T14" fmla="*/ 85 w 219"/>
                                <a:gd name="T15" fmla="*/ 74 h 244"/>
                                <a:gd name="T16" fmla="*/ 85 w 219"/>
                                <a:gd name="T17" fmla="*/ 84 h 244"/>
                                <a:gd name="T18" fmla="*/ 93 w 219"/>
                                <a:gd name="T19" fmla="*/ 99 h 244"/>
                                <a:gd name="T20" fmla="*/ 93 w 219"/>
                                <a:gd name="T21" fmla="*/ 107 h 244"/>
                                <a:gd name="T22" fmla="*/ 118 w 219"/>
                                <a:gd name="T23" fmla="*/ 132 h 244"/>
                                <a:gd name="T24" fmla="*/ 115 w 219"/>
                                <a:gd name="T25" fmla="*/ 140 h 244"/>
                                <a:gd name="T26" fmla="*/ 116 w 219"/>
                                <a:gd name="T27" fmla="*/ 147 h 244"/>
                                <a:gd name="T28" fmla="*/ 123 w 219"/>
                                <a:gd name="T29" fmla="*/ 157 h 244"/>
                                <a:gd name="T30" fmla="*/ 145 w 219"/>
                                <a:gd name="T31" fmla="*/ 181 h 244"/>
                                <a:gd name="T32" fmla="*/ 206 w 219"/>
                                <a:gd name="T33" fmla="*/ 231 h 244"/>
                                <a:gd name="T34" fmla="*/ 214 w 219"/>
                                <a:gd name="T35" fmla="*/ 238 h 244"/>
                                <a:gd name="T36" fmla="*/ 219 w 219"/>
                                <a:gd name="T37" fmla="*/ 241 h 244"/>
                                <a:gd name="T38" fmla="*/ 198 w 219"/>
                                <a:gd name="T39" fmla="*/ 244 h 244"/>
                                <a:gd name="T40" fmla="*/ 169 w 219"/>
                                <a:gd name="T41" fmla="*/ 232 h 244"/>
                                <a:gd name="T42" fmla="*/ 122 w 219"/>
                                <a:gd name="T43" fmla="*/ 212 h 244"/>
                                <a:gd name="T44" fmla="*/ 115 w 219"/>
                                <a:gd name="T45" fmla="*/ 209 h 244"/>
                                <a:gd name="T46" fmla="*/ 104 w 219"/>
                                <a:gd name="T47" fmla="*/ 203 h 244"/>
                                <a:gd name="T48" fmla="*/ 97 w 219"/>
                                <a:gd name="T49" fmla="*/ 198 h 244"/>
                                <a:gd name="T50" fmla="*/ 85 w 219"/>
                                <a:gd name="T51" fmla="*/ 179 h 244"/>
                                <a:gd name="T52" fmla="*/ 91 w 219"/>
                                <a:gd name="T53" fmla="*/ 166 h 244"/>
                                <a:gd name="T54" fmla="*/ 66 w 219"/>
                                <a:gd name="T55" fmla="*/ 148 h 244"/>
                                <a:gd name="T56" fmla="*/ 72 w 219"/>
                                <a:gd name="T57" fmla="*/ 147 h 244"/>
                                <a:gd name="T58" fmla="*/ 74 w 219"/>
                                <a:gd name="T59" fmla="*/ 137 h 244"/>
                                <a:gd name="T60" fmla="*/ 57 w 219"/>
                                <a:gd name="T61" fmla="*/ 121 h 244"/>
                                <a:gd name="T62" fmla="*/ 47 w 219"/>
                                <a:gd name="T63" fmla="*/ 112 h 244"/>
                                <a:gd name="T64" fmla="*/ 44 w 219"/>
                                <a:gd name="T65" fmla="*/ 107 h 244"/>
                                <a:gd name="T66" fmla="*/ 40 w 219"/>
                                <a:gd name="T67" fmla="*/ 99 h 244"/>
                                <a:gd name="T68" fmla="*/ 35 w 219"/>
                                <a:gd name="T69" fmla="*/ 87 h 244"/>
                                <a:gd name="T70" fmla="*/ 28 w 219"/>
                                <a:gd name="T71" fmla="*/ 78 h 244"/>
                                <a:gd name="T72" fmla="*/ 16 w 219"/>
                                <a:gd name="T73" fmla="*/ 74 h 244"/>
                                <a:gd name="T74" fmla="*/ 15 w 219"/>
                                <a:gd name="T75" fmla="*/ 63 h 244"/>
                                <a:gd name="T76" fmla="*/ 6 w 219"/>
                                <a:gd name="T77" fmla="*/ 40 h 244"/>
                                <a:gd name="T78" fmla="*/ 6 w 219"/>
                                <a:gd name="T79" fmla="*/ 25 h 244"/>
                                <a:gd name="T80" fmla="*/ 24 w 219"/>
                                <a:gd name="T81" fmla="*/ 12 h 244"/>
                                <a:gd name="T82" fmla="*/ 12 w 219"/>
                                <a:gd name="T83" fmla="*/ 3 h 244"/>
                                <a:gd name="T84" fmla="*/ 16 w 219"/>
                                <a:gd name="T85" fmla="*/ 2 h 24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</a:cxnLst>
                              <a:rect l="0" t="0" r="r" b="b"/>
                              <a:pathLst>
                                <a:path w="219" h="244">
                                  <a:moveTo>
                                    <a:pt x="19" y="0"/>
                                  </a:moveTo>
                                  <a:lnTo>
                                    <a:pt x="28" y="2"/>
                                  </a:lnTo>
                                  <a:lnTo>
                                    <a:pt x="38" y="6"/>
                                  </a:lnTo>
                                  <a:lnTo>
                                    <a:pt x="50" y="12"/>
                                  </a:lnTo>
                                  <a:lnTo>
                                    <a:pt x="59" y="18"/>
                                  </a:lnTo>
                                  <a:lnTo>
                                    <a:pt x="63" y="22"/>
                                  </a:lnTo>
                                  <a:lnTo>
                                    <a:pt x="71" y="28"/>
                                  </a:lnTo>
                                  <a:lnTo>
                                    <a:pt x="76" y="36"/>
                                  </a:lnTo>
                                  <a:lnTo>
                                    <a:pt x="75" y="37"/>
                                  </a:lnTo>
                                  <a:lnTo>
                                    <a:pt x="74" y="38"/>
                                  </a:lnTo>
                                  <a:lnTo>
                                    <a:pt x="72" y="40"/>
                                  </a:lnTo>
                                  <a:lnTo>
                                    <a:pt x="75" y="43"/>
                                  </a:lnTo>
                                  <a:lnTo>
                                    <a:pt x="78" y="44"/>
                                  </a:lnTo>
                                  <a:lnTo>
                                    <a:pt x="81" y="47"/>
                                  </a:lnTo>
                                  <a:lnTo>
                                    <a:pt x="76" y="47"/>
                                  </a:lnTo>
                                  <a:lnTo>
                                    <a:pt x="71" y="47"/>
                                  </a:lnTo>
                                  <a:lnTo>
                                    <a:pt x="66" y="47"/>
                                  </a:lnTo>
                                  <a:lnTo>
                                    <a:pt x="66" y="47"/>
                                  </a:lnTo>
                                  <a:lnTo>
                                    <a:pt x="68" y="49"/>
                                  </a:lnTo>
                                  <a:lnTo>
                                    <a:pt x="69" y="50"/>
                                  </a:lnTo>
                                  <a:lnTo>
                                    <a:pt x="98" y="75"/>
                                  </a:lnTo>
                                  <a:lnTo>
                                    <a:pt x="94" y="75"/>
                                  </a:lnTo>
                                  <a:lnTo>
                                    <a:pt x="90" y="75"/>
                                  </a:lnTo>
                                  <a:lnTo>
                                    <a:pt x="85" y="74"/>
                                  </a:lnTo>
                                  <a:lnTo>
                                    <a:pt x="82" y="74"/>
                                  </a:lnTo>
                                  <a:lnTo>
                                    <a:pt x="78" y="74"/>
                                  </a:lnTo>
                                  <a:lnTo>
                                    <a:pt x="85" y="84"/>
                                  </a:lnTo>
                                  <a:lnTo>
                                    <a:pt x="90" y="91"/>
                                  </a:lnTo>
                                  <a:lnTo>
                                    <a:pt x="91" y="96"/>
                                  </a:lnTo>
                                  <a:lnTo>
                                    <a:pt x="93" y="99"/>
                                  </a:lnTo>
                                  <a:lnTo>
                                    <a:pt x="93" y="103"/>
                                  </a:lnTo>
                                  <a:lnTo>
                                    <a:pt x="93" y="104"/>
                                  </a:lnTo>
                                  <a:lnTo>
                                    <a:pt x="93" y="107"/>
                                  </a:lnTo>
                                  <a:lnTo>
                                    <a:pt x="100" y="116"/>
                                  </a:lnTo>
                                  <a:lnTo>
                                    <a:pt x="109" y="124"/>
                                  </a:lnTo>
                                  <a:lnTo>
                                    <a:pt x="118" y="132"/>
                                  </a:lnTo>
                                  <a:lnTo>
                                    <a:pt x="118" y="134"/>
                                  </a:lnTo>
                                  <a:lnTo>
                                    <a:pt x="116" y="137"/>
                                  </a:lnTo>
                                  <a:lnTo>
                                    <a:pt x="115" y="140"/>
                                  </a:lnTo>
                                  <a:lnTo>
                                    <a:pt x="115" y="141"/>
                                  </a:lnTo>
                                  <a:lnTo>
                                    <a:pt x="115" y="144"/>
                                  </a:lnTo>
                                  <a:lnTo>
                                    <a:pt x="116" y="147"/>
                                  </a:lnTo>
                                  <a:lnTo>
                                    <a:pt x="119" y="151"/>
                                  </a:lnTo>
                                  <a:lnTo>
                                    <a:pt x="120" y="154"/>
                                  </a:lnTo>
                                  <a:lnTo>
                                    <a:pt x="123" y="157"/>
                                  </a:lnTo>
                                  <a:lnTo>
                                    <a:pt x="126" y="160"/>
                                  </a:lnTo>
                                  <a:lnTo>
                                    <a:pt x="134" y="169"/>
                                  </a:lnTo>
                                  <a:lnTo>
                                    <a:pt x="145" y="181"/>
                                  </a:lnTo>
                                  <a:lnTo>
                                    <a:pt x="162" y="195"/>
                                  </a:lnTo>
                                  <a:lnTo>
                                    <a:pt x="182" y="213"/>
                                  </a:lnTo>
                                  <a:lnTo>
                                    <a:pt x="206" y="231"/>
                                  </a:lnTo>
                                  <a:lnTo>
                                    <a:pt x="210" y="234"/>
                                  </a:lnTo>
                                  <a:lnTo>
                                    <a:pt x="213" y="236"/>
                                  </a:lnTo>
                                  <a:lnTo>
                                    <a:pt x="214" y="238"/>
                                  </a:lnTo>
                                  <a:lnTo>
                                    <a:pt x="216" y="239"/>
                                  </a:lnTo>
                                  <a:lnTo>
                                    <a:pt x="217" y="239"/>
                                  </a:lnTo>
                                  <a:lnTo>
                                    <a:pt x="219" y="241"/>
                                  </a:lnTo>
                                  <a:lnTo>
                                    <a:pt x="219" y="244"/>
                                  </a:lnTo>
                                  <a:lnTo>
                                    <a:pt x="209" y="244"/>
                                  </a:lnTo>
                                  <a:lnTo>
                                    <a:pt x="198" y="244"/>
                                  </a:lnTo>
                                  <a:lnTo>
                                    <a:pt x="189" y="242"/>
                                  </a:lnTo>
                                  <a:lnTo>
                                    <a:pt x="187" y="241"/>
                                  </a:lnTo>
                                  <a:lnTo>
                                    <a:pt x="169" y="232"/>
                                  </a:lnTo>
                                  <a:lnTo>
                                    <a:pt x="151" y="222"/>
                                  </a:lnTo>
                                  <a:lnTo>
                                    <a:pt x="137" y="216"/>
                                  </a:lnTo>
                                  <a:lnTo>
                                    <a:pt x="122" y="212"/>
                                  </a:lnTo>
                                  <a:lnTo>
                                    <a:pt x="120" y="212"/>
                                  </a:lnTo>
                                  <a:lnTo>
                                    <a:pt x="118" y="210"/>
                                  </a:lnTo>
                                  <a:lnTo>
                                    <a:pt x="115" y="209"/>
                                  </a:lnTo>
                                  <a:lnTo>
                                    <a:pt x="112" y="207"/>
                                  </a:lnTo>
                                  <a:lnTo>
                                    <a:pt x="109" y="204"/>
                                  </a:lnTo>
                                  <a:lnTo>
                                    <a:pt x="104" y="203"/>
                                  </a:lnTo>
                                  <a:lnTo>
                                    <a:pt x="103" y="201"/>
                                  </a:lnTo>
                                  <a:lnTo>
                                    <a:pt x="101" y="201"/>
                                  </a:lnTo>
                                  <a:lnTo>
                                    <a:pt x="97" y="198"/>
                                  </a:lnTo>
                                  <a:lnTo>
                                    <a:pt x="91" y="194"/>
                                  </a:lnTo>
                                  <a:lnTo>
                                    <a:pt x="87" y="188"/>
                                  </a:lnTo>
                                  <a:lnTo>
                                    <a:pt x="85" y="179"/>
                                  </a:lnTo>
                                  <a:lnTo>
                                    <a:pt x="87" y="169"/>
                                  </a:lnTo>
                                  <a:lnTo>
                                    <a:pt x="91" y="168"/>
                                  </a:lnTo>
                                  <a:lnTo>
                                    <a:pt x="91" y="166"/>
                                  </a:lnTo>
                                  <a:lnTo>
                                    <a:pt x="82" y="160"/>
                                  </a:lnTo>
                                  <a:lnTo>
                                    <a:pt x="74" y="156"/>
                                  </a:lnTo>
                                  <a:lnTo>
                                    <a:pt x="66" y="148"/>
                                  </a:lnTo>
                                  <a:lnTo>
                                    <a:pt x="66" y="147"/>
                                  </a:lnTo>
                                  <a:lnTo>
                                    <a:pt x="69" y="147"/>
                                  </a:lnTo>
                                  <a:lnTo>
                                    <a:pt x="72" y="147"/>
                                  </a:lnTo>
                                  <a:lnTo>
                                    <a:pt x="75" y="147"/>
                                  </a:lnTo>
                                  <a:lnTo>
                                    <a:pt x="76" y="146"/>
                                  </a:lnTo>
                                  <a:lnTo>
                                    <a:pt x="74" y="137"/>
                                  </a:lnTo>
                                  <a:lnTo>
                                    <a:pt x="69" y="131"/>
                                  </a:lnTo>
                                  <a:lnTo>
                                    <a:pt x="65" y="126"/>
                                  </a:lnTo>
                                  <a:lnTo>
                                    <a:pt x="57" y="121"/>
                                  </a:lnTo>
                                  <a:lnTo>
                                    <a:pt x="53" y="116"/>
                                  </a:lnTo>
                                  <a:lnTo>
                                    <a:pt x="49" y="113"/>
                                  </a:lnTo>
                                  <a:lnTo>
                                    <a:pt x="47" y="112"/>
                                  </a:lnTo>
                                  <a:lnTo>
                                    <a:pt x="46" y="110"/>
                                  </a:lnTo>
                                  <a:lnTo>
                                    <a:pt x="44" y="109"/>
                                  </a:lnTo>
                                  <a:lnTo>
                                    <a:pt x="44" y="107"/>
                                  </a:lnTo>
                                  <a:lnTo>
                                    <a:pt x="43" y="106"/>
                                  </a:lnTo>
                                  <a:lnTo>
                                    <a:pt x="41" y="102"/>
                                  </a:lnTo>
                                  <a:lnTo>
                                    <a:pt x="40" y="99"/>
                                  </a:lnTo>
                                  <a:lnTo>
                                    <a:pt x="37" y="94"/>
                                  </a:lnTo>
                                  <a:lnTo>
                                    <a:pt x="35" y="91"/>
                                  </a:lnTo>
                                  <a:lnTo>
                                    <a:pt x="35" y="87"/>
                                  </a:lnTo>
                                  <a:lnTo>
                                    <a:pt x="34" y="84"/>
                                  </a:lnTo>
                                  <a:lnTo>
                                    <a:pt x="31" y="81"/>
                                  </a:lnTo>
                                  <a:lnTo>
                                    <a:pt x="28" y="78"/>
                                  </a:lnTo>
                                  <a:lnTo>
                                    <a:pt x="24" y="77"/>
                                  </a:lnTo>
                                  <a:lnTo>
                                    <a:pt x="21" y="75"/>
                                  </a:lnTo>
                                  <a:lnTo>
                                    <a:pt x="16" y="74"/>
                                  </a:lnTo>
                                  <a:lnTo>
                                    <a:pt x="13" y="71"/>
                                  </a:lnTo>
                                  <a:lnTo>
                                    <a:pt x="12" y="66"/>
                                  </a:lnTo>
                                  <a:lnTo>
                                    <a:pt x="15" y="63"/>
                                  </a:lnTo>
                                  <a:lnTo>
                                    <a:pt x="19" y="60"/>
                                  </a:lnTo>
                                  <a:lnTo>
                                    <a:pt x="13" y="50"/>
                                  </a:lnTo>
                                  <a:lnTo>
                                    <a:pt x="6" y="40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3" y="27"/>
                                  </a:lnTo>
                                  <a:lnTo>
                                    <a:pt x="6" y="25"/>
                                  </a:lnTo>
                                  <a:lnTo>
                                    <a:pt x="13" y="25"/>
                                  </a:lnTo>
                                  <a:lnTo>
                                    <a:pt x="25" y="24"/>
                                  </a:lnTo>
                                  <a:lnTo>
                                    <a:pt x="24" y="12"/>
                                  </a:lnTo>
                                  <a:lnTo>
                                    <a:pt x="21" y="9"/>
                                  </a:lnTo>
                                  <a:lnTo>
                                    <a:pt x="16" y="6"/>
                                  </a:lnTo>
                                  <a:lnTo>
                                    <a:pt x="12" y="3"/>
                                  </a:lnTo>
                                  <a:lnTo>
                                    <a:pt x="8" y="2"/>
                                  </a:lnTo>
                                  <a:lnTo>
                                    <a:pt x="12" y="2"/>
                                  </a:lnTo>
                                  <a:lnTo>
                                    <a:pt x="16" y="2"/>
                                  </a:lnTo>
                                  <a:lnTo>
                                    <a:pt x="19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3" name="Freeform 2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40138" y="1508126"/>
                              <a:ext cx="327025" cy="209550"/>
                            </a:xfrm>
                            <a:custGeom>
                              <a:avLst/>
                              <a:gdLst>
                                <a:gd name="T0" fmla="*/ 182 w 206"/>
                                <a:gd name="T1" fmla="*/ 8 h 132"/>
                                <a:gd name="T2" fmla="*/ 201 w 206"/>
                                <a:gd name="T3" fmla="*/ 27 h 132"/>
                                <a:gd name="T4" fmla="*/ 194 w 206"/>
                                <a:gd name="T5" fmla="*/ 74 h 132"/>
                                <a:gd name="T6" fmla="*/ 188 w 206"/>
                                <a:gd name="T7" fmla="*/ 81 h 132"/>
                                <a:gd name="T8" fmla="*/ 185 w 206"/>
                                <a:gd name="T9" fmla="*/ 84 h 132"/>
                                <a:gd name="T10" fmla="*/ 181 w 206"/>
                                <a:gd name="T11" fmla="*/ 84 h 132"/>
                                <a:gd name="T12" fmla="*/ 166 w 206"/>
                                <a:gd name="T13" fmla="*/ 84 h 132"/>
                                <a:gd name="T14" fmla="*/ 154 w 206"/>
                                <a:gd name="T15" fmla="*/ 91 h 132"/>
                                <a:gd name="T16" fmla="*/ 148 w 206"/>
                                <a:gd name="T17" fmla="*/ 97 h 132"/>
                                <a:gd name="T18" fmla="*/ 147 w 206"/>
                                <a:gd name="T19" fmla="*/ 104 h 132"/>
                                <a:gd name="T20" fmla="*/ 144 w 206"/>
                                <a:gd name="T21" fmla="*/ 109 h 132"/>
                                <a:gd name="T22" fmla="*/ 113 w 206"/>
                                <a:gd name="T23" fmla="*/ 126 h 132"/>
                                <a:gd name="T24" fmla="*/ 68 w 206"/>
                                <a:gd name="T25" fmla="*/ 131 h 132"/>
                                <a:gd name="T26" fmla="*/ 63 w 206"/>
                                <a:gd name="T27" fmla="*/ 125 h 132"/>
                                <a:gd name="T28" fmla="*/ 63 w 206"/>
                                <a:gd name="T29" fmla="*/ 119 h 132"/>
                                <a:gd name="T30" fmla="*/ 60 w 206"/>
                                <a:gd name="T31" fmla="*/ 115 h 132"/>
                                <a:gd name="T32" fmla="*/ 41 w 206"/>
                                <a:gd name="T33" fmla="*/ 123 h 132"/>
                                <a:gd name="T34" fmla="*/ 22 w 206"/>
                                <a:gd name="T35" fmla="*/ 132 h 132"/>
                                <a:gd name="T36" fmla="*/ 25 w 206"/>
                                <a:gd name="T37" fmla="*/ 118 h 132"/>
                                <a:gd name="T38" fmla="*/ 25 w 206"/>
                                <a:gd name="T39" fmla="*/ 88 h 132"/>
                                <a:gd name="T40" fmla="*/ 12 w 206"/>
                                <a:gd name="T41" fmla="*/ 91 h 132"/>
                                <a:gd name="T42" fmla="*/ 6 w 206"/>
                                <a:gd name="T43" fmla="*/ 93 h 132"/>
                                <a:gd name="T44" fmla="*/ 2 w 206"/>
                                <a:gd name="T45" fmla="*/ 90 h 132"/>
                                <a:gd name="T46" fmla="*/ 0 w 206"/>
                                <a:gd name="T47" fmla="*/ 85 h 132"/>
                                <a:gd name="T48" fmla="*/ 10 w 206"/>
                                <a:gd name="T49" fmla="*/ 79 h 132"/>
                                <a:gd name="T50" fmla="*/ 31 w 206"/>
                                <a:gd name="T51" fmla="*/ 72 h 132"/>
                                <a:gd name="T52" fmla="*/ 37 w 206"/>
                                <a:gd name="T53" fmla="*/ 69 h 132"/>
                                <a:gd name="T54" fmla="*/ 35 w 206"/>
                                <a:gd name="T55" fmla="*/ 66 h 132"/>
                                <a:gd name="T56" fmla="*/ 29 w 206"/>
                                <a:gd name="T57" fmla="*/ 65 h 132"/>
                                <a:gd name="T58" fmla="*/ 28 w 206"/>
                                <a:gd name="T59" fmla="*/ 62 h 132"/>
                                <a:gd name="T60" fmla="*/ 22 w 206"/>
                                <a:gd name="T61" fmla="*/ 59 h 132"/>
                                <a:gd name="T62" fmla="*/ 6 w 206"/>
                                <a:gd name="T63" fmla="*/ 57 h 132"/>
                                <a:gd name="T64" fmla="*/ 7 w 206"/>
                                <a:gd name="T65" fmla="*/ 46 h 132"/>
                                <a:gd name="T66" fmla="*/ 21 w 206"/>
                                <a:gd name="T67" fmla="*/ 34 h 132"/>
                                <a:gd name="T68" fmla="*/ 27 w 206"/>
                                <a:gd name="T69" fmla="*/ 30 h 132"/>
                                <a:gd name="T70" fmla="*/ 29 w 206"/>
                                <a:gd name="T71" fmla="*/ 27 h 132"/>
                                <a:gd name="T72" fmla="*/ 38 w 206"/>
                                <a:gd name="T73" fmla="*/ 15 h 132"/>
                                <a:gd name="T74" fmla="*/ 44 w 206"/>
                                <a:gd name="T75" fmla="*/ 11 h 132"/>
                                <a:gd name="T76" fmla="*/ 49 w 206"/>
                                <a:gd name="T77" fmla="*/ 12 h 132"/>
                                <a:gd name="T78" fmla="*/ 51 w 206"/>
                                <a:gd name="T79" fmla="*/ 18 h 132"/>
                                <a:gd name="T80" fmla="*/ 56 w 206"/>
                                <a:gd name="T81" fmla="*/ 19 h 132"/>
                                <a:gd name="T82" fmla="*/ 68 w 206"/>
                                <a:gd name="T83" fmla="*/ 25 h 132"/>
                                <a:gd name="T84" fmla="*/ 75 w 206"/>
                                <a:gd name="T85" fmla="*/ 27 h 132"/>
                                <a:gd name="T86" fmla="*/ 78 w 206"/>
                                <a:gd name="T87" fmla="*/ 28 h 132"/>
                                <a:gd name="T88" fmla="*/ 107 w 206"/>
                                <a:gd name="T89" fmla="*/ 21 h 132"/>
                                <a:gd name="T90" fmla="*/ 117 w 206"/>
                                <a:gd name="T91" fmla="*/ 24 h 132"/>
                                <a:gd name="T92" fmla="*/ 137 w 206"/>
                                <a:gd name="T93" fmla="*/ 21 h 132"/>
                                <a:gd name="T94" fmla="*/ 156 w 206"/>
                                <a:gd name="T95" fmla="*/ 14 h 132"/>
                                <a:gd name="T96" fmla="*/ 160 w 206"/>
                                <a:gd name="T97" fmla="*/ 11 h 132"/>
                                <a:gd name="T98" fmla="*/ 166 w 206"/>
                                <a:gd name="T99" fmla="*/ 5 h 132"/>
                                <a:gd name="T100" fmla="*/ 169 w 206"/>
                                <a:gd name="T101" fmla="*/ 0 h 13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</a:cxnLst>
                              <a:rect l="0" t="0" r="r" b="b"/>
                              <a:pathLst>
                                <a:path w="206" h="132">
                                  <a:moveTo>
                                    <a:pt x="170" y="0"/>
                                  </a:moveTo>
                                  <a:lnTo>
                                    <a:pt x="172" y="2"/>
                                  </a:lnTo>
                                  <a:lnTo>
                                    <a:pt x="182" y="8"/>
                                  </a:lnTo>
                                  <a:lnTo>
                                    <a:pt x="191" y="14"/>
                                  </a:lnTo>
                                  <a:lnTo>
                                    <a:pt x="197" y="19"/>
                                  </a:lnTo>
                                  <a:lnTo>
                                    <a:pt x="201" y="27"/>
                                  </a:lnTo>
                                  <a:lnTo>
                                    <a:pt x="206" y="37"/>
                                  </a:lnTo>
                                  <a:lnTo>
                                    <a:pt x="197" y="63"/>
                                  </a:lnTo>
                                  <a:lnTo>
                                    <a:pt x="194" y="74"/>
                                  </a:lnTo>
                                  <a:lnTo>
                                    <a:pt x="191" y="77"/>
                                  </a:lnTo>
                                  <a:lnTo>
                                    <a:pt x="189" y="79"/>
                                  </a:lnTo>
                                  <a:lnTo>
                                    <a:pt x="188" y="81"/>
                                  </a:lnTo>
                                  <a:lnTo>
                                    <a:pt x="186" y="82"/>
                                  </a:lnTo>
                                  <a:lnTo>
                                    <a:pt x="186" y="82"/>
                                  </a:lnTo>
                                  <a:lnTo>
                                    <a:pt x="185" y="84"/>
                                  </a:lnTo>
                                  <a:lnTo>
                                    <a:pt x="184" y="84"/>
                                  </a:lnTo>
                                  <a:lnTo>
                                    <a:pt x="182" y="84"/>
                                  </a:lnTo>
                                  <a:lnTo>
                                    <a:pt x="181" y="84"/>
                                  </a:lnTo>
                                  <a:lnTo>
                                    <a:pt x="176" y="82"/>
                                  </a:lnTo>
                                  <a:lnTo>
                                    <a:pt x="170" y="82"/>
                                  </a:lnTo>
                                  <a:lnTo>
                                    <a:pt x="166" y="84"/>
                                  </a:lnTo>
                                  <a:lnTo>
                                    <a:pt x="163" y="87"/>
                                  </a:lnTo>
                                  <a:lnTo>
                                    <a:pt x="157" y="90"/>
                                  </a:lnTo>
                                  <a:lnTo>
                                    <a:pt x="154" y="91"/>
                                  </a:lnTo>
                                  <a:lnTo>
                                    <a:pt x="151" y="94"/>
                                  </a:lnTo>
                                  <a:lnTo>
                                    <a:pt x="150" y="96"/>
                                  </a:lnTo>
                                  <a:lnTo>
                                    <a:pt x="148" y="97"/>
                                  </a:lnTo>
                                  <a:lnTo>
                                    <a:pt x="148" y="99"/>
                                  </a:lnTo>
                                  <a:lnTo>
                                    <a:pt x="147" y="101"/>
                                  </a:lnTo>
                                  <a:lnTo>
                                    <a:pt x="147" y="104"/>
                                  </a:lnTo>
                                  <a:lnTo>
                                    <a:pt x="145" y="107"/>
                                  </a:lnTo>
                                  <a:lnTo>
                                    <a:pt x="145" y="107"/>
                                  </a:lnTo>
                                  <a:lnTo>
                                    <a:pt x="144" y="109"/>
                                  </a:lnTo>
                                  <a:lnTo>
                                    <a:pt x="129" y="118"/>
                                  </a:lnTo>
                                  <a:lnTo>
                                    <a:pt x="119" y="123"/>
                                  </a:lnTo>
                                  <a:lnTo>
                                    <a:pt x="113" y="126"/>
                                  </a:lnTo>
                                  <a:lnTo>
                                    <a:pt x="109" y="128"/>
                                  </a:lnTo>
                                  <a:lnTo>
                                    <a:pt x="71" y="131"/>
                                  </a:lnTo>
                                  <a:lnTo>
                                    <a:pt x="68" y="131"/>
                                  </a:lnTo>
                                  <a:lnTo>
                                    <a:pt x="65" y="129"/>
                                  </a:lnTo>
                                  <a:lnTo>
                                    <a:pt x="65" y="128"/>
                                  </a:lnTo>
                                  <a:lnTo>
                                    <a:pt x="63" y="125"/>
                                  </a:lnTo>
                                  <a:lnTo>
                                    <a:pt x="63" y="123"/>
                                  </a:lnTo>
                                  <a:lnTo>
                                    <a:pt x="63" y="122"/>
                                  </a:lnTo>
                                  <a:lnTo>
                                    <a:pt x="63" y="119"/>
                                  </a:lnTo>
                                  <a:lnTo>
                                    <a:pt x="63" y="118"/>
                                  </a:lnTo>
                                  <a:lnTo>
                                    <a:pt x="62" y="116"/>
                                  </a:lnTo>
                                  <a:lnTo>
                                    <a:pt x="60" y="115"/>
                                  </a:lnTo>
                                  <a:lnTo>
                                    <a:pt x="59" y="115"/>
                                  </a:lnTo>
                                  <a:lnTo>
                                    <a:pt x="56" y="116"/>
                                  </a:lnTo>
                                  <a:lnTo>
                                    <a:pt x="41" y="123"/>
                                  </a:lnTo>
                                  <a:lnTo>
                                    <a:pt x="31" y="128"/>
                                  </a:lnTo>
                                  <a:lnTo>
                                    <a:pt x="25" y="131"/>
                                  </a:lnTo>
                                  <a:lnTo>
                                    <a:pt x="22" y="132"/>
                                  </a:lnTo>
                                  <a:lnTo>
                                    <a:pt x="21" y="131"/>
                                  </a:lnTo>
                                  <a:lnTo>
                                    <a:pt x="19" y="129"/>
                                  </a:lnTo>
                                  <a:lnTo>
                                    <a:pt x="25" y="118"/>
                                  </a:lnTo>
                                  <a:lnTo>
                                    <a:pt x="31" y="106"/>
                                  </a:lnTo>
                                  <a:lnTo>
                                    <a:pt x="29" y="88"/>
                                  </a:lnTo>
                                  <a:lnTo>
                                    <a:pt x="25" y="88"/>
                                  </a:lnTo>
                                  <a:lnTo>
                                    <a:pt x="21" y="88"/>
                                  </a:lnTo>
                                  <a:lnTo>
                                    <a:pt x="16" y="90"/>
                                  </a:lnTo>
                                  <a:lnTo>
                                    <a:pt x="12" y="91"/>
                                  </a:lnTo>
                                  <a:lnTo>
                                    <a:pt x="7" y="93"/>
                                  </a:lnTo>
                                  <a:lnTo>
                                    <a:pt x="7" y="93"/>
                                  </a:lnTo>
                                  <a:lnTo>
                                    <a:pt x="6" y="93"/>
                                  </a:lnTo>
                                  <a:lnTo>
                                    <a:pt x="4" y="93"/>
                                  </a:lnTo>
                                  <a:lnTo>
                                    <a:pt x="3" y="91"/>
                                  </a:lnTo>
                                  <a:lnTo>
                                    <a:pt x="2" y="90"/>
                                  </a:lnTo>
                                  <a:lnTo>
                                    <a:pt x="0" y="88"/>
                                  </a:lnTo>
                                  <a:lnTo>
                                    <a:pt x="0" y="87"/>
                                  </a:lnTo>
                                  <a:lnTo>
                                    <a:pt x="0" y="85"/>
                                  </a:lnTo>
                                  <a:lnTo>
                                    <a:pt x="3" y="84"/>
                                  </a:lnTo>
                                  <a:lnTo>
                                    <a:pt x="6" y="81"/>
                                  </a:lnTo>
                                  <a:lnTo>
                                    <a:pt x="10" y="79"/>
                                  </a:lnTo>
                                  <a:lnTo>
                                    <a:pt x="18" y="77"/>
                                  </a:lnTo>
                                  <a:lnTo>
                                    <a:pt x="27" y="74"/>
                                  </a:lnTo>
                                  <a:lnTo>
                                    <a:pt x="31" y="72"/>
                                  </a:lnTo>
                                  <a:lnTo>
                                    <a:pt x="34" y="72"/>
                                  </a:lnTo>
                                  <a:lnTo>
                                    <a:pt x="35" y="71"/>
                                  </a:lnTo>
                                  <a:lnTo>
                                    <a:pt x="37" y="69"/>
                                  </a:lnTo>
                                  <a:lnTo>
                                    <a:pt x="37" y="68"/>
                                  </a:lnTo>
                                  <a:lnTo>
                                    <a:pt x="37" y="66"/>
                                  </a:lnTo>
                                  <a:lnTo>
                                    <a:pt x="35" y="66"/>
                                  </a:lnTo>
                                  <a:lnTo>
                                    <a:pt x="32" y="65"/>
                                  </a:lnTo>
                                  <a:lnTo>
                                    <a:pt x="31" y="65"/>
                                  </a:lnTo>
                                  <a:lnTo>
                                    <a:pt x="29" y="65"/>
                                  </a:lnTo>
                                  <a:lnTo>
                                    <a:pt x="29" y="65"/>
                                  </a:lnTo>
                                  <a:lnTo>
                                    <a:pt x="29" y="63"/>
                                  </a:lnTo>
                                  <a:lnTo>
                                    <a:pt x="28" y="62"/>
                                  </a:lnTo>
                                  <a:lnTo>
                                    <a:pt x="27" y="60"/>
                                  </a:lnTo>
                                  <a:lnTo>
                                    <a:pt x="25" y="60"/>
                                  </a:lnTo>
                                  <a:lnTo>
                                    <a:pt x="22" y="59"/>
                                  </a:lnTo>
                                  <a:lnTo>
                                    <a:pt x="15" y="59"/>
                                  </a:lnTo>
                                  <a:lnTo>
                                    <a:pt x="10" y="59"/>
                                  </a:lnTo>
                                  <a:lnTo>
                                    <a:pt x="6" y="57"/>
                                  </a:lnTo>
                                  <a:lnTo>
                                    <a:pt x="4" y="55"/>
                                  </a:lnTo>
                                  <a:lnTo>
                                    <a:pt x="6" y="50"/>
                                  </a:lnTo>
                                  <a:lnTo>
                                    <a:pt x="7" y="46"/>
                                  </a:lnTo>
                                  <a:lnTo>
                                    <a:pt x="12" y="41"/>
                                  </a:lnTo>
                                  <a:lnTo>
                                    <a:pt x="16" y="37"/>
                                  </a:lnTo>
                                  <a:lnTo>
                                    <a:pt x="21" y="34"/>
                                  </a:lnTo>
                                  <a:lnTo>
                                    <a:pt x="24" y="33"/>
                                  </a:lnTo>
                                  <a:lnTo>
                                    <a:pt x="25" y="31"/>
                                  </a:lnTo>
                                  <a:lnTo>
                                    <a:pt x="27" y="30"/>
                                  </a:lnTo>
                                  <a:lnTo>
                                    <a:pt x="28" y="28"/>
                                  </a:lnTo>
                                  <a:lnTo>
                                    <a:pt x="29" y="27"/>
                                  </a:lnTo>
                                  <a:lnTo>
                                    <a:pt x="29" y="27"/>
                                  </a:lnTo>
                                  <a:lnTo>
                                    <a:pt x="32" y="21"/>
                                  </a:lnTo>
                                  <a:lnTo>
                                    <a:pt x="35" y="16"/>
                                  </a:lnTo>
                                  <a:lnTo>
                                    <a:pt x="38" y="15"/>
                                  </a:lnTo>
                                  <a:lnTo>
                                    <a:pt x="40" y="12"/>
                                  </a:lnTo>
                                  <a:lnTo>
                                    <a:pt x="41" y="12"/>
                                  </a:lnTo>
                                  <a:lnTo>
                                    <a:pt x="44" y="11"/>
                                  </a:lnTo>
                                  <a:lnTo>
                                    <a:pt x="44" y="11"/>
                                  </a:lnTo>
                                  <a:lnTo>
                                    <a:pt x="47" y="11"/>
                                  </a:lnTo>
                                  <a:lnTo>
                                    <a:pt x="49" y="12"/>
                                  </a:lnTo>
                                  <a:lnTo>
                                    <a:pt x="50" y="15"/>
                                  </a:lnTo>
                                  <a:lnTo>
                                    <a:pt x="51" y="18"/>
                                  </a:lnTo>
                                  <a:lnTo>
                                    <a:pt x="51" y="18"/>
                                  </a:lnTo>
                                  <a:lnTo>
                                    <a:pt x="53" y="18"/>
                                  </a:lnTo>
                                  <a:lnTo>
                                    <a:pt x="53" y="19"/>
                                  </a:lnTo>
                                  <a:lnTo>
                                    <a:pt x="56" y="19"/>
                                  </a:lnTo>
                                  <a:lnTo>
                                    <a:pt x="59" y="21"/>
                                  </a:lnTo>
                                  <a:lnTo>
                                    <a:pt x="63" y="22"/>
                                  </a:lnTo>
                                  <a:lnTo>
                                    <a:pt x="68" y="25"/>
                                  </a:lnTo>
                                  <a:lnTo>
                                    <a:pt x="72" y="25"/>
                                  </a:lnTo>
                                  <a:lnTo>
                                    <a:pt x="73" y="27"/>
                                  </a:lnTo>
                                  <a:lnTo>
                                    <a:pt x="75" y="27"/>
                                  </a:lnTo>
                                  <a:lnTo>
                                    <a:pt x="76" y="28"/>
                                  </a:lnTo>
                                  <a:lnTo>
                                    <a:pt x="78" y="28"/>
                                  </a:lnTo>
                                  <a:lnTo>
                                    <a:pt x="78" y="28"/>
                                  </a:lnTo>
                                  <a:lnTo>
                                    <a:pt x="88" y="27"/>
                                  </a:lnTo>
                                  <a:lnTo>
                                    <a:pt x="98" y="22"/>
                                  </a:lnTo>
                                  <a:lnTo>
                                    <a:pt x="107" y="21"/>
                                  </a:lnTo>
                                  <a:lnTo>
                                    <a:pt x="112" y="21"/>
                                  </a:lnTo>
                                  <a:lnTo>
                                    <a:pt x="115" y="22"/>
                                  </a:lnTo>
                                  <a:lnTo>
                                    <a:pt x="117" y="24"/>
                                  </a:lnTo>
                                  <a:lnTo>
                                    <a:pt x="120" y="25"/>
                                  </a:lnTo>
                                  <a:lnTo>
                                    <a:pt x="125" y="25"/>
                                  </a:lnTo>
                                  <a:lnTo>
                                    <a:pt x="137" y="21"/>
                                  </a:lnTo>
                                  <a:lnTo>
                                    <a:pt x="148" y="15"/>
                                  </a:lnTo>
                                  <a:lnTo>
                                    <a:pt x="153" y="14"/>
                                  </a:lnTo>
                                  <a:lnTo>
                                    <a:pt x="156" y="14"/>
                                  </a:lnTo>
                                  <a:lnTo>
                                    <a:pt x="157" y="12"/>
                                  </a:lnTo>
                                  <a:lnTo>
                                    <a:pt x="159" y="12"/>
                                  </a:lnTo>
                                  <a:lnTo>
                                    <a:pt x="160" y="11"/>
                                  </a:lnTo>
                                  <a:lnTo>
                                    <a:pt x="160" y="11"/>
                                  </a:lnTo>
                                  <a:lnTo>
                                    <a:pt x="163" y="6"/>
                                  </a:lnTo>
                                  <a:lnTo>
                                    <a:pt x="166" y="5"/>
                                  </a:lnTo>
                                  <a:lnTo>
                                    <a:pt x="167" y="2"/>
                                  </a:lnTo>
                                  <a:lnTo>
                                    <a:pt x="169" y="2"/>
                                  </a:lnTo>
                                  <a:lnTo>
                                    <a:pt x="169" y="0"/>
                                  </a:lnTo>
                                  <a:lnTo>
                                    <a:pt x="170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24" name="Group 123"/>
                            <p:cNvGrpSpPr/>
                            <p:nvPr/>
                          </p:nvGrpSpPr>
                          <p:grpSpPr>
                            <a:xfrm>
                              <a:off x="1855788" y="661988"/>
                              <a:ext cx="5503863" cy="5199063"/>
                              <a:chOff x="1855788" y="661988"/>
                              <a:chExt cx="5503863" cy="5199063"/>
                            </a:xfrm>
                            <a:grpFill/>
                          </p:grpSpPr>
                          <p:sp>
                            <p:nvSpPr>
                              <p:cNvPr id="125" name="Freeform 24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62401" y="2911476"/>
                                <a:ext cx="2439988" cy="2314575"/>
                              </a:xfrm>
                              <a:custGeom>
                                <a:avLst/>
                                <a:gdLst>
                                  <a:gd name="T0" fmla="*/ 648 w 1537"/>
                                  <a:gd name="T1" fmla="*/ 21 h 1458"/>
                                  <a:gd name="T2" fmla="*/ 682 w 1537"/>
                                  <a:gd name="T3" fmla="*/ 84 h 1458"/>
                                  <a:gd name="T4" fmla="*/ 721 w 1537"/>
                                  <a:gd name="T5" fmla="*/ 130 h 1458"/>
                                  <a:gd name="T6" fmla="*/ 724 w 1537"/>
                                  <a:gd name="T7" fmla="*/ 130 h 1458"/>
                                  <a:gd name="T8" fmla="*/ 770 w 1537"/>
                                  <a:gd name="T9" fmla="*/ 140 h 1458"/>
                                  <a:gd name="T10" fmla="*/ 836 w 1537"/>
                                  <a:gd name="T11" fmla="*/ 166 h 1458"/>
                                  <a:gd name="T12" fmla="*/ 883 w 1537"/>
                                  <a:gd name="T13" fmla="*/ 127 h 1458"/>
                                  <a:gd name="T14" fmla="*/ 922 w 1537"/>
                                  <a:gd name="T15" fmla="*/ 105 h 1458"/>
                                  <a:gd name="T16" fmla="*/ 1072 w 1537"/>
                                  <a:gd name="T17" fmla="*/ 140 h 1458"/>
                                  <a:gd name="T18" fmla="*/ 1124 w 1537"/>
                                  <a:gd name="T19" fmla="*/ 135 h 1458"/>
                                  <a:gd name="T20" fmla="*/ 1134 w 1537"/>
                                  <a:gd name="T21" fmla="*/ 132 h 1458"/>
                                  <a:gd name="T22" fmla="*/ 1185 w 1537"/>
                                  <a:gd name="T23" fmla="*/ 178 h 1458"/>
                                  <a:gd name="T24" fmla="*/ 1236 w 1537"/>
                                  <a:gd name="T25" fmla="*/ 276 h 1458"/>
                                  <a:gd name="T26" fmla="*/ 1286 w 1537"/>
                                  <a:gd name="T27" fmla="*/ 398 h 1458"/>
                                  <a:gd name="T28" fmla="*/ 1332 w 1537"/>
                                  <a:gd name="T29" fmla="*/ 484 h 1458"/>
                                  <a:gd name="T30" fmla="*/ 1382 w 1537"/>
                                  <a:gd name="T31" fmla="*/ 571 h 1458"/>
                                  <a:gd name="T32" fmla="*/ 1433 w 1537"/>
                                  <a:gd name="T33" fmla="*/ 591 h 1458"/>
                                  <a:gd name="T34" fmla="*/ 1492 w 1537"/>
                                  <a:gd name="T35" fmla="*/ 578 h 1458"/>
                                  <a:gd name="T36" fmla="*/ 1537 w 1537"/>
                                  <a:gd name="T37" fmla="*/ 580 h 1458"/>
                                  <a:gd name="T38" fmla="*/ 1443 w 1537"/>
                                  <a:gd name="T39" fmla="*/ 718 h 1458"/>
                                  <a:gd name="T40" fmla="*/ 1426 w 1537"/>
                                  <a:gd name="T41" fmla="*/ 739 h 1458"/>
                                  <a:gd name="T42" fmla="*/ 1357 w 1537"/>
                                  <a:gd name="T43" fmla="*/ 797 h 1458"/>
                                  <a:gd name="T44" fmla="*/ 1285 w 1537"/>
                                  <a:gd name="T45" fmla="*/ 866 h 1458"/>
                                  <a:gd name="T46" fmla="*/ 1242 w 1537"/>
                                  <a:gd name="T47" fmla="*/ 981 h 1458"/>
                                  <a:gd name="T48" fmla="*/ 1236 w 1537"/>
                                  <a:gd name="T49" fmla="*/ 1050 h 1458"/>
                                  <a:gd name="T50" fmla="*/ 1216 w 1537"/>
                                  <a:gd name="T51" fmla="*/ 1113 h 1458"/>
                                  <a:gd name="T52" fmla="*/ 1181 w 1537"/>
                                  <a:gd name="T53" fmla="*/ 1137 h 1458"/>
                                  <a:gd name="T54" fmla="*/ 1115 w 1537"/>
                                  <a:gd name="T55" fmla="*/ 1203 h 1458"/>
                                  <a:gd name="T56" fmla="*/ 1049 w 1537"/>
                                  <a:gd name="T57" fmla="*/ 1283 h 1458"/>
                                  <a:gd name="T58" fmla="*/ 1025 w 1537"/>
                                  <a:gd name="T59" fmla="*/ 1319 h 1458"/>
                                  <a:gd name="T60" fmla="*/ 937 w 1537"/>
                                  <a:gd name="T61" fmla="*/ 1417 h 1458"/>
                                  <a:gd name="T62" fmla="*/ 874 w 1537"/>
                                  <a:gd name="T63" fmla="*/ 1446 h 1458"/>
                                  <a:gd name="T64" fmla="*/ 849 w 1537"/>
                                  <a:gd name="T65" fmla="*/ 1437 h 1458"/>
                                  <a:gd name="T66" fmla="*/ 799 w 1537"/>
                                  <a:gd name="T67" fmla="*/ 1452 h 1458"/>
                                  <a:gd name="T68" fmla="*/ 790 w 1537"/>
                                  <a:gd name="T69" fmla="*/ 1404 h 1458"/>
                                  <a:gd name="T70" fmla="*/ 771 w 1537"/>
                                  <a:gd name="T71" fmla="*/ 1363 h 1458"/>
                                  <a:gd name="T72" fmla="*/ 739 w 1537"/>
                                  <a:gd name="T73" fmla="*/ 1267 h 1458"/>
                                  <a:gd name="T74" fmla="*/ 732 w 1537"/>
                                  <a:gd name="T75" fmla="*/ 1219 h 1458"/>
                                  <a:gd name="T76" fmla="*/ 724 w 1537"/>
                                  <a:gd name="T77" fmla="*/ 1191 h 1458"/>
                                  <a:gd name="T78" fmla="*/ 697 w 1537"/>
                                  <a:gd name="T79" fmla="*/ 1156 h 1458"/>
                                  <a:gd name="T80" fmla="*/ 746 w 1537"/>
                                  <a:gd name="T81" fmla="*/ 1052 h 1458"/>
                                  <a:gd name="T82" fmla="*/ 723 w 1537"/>
                                  <a:gd name="T83" fmla="*/ 971 h 1458"/>
                                  <a:gd name="T84" fmla="*/ 641 w 1537"/>
                                  <a:gd name="T85" fmla="*/ 871 h 1458"/>
                                  <a:gd name="T86" fmla="*/ 653 w 1537"/>
                                  <a:gd name="T87" fmla="*/ 805 h 1458"/>
                                  <a:gd name="T88" fmla="*/ 584 w 1537"/>
                                  <a:gd name="T89" fmla="*/ 766 h 1458"/>
                                  <a:gd name="T90" fmla="*/ 529 w 1537"/>
                                  <a:gd name="T91" fmla="*/ 731 h 1458"/>
                                  <a:gd name="T92" fmla="*/ 435 w 1537"/>
                                  <a:gd name="T93" fmla="*/ 753 h 1458"/>
                                  <a:gd name="T94" fmla="*/ 303 w 1537"/>
                                  <a:gd name="T95" fmla="*/ 781 h 1458"/>
                                  <a:gd name="T96" fmla="*/ 168 w 1537"/>
                                  <a:gd name="T97" fmla="*/ 739 h 1458"/>
                                  <a:gd name="T98" fmla="*/ 39 w 1537"/>
                                  <a:gd name="T99" fmla="*/ 656 h 1458"/>
                                  <a:gd name="T100" fmla="*/ 16 w 1537"/>
                                  <a:gd name="T101" fmla="*/ 605 h 1458"/>
                                  <a:gd name="T102" fmla="*/ 3 w 1537"/>
                                  <a:gd name="T103" fmla="*/ 474 h 1458"/>
                                  <a:gd name="T104" fmla="*/ 221 w 1537"/>
                                  <a:gd name="T105" fmla="*/ 102 h 1458"/>
                                  <a:gd name="T106" fmla="*/ 271 w 1537"/>
                                  <a:gd name="T107" fmla="*/ 58 h 1458"/>
                                  <a:gd name="T108" fmla="*/ 337 w 1537"/>
                                  <a:gd name="T109" fmla="*/ 83 h 1458"/>
                                  <a:gd name="T110" fmla="*/ 454 w 1537"/>
                                  <a:gd name="T111" fmla="*/ 15 h 1458"/>
                                  <a:gd name="T112" fmla="*/ 620 w 1537"/>
                                  <a:gd name="T113" fmla="*/ 0 h 145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  <a:cxn ang="0">
                                    <a:pos x="T106" y="T107"/>
                                  </a:cxn>
                                  <a:cxn ang="0">
                                    <a:pos x="T108" y="T109"/>
                                  </a:cxn>
                                  <a:cxn ang="0">
                                    <a:pos x="T110" y="T111"/>
                                  </a:cxn>
                                  <a:cxn ang="0">
                                    <a:pos x="T112" y="T113"/>
                                  </a:cxn>
                                </a:cxnLst>
                                <a:rect l="0" t="0" r="r" b="b"/>
                                <a:pathLst>
                                  <a:path w="1537" h="1458">
                                    <a:moveTo>
                                      <a:pt x="620" y="0"/>
                                    </a:moveTo>
                                    <a:lnTo>
                                      <a:pt x="629" y="0"/>
                                    </a:lnTo>
                                    <a:lnTo>
                                      <a:pt x="635" y="0"/>
                                    </a:lnTo>
                                    <a:lnTo>
                                      <a:pt x="638" y="2"/>
                                    </a:lnTo>
                                    <a:lnTo>
                                      <a:pt x="639" y="3"/>
                                    </a:lnTo>
                                    <a:lnTo>
                                      <a:pt x="647" y="12"/>
                                    </a:lnTo>
                                    <a:lnTo>
                                      <a:pt x="648" y="21"/>
                                    </a:lnTo>
                                    <a:lnTo>
                                      <a:pt x="648" y="31"/>
                                    </a:lnTo>
                                    <a:lnTo>
                                      <a:pt x="647" y="42"/>
                                    </a:lnTo>
                                    <a:lnTo>
                                      <a:pt x="647" y="52"/>
                                    </a:lnTo>
                                    <a:lnTo>
                                      <a:pt x="650" y="61"/>
                                    </a:lnTo>
                                    <a:lnTo>
                                      <a:pt x="657" y="68"/>
                                    </a:lnTo>
                                    <a:lnTo>
                                      <a:pt x="672" y="77"/>
                                    </a:lnTo>
                                    <a:lnTo>
                                      <a:pt x="682" y="84"/>
                                    </a:lnTo>
                                    <a:lnTo>
                                      <a:pt x="689" y="91"/>
                                    </a:lnTo>
                                    <a:lnTo>
                                      <a:pt x="695" y="99"/>
                                    </a:lnTo>
                                    <a:lnTo>
                                      <a:pt x="701" y="110"/>
                                    </a:lnTo>
                                    <a:lnTo>
                                      <a:pt x="708" y="127"/>
                                    </a:lnTo>
                                    <a:lnTo>
                                      <a:pt x="716" y="128"/>
                                    </a:lnTo>
                                    <a:lnTo>
                                      <a:pt x="721" y="131"/>
                                    </a:lnTo>
                                    <a:lnTo>
                                      <a:pt x="721" y="130"/>
                                    </a:lnTo>
                                    <a:lnTo>
                                      <a:pt x="721" y="130"/>
                                    </a:lnTo>
                                    <a:lnTo>
                                      <a:pt x="723" y="130"/>
                                    </a:lnTo>
                                    <a:lnTo>
                                      <a:pt x="723" y="130"/>
                                    </a:lnTo>
                                    <a:lnTo>
                                      <a:pt x="723" y="130"/>
                                    </a:lnTo>
                                    <a:lnTo>
                                      <a:pt x="723" y="130"/>
                                    </a:lnTo>
                                    <a:lnTo>
                                      <a:pt x="723" y="130"/>
                                    </a:lnTo>
                                    <a:lnTo>
                                      <a:pt x="724" y="130"/>
                                    </a:lnTo>
                                    <a:lnTo>
                                      <a:pt x="724" y="130"/>
                                    </a:lnTo>
                                    <a:lnTo>
                                      <a:pt x="729" y="130"/>
                                    </a:lnTo>
                                    <a:lnTo>
                                      <a:pt x="738" y="131"/>
                                    </a:lnTo>
                                    <a:lnTo>
                                      <a:pt x="745" y="132"/>
                                    </a:lnTo>
                                    <a:lnTo>
                                      <a:pt x="752" y="134"/>
                                    </a:lnTo>
                                    <a:lnTo>
                                      <a:pt x="760" y="137"/>
                                    </a:lnTo>
                                    <a:lnTo>
                                      <a:pt x="770" y="140"/>
                                    </a:lnTo>
                                    <a:lnTo>
                                      <a:pt x="783" y="146"/>
                                    </a:lnTo>
                                    <a:lnTo>
                                      <a:pt x="801" y="153"/>
                                    </a:lnTo>
                                    <a:lnTo>
                                      <a:pt x="824" y="163"/>
                                    </a:lnTo>
                                    <a:lnTo>
                                      <a:pt x="829" y="165"/>
                                    </a:lnTo>
                                    <a:lnTo>
                                      <a:pt x="829" y="163"/>
                                    </a:lnTo>
                                    <a:lnTo>
                                      <a:pt x="832" y="165"/>
                                    </a:lnTo>
                                    <a:lnTo>
                                      <a:pt x="836" y="166"/>
                                    </a:lnTo>
                                    <a:lnTo>
                                      <a:pt x="843" y="169"/>
                                    </a:lnTo>
                                    <a:lnTo>
                                      <a:pt x="855" y="174"/>
                                    </a:lnTo>
                                    <a:lnTo>
                                      <a:pt x="874" y="181"/>
                                    </a:lnTo>
                                    <a:lnTo>
                                      <a:pt x="881" y="169"/>
                                    </a:lnTo>
                                    <a:lnTo>
                                      <a:pt x="883" y="154"/>
                                    </a:lnTo>
                                    <a:lnTo>
                                      <a:pt x="881" y="141"/>
                                    </a:lnTo>
                                    <a:lnTo>
                                      <a:pt x="883" y="127"/>
                                    </a:lnTo>
                                    <a:lnTo>
                                      <a:pt x="895" y="119"/>
                                    </a:lnTo>
                                    <a:lnTo>
                                      <a:pt x="903" y="115"/>
                                    </a:lnTo>
                                    <a:lnTo>
                                      <a:pt x="908" y="112"/>
                                    </a:lnTo>
                                    <a:lnTo>
                                      <a:pt x="911" y="112"/>
                                    </a:lnTo>
                                    <a:lnTo>
                                      <a:pt x="915" y="112"/>
                                    </a:lnTo>
                                    <a:lnTo>
                                      <a:pt x="918" y="109"/>
                                    </a:lnTo>
                                    <a:lnTo>
                                      <a:pt x="922" y="105"/>
                                    </a:lnTo>
                                    <a:lnTo>
                                      <a:pt x="927" y="100"/>
                                    </a:lnTo>
                                    <a:lnTo>
                                      <a:pt x="965" y="112"/>
                                    </a:lnTo>
                                    <a:lnTo>
                                      <a:pt x="997" y="121"/>
                                    </a:lnTo>
                                    <a:lnTo>
                                      <a:pt x="1022" y="127"/>
                                    </a:lnTo>
                                    <a:lnTo>
                                      <a:pt x="1043" y="132"/>
                                    </a:lnTo>
                                    <a:lnTo>
                                      <a:pt x="1059" y="137"/>
                                    </a:lnTo>
                                    <a:lnTo>
                                      <a:pt x="1072" y="140"/>
                                    </a:lnTo>
                                    <a:lnTo>
                                      <a:pt x="1082" y="141"/>
                                    </a:lnTo>
                                    <a:lnTo>
                                      <a:pt x="1091" y="143"/>
                                    </a:lnTo>
                                    <a:lnTo>
                                      <a:pt x="1100" y="143"/>
                                    </a:lnTo>
                                    <a:lnTo>
                                      <a:pt x="1107" y="143"/>
                                    </a:lnTo>
                                    <a:lnTo>
                                      <a:pt x="1116" y="143"/>
                                    </a:lnTo>
                                    <a:lnTo>
                                      <a:pt x="1119" y="138"/>
                                    </a:lnTo>
                                    <a:lnTo>
                                      <a:pt x="1124" y="135"/>
                                    </a:lnTo>
                                    <a:lnTo>
                                      <a:pt x="1128" y="132"/>
                                    </a:lnTo>
                                    <a:lnTo>
                                      <a:pt x="1129" y="132"/>
                                    </a:lnTo>
                                    <a:lnTo>
                                      <a:pt x="1129" y="132"/>
                                    </a:lnTo>
                                    <a:lnTo>
                                      <a:pt x="1129" y="132"/>
                                    </a:lnTo>
                                    <a:lnTo>
                                      <a:pt x="1129" y="132"/>
                                    </a:lnTo>
                                    <a:lnTo>
                                      <a:pt x="1131" y="132"/>
                                    </a:lnTo>
                                    <a:lnTo>
                                      <a:pt x="1134" y="132"/>
                                    </a:lnTo>
                                    <a:lnTo>
                                      <a:pt x="1141" y="132"/>
                                    </a:lnTo>
                                    <a:lnTo>
                                      <a:pt x="1150" y="134"/>
                                    </a:lnTo>
                                    <a:lnTo>
                                      <a:pt x="1159" y="137"/>
                                    </a:lnTo>
                                    <a:lnTo>
                                      <a:pt x="1166" y="143"/>
                                    </a:lnTo>
                                    <a:lnTo>
                                      <a:pt x="1170" y="150"/>
                                    </a:lnTo>
                                    <a:lnTo>
                                      <a:pt x="1178" y="162"/>
                                    </a:lnTo>
                                    <a:lnTo>
                                      <a:pt x="1185" y="178"/>
                                    </a:lnTo>
                                    <a:lnTo>
                                      <a:pt x="1195" y="196"/>
                                    </a:lnTo>
                                    <a:lnTo>
                                      <a:pt x="1206" y="215"/>
                                    </a:lnTo>
                                    <a:lnTo>
                                      <a:pt x="1214" y="232"/>
                                    </a:lnTo>
                                    <a:lnTo>
                                      <a:pt x="1223" y="250"/>
                                    </a:lnTo>
                                    <a:lnTo>
                                      <a:pt x="1231" y="263"/>
                                    </a:lnTo>
                                    <a:lnTo>
                                      <a:pt x="1235" y="272"/>
                                    </a:lnTo>
                                    <a:lnTo>
                                      <a:pt x="1236" y="276"/>
                                    </a:lnTo>
                                    <a:lnTo>
                                      <a:pt x="1244" y="294"/>
                                    </a:lnTo>
                                    <a:lnTo>
                                      <a:pt x="1248" y="313"/>
                                    </a:lnTo>
                                    <a:lnTo>
                                      <a:pt x="1253" y="332"/>
                                    </a:lnTo>
                                    <a:lnTo>
                                      <a:pt x="1263" y="349"/>
                                    </a:lnTo>
                                    <a:lnTo>
                                      <a:pt x="1273" y="364"/>
                                    </a:lnTo>
                                    <a:lnTo>
                                      <a:pt x="1281" y="380"/>
                                    </a:lnTo>
                                    <a:lnTo>
                                      <a:pt x="1286" y="398"/>
                                    </a:lnTo>
                                    <a:lnTo>
                                      <a:pt x="1291" y="415"/>
                                    </a:lnTo>
                                    <a:lnTo>
                                      <a:pt x="1295" y="433"/>
                                    </a:lnTo>
                                    <a:lnTo>
                                      <a:pt x="1303" y="449"/>
                                    </a:lnTo>
                                    <a:lnTo>
                                      <a:pt x="1314" y="462"/>
                                    </a:lnTo>
                                    <a:lnTo>
                                      <a:pt x="1332" y="473"/>
                                    </a:lnTo>
                                    <a:lnTo>
                                      <a:pt x="1332" y="478"/>
                                    </a:lnTo>
                                    <a:lnTo>
                                      <a:pt x="1332" y="484"/>
                                    </a:lnTo>
                                    <a:lnTo>
                                      <a:pt x="1332" y="492"/>
                                    </a:lnTo>
                                    <a:lnTo>
                                      <a:pt x="1330" y="496"/>
                                    </a:lnTo>
                                    <a:lnTo>
                                      <a:pt x="1345" y="520"/>
                                    </a:lnTo>
                                    <a:lnTo>
                                      <a:pt x="1357" y="537"/>
                                    </a:lnTo>
                                    <a:lnTo>
                                      <a:pt x="1366" y="552"/>
                                    </a:lnTo>
                                    <a:lnTo>
                                      <a:pt x="1374" y="562"/>
                                    </a:lnTo>
                                    <a:lnTo>
                                      <a:pt x="1382" y="571"/>
                                    </a:lnTo>
                                    <a:lnTo>
                                      <a:pt x="1389" y="578"/>
                                    </a:lnTo>
                                    <a:lnTo>
                                      <a:pt x="1398" y="586"/>
                                    </a:lnTo>
                                    <a:lnTo>
                                      <a:pt x="1408" y="591"/>
                                    </a:lnTo>
                                    <a:lnTo>
                                      <a:pt x="1420" y="600"/>
                                    </a:lnTo>
                                    <a:lnTo>
                                      <a:pt x="1426" y="596"/>
                                    </a:lnTo>
                                    <a:lnTo>
                                      <a:pt x="1430" y="594"/>
                                    </a:lnTo>
                                    <a:lnTo>
                                      <a:pt x="1433" y="591"/>
                                    </a:lnTo>
                                    <a:lnTo>
                                      <a:pt x="1436" y="591"/>
                                    </a:lnTo>
                                    <a:lnTo>
                                      <a:pt x="1438" y="590"/>
                                    </a:lnTo>
                                    <a:lnTo>
                                      <a:pt x="1439" y="590"/>
                                    </a:lnTo>
                                    <a:lnTo>
                                      <a:pt x="1440" y="588"/>
                                    </a:lnTo>
                                    <a:lnTo>
                                      <a:pt x="1442" y="588"/>
                                    </a:lnTo>
                                    <a:lnTo>
                                      <a:pt x="1470" y="583"/>
                                    </a:lnTo>
                                    <a:lnTo>
                                      <a:pt x="1492" y="578"/>
                                    </a:lnTo>
                                    <a:lnTo>
                                      <a:pt x="1506" y="575"/>
                                    </a:lnTo>
                                    <a:lnTo>
                                      <a:pt x="1518" y="574"/>
                                    </a:lnTo>
                                    <a:lnTo>
                                      <a:pt x="1526" y="572"/>
                                    </a:lnTo>
                                    <a:lnTo>
                                      <a:pt x="1530" y="572"/>
                                    </a:lnTo>
                                    <a:lnTo>
                                      <a:pt x="1534" y="574"/>
                                    </a:lnTo>
                                    <a:lnTo>
                                      <a:pt x="1537" y="575"/>
                                    </a:lnTo>
                                    <a:lnTo>
                                      <a:pt x="1537" y="580"/>
                                    </a:lnTo>
                                    <a:lnTo>
                                      <a:pt x="1536" y="584"/>
                                    </a:lnTo>
                                    <a:lnTo>
                                      <a:pt x="1524" y="609"/>
                                    </a:lnTo>
                                    <a:lnTo>
                                      <a:pt x="1508" y="631"/>
                                    </a:lnTo>
                                    <a:lnTo>
                                      <a:pt x="1490" y="652"/>
                                    </a:lnTo>
                                    <a:lnTo>
                                      <a:pt x="1473" y="672"/>
                                    </a:lnTo>
                                    <a:lnTo>
                                      <a:pt x="1457" y="693"/>
                                    </a:lnTo>
                                    <a:lnTo>
                                      <a:pt x="1443" y="718"/>
                                    </a:lnTo>
                                    <a:lnTo>
                                      <a:pt x="1446" y="718"/>
                                    </a:lnTo>
                                    <a:lnTo>
                                      <a:pt x="1446" y="719"/>
                                    </a:lnTo>
                                    <a:lnTo>
                                      <a:pt x="1445" y="720"/>
                                    </a:lnTo>
                                    <a:lnTo>
                                      <a:pt x="1442" y="723"/>
                                    </a:lnTo>
                                    <a:lnTo>
                                      <a:pt x="1440" y="731"/>
                                    </a:lnTo>
                                    <a:lnTo>
                                      <a:pt x="1436" y="729"/>
                                    </a:lnTo>
                                    <a:lnTo>
                                      <a:pt x="1426" y="739"/>
                                    </a:lnTo>
                                    <a:lnTo>
                                      <a:pt x="1415" y="750"/>
                                    </a:lnTo>
                                    <a:lnTo>
                                      <a:pt x="1405" y="760"/>
                                    </a:lnTo>
                                    <a:lnTo>
                                      <a:pt x="1395" y="767"/>
                                    </a:lnTo>
                                    <a:lnTo>
                                      <a:pt x="1388" y="770"/>
                                    </a:lnTo>
                                    <a:lnTo>
                                      <a:pt x="1374" y="776"/>
                                    </a:lnTo>
                                    <a:lnTo>
                                      <a:pt x="1364" y="786"/>
                                    </a:lnTo>
                                    <a:lnTo>
                                      <a:pt x="1357" y="797"/>
                                    </a:lnTo>
                                    <a:lnTo>
                                      <a:pt x="1349" y="808"/>
                                    </a:lnTo>
                                    <a:lnTo>
                                      <a:pt x="1339" y="819"/>
                                    </a:lnTo>
                                    <a:lnTo>
                                      <a:pt x="1327" y="832"/>
                                    </a:lnTo>
                                    <a:lnTo>
                                      <a:pt x="1314" y="844"/>
                                    </a:lnTo>
                                    <a:lnTo>
                                      <a:pt x="1300" y="855"/>
                                    </a:lnTo>
                                    <a:lnTo>
                                      <a:pt x="1294" y="858"/>
                                    </a:lnTo>
                                    <a:lnTo>
                                      <a:pt x="1285" y="866"/>
                                    </a:lnTo>
                                    <a:lnTo>
                                      <a:pt x="1273" y="877"/>
                                    </a:lnTo>
                                    <a:lnTo>
                                      <a:pt x="1261" y="892"/>
                                    </a:lnTo>
                                    <a:lnTo>
                                      <a:pt x="1248" y="917"/>
                                    </a:lnTo>
                                    <a:lnTo>
                                      <a:pt x="1239" y="939"/>
                                    </a:lnTo>
                                    <a:lnTo>
                                      <a:pt x="1236" y="955"/>
                                    </a:lnTo>
                                    <a:lnTo>
                                      <a:pt x="1238" y="970"/>
                                    </a:lnTo>
                                    <a:lnTo>
                                      <a:pt x="1242" y="981"/>
                                    </a:lnTo>
                                    <a:lnTo>
                                      <a:pt x="1251" y="992"/>
                                    </a:lnTo>
                                    <a:lnTo>
                                      <a:pt x="1261" y="1002"/>
                                    </a:lnTo>
                                    <a:lnTo>
                                      <a:pt x="1273" y="1012"/>
                                    </a:lnTo>
                                    <a:lnTo>
                                      <a:pt x="1266" y="1024"/>
                                    </a:lnTo>
                                    <a:lnTo>
                                      <a:pt x="1256" y="1031"/>
                                    </a:lnTo>
                                    <a:lnTo>
                                      <a:pt x="1245" y="1040"/>
                                    </a:lnTo>
                                    <a:lnTo>
                                      <a:pt x="1236" y="1050"/>
                                    </a:lnTo>
                                    <a:lnTo>
                                      <a:pt x="1231" y="1068"/>
                                    </a:lnTo>
                                    <a:lnTo>
                                      <a:pt x="1228" y="1088"/>
                                    </a:lnTo>
                                    <a:lnTo>
                                      <a:pt x="1220" y="1106"/>
                                    </a:lnTo>
                                    <a:lnTo>
                                      <a:pt x="1219" y="1109"/>
                                    </a:lnTo>
                                    <a:lnTo>
                                      <a:pt x="1217" y="1110"/>
                                    </a:lnTo>
                                    <a:lnTo>
                                      <a:pt x="1217" y="1112"/>
                                    </a:lnTo>
                                    <a:lnTo>
                                      <a:pt x="1216" y="1113"/>
                                    </a:lnTo>
                                    <a:lnTo>
                                      <a:pt x="1213" y="1115"/>
                                    </a:lnTo>
                                    <a:lnTo>
                                      <a:pt x="1209" y="1118"/>
                                    </a:lnTo>
                                    <a:lnTo>
                                      <a:pt x="1206" y="1122"/>
                                    </a:lnTo>
                                    <a:lnTo>
                                      <a:pt x="1201" y="1125"/>
                                    </a:lnTo>
                                    <a:lnTo>
                                      <a:pt x="1197" y="1128"/>
                                    </a:lnTo>
                                    <a:lnTo>
                                      <a:pt x="1190" y="1134"/>
                                    </a:lnTo>
                                    <a:lnTo>
                                      <a:pt x="1181" y="1137"/>
                                    </a:lnTo>
                                    <a:lnTo>
                                      <a:pt x="1172" y="1140"/>
                                    </a:lnTo>
                                    <a:lnTo>
                                      <a:pt x="1163" y="1143"/>
                                    </a:lnTo>
                                    <a:lnTo>
                                      <a:pt x="1156" y="1149"/>
                                    </a:lnTo>
                                    <a:lnTo>
                                      <a:pt x="1151" y="1157"/>
                                    </a:lnTo>
                                    <a:lnTo>
                                      <a:pt x="1134" y="1169"/>
                                    </a:lnTo>
                                    <a:lnTo>
                                      <a:pt x="1122" y="1185"/>
                                    </a:lnTo>
                                    <a:lnTo>
                                      <a:pt x="1115" y="1203"/>
                                    </a:lnTo>
                                    <a:lnTo>
                                      <a:pt x="1107" y="1222"/>
                                    </a:lnTo>
                                    <a:lnTo>
                                      <a:pt x="1100" y="1241"/>
                                    </a:lnTo>
                                    <a:lnTo>
                                      <a:pt x="1090" y="1257"/>
                                    </a:lnTo>
                                    <a:lnTo>
                                      <a:pt x="1077" y="1272"/>
                                    </a:lnTo>
                                    <a:lnTo>
                                      <a:pt x="1068" y="1276"/>
                                    </a:lnTo>
                                    <a:lnTo>
                                      <a:pt x="1057" y="1279"/>
                                    </a:lnTo>
                                    <a:lnTo>
                                      <a:pt x="1049" y="1283"/>
                                    </a:lnTo>
                                    <a:lnTo>
                                      <a:pt x="1041" y="1289"/>
                                    </a:lnTo>
                                    <a:lnTo>
                                      <a:pt x="1037" y="1300"/>
                                    </a:lnTo>
                                    <a:lnTo>
                                      <a:pt x="1037" y="1300"/>
                                    </a:lnTo>
                                    <a:lnTo>
                                      <a:pt x="1035" y="1301"/>
                                    </a:lnTo>
                                    <a:lnTo>
                                      <a:pt x="1034" y="1304"/>
                                    </a:lnTo>
                                    <a:lnTo>
                                      <a:pt x="1031" y="1310"/>
                                    </a:lnTo>
                                    <a:lnTo>
                                      <a:pt x="1025" y="1319"/>
                                    </a:lnTo>
                                    <a:lnTo>
                                      <a:pt x="1016" y="1330"/>
                                    </a:lnTo>
                                    <a:lnTo>
                                      <a:pt x="1003" y="1348"/>
                                    </a:lnTo>
                                    <a:lnTo>
                                      <a:pt x="990" y="1367"/>
                                    </a:lnTo>
                                    <a:lnTo>
                                      <a:pt x="978" y="1382"/>
                                    </a:lnTo>
                                    <a:lnTo>
                                      <a:pt x="967" y="1395"/>
                                    </a:lnTo>
                                    <a:lnTo>
                                      <a:pt x="953" y="1405"/>
                                    </a:lnTo>
                                    <a:lnTo>
                                      <a:pt x="937" y="1417"/>
                                    </a:lnTo>
                                    <a:lnTo>
                                      <a:pt x="915" y="1430"/>
                                    </a:lnTo>
                                    <a:lnTo>
                                      <a:pt x="911" y="1432"/>
                                    </a:lnTo>
                                    <a:lnTo>
                                      <a:pt x="902" y="1436"/>
                                    </a:lnTo>
                                    <a:lnTo>
                                      <a:pt x="892" y="1440"/>
                                    </a:lnTo>
                                    <a:lnTo>
                                      <a:pt x="883" y="1443"/>
                                    </a:lnTo>
                                    <a:lnTo>
                                      <a:pt x="878" y="1445"/>
                                    </a:lnTo>
                                    <a:lnTo>
                                      <a:pt x="874" y="1446"/>
                                    </a:lnTo>
                                    <a:lnTo>
                                      <a:pt x="870" y="1445"/>
                                    </a:lnTo>
                                    <a:lnTo>
                                      <a:pt x="867" y="1443"/>
                                    </a:lnTo>
                                    <a:lnTo>
                                      <a:pt x="864" y="1442"/>
                                    </a:lnTo>
                                    <a:lnTo>
                                      <a:pt x="859" y="1439"/>
                                    </a:lnTo>
                                    <a:lnTo>
                                      <a:pt x="856" y="1437"/>
                                    </a:lnTo>
                                    <a:lnTo>
                                      <a:pt x="854" y="1437"/>
                                    </a:lnTo>
                                    <a:lnTo>
                                      <a:pt x="849" y="1437"/>
                                    </a:lnTo>
                                    <a:lnTo>
                                      <a:pt x="839" y="1442"/>
                                    </a:lnTo>
                                    <a:lnTo>
                                      <a:pt x="829" y="1448"/>
                                    </a:lnTo>
                                    <a:lnTo>
                                      <a:pt x="820" y="1455"/>
                                    </a:lnTo>
                                    <a:lnTo>
                                      <a:pt x="808" y="1458"/>
                                    </a:lnTo>
                                    <a:lnTo>
                                      <a:pt x="805" y="1458"/>
                                    </a:lnTo>
                                    <a:lnTo>
                                      <a:pt x="802" y="1458"/>
                                    </a:lnTo>
                                    <a:lnTo>
                                      <a:pt x="799" y="1452"/>
                                    </a:lnTo>
                                    <a:lnTo>
                                      <a:pt x="798" y="1446"/>
                                    </a:lnTo>
                                    <a:lnTo>
                                      <a:pt x="795" y="1440"/>
                                    </a:lnTo>
                                    <a:lnTo>
                                      <a:pt x="788" y="1437"/>
                                    </a:lnTo>
                                    <a:lnTo>
                                      <a:pt x="783" y="1435"/>
                                    </a:lnTo>
                                    <a:lnTo>
                                      <a:pt x="782" y="1429"/>
                                    </a:lnTo>
                                    <a:lnTo>
                                      <a:pt x="785" y="1418"/>
                                    </a:lnTo>
                                    <a:lnTo>
                                      <a:pt x="790" y="1404"/>
                                    </a:lnTo>
                                    <a:lnTo>
                                      <a:pt x="782" y="1391"/>
                                    </a:lnTo>
                                    <a:lnTo>
                                      <a:pt x="776" y="1382"/>
                                    </a:lnTo>
                                    <a:lnTo>
                                      <a:pt x="773" y="1376"/>
                                    </a:lnTo>
                                    <a:lnTo>
                                      <a:pt x="771" y="1371"/>
                                    </a:lnTo>
                                    <a:lnTo>
                                      <a:pt x="773" y="1369"/>
                                    </a:lnTo>
                                    <a:lnTo>
                                      <a:pt x="774" y="1364"/>
                                    </a:lnTo>
                                    <a:lnTo>
                                      <a:pt x="771" y="1363"/>
                                    </a:lnTo>
                                    <a:lnTo>
                                      <a:pt x="768" y="1361"/>
                                    </a:lnTo>
                                    <a:lnTo>
                                      <a:pt x="770" y="1357"/>
                                    </a:lnTo>
                                    <a:lnTo>
                                      <a:pt x="770" y="1351"/>
                                    </a:lnTo>
                                    <a:lnTo>
                                      <a:pt x="771" y="1345"/>
                                    </a:lnTo>
                                    <a:lnTo>
                                      <a:pt x="739" y="1276"/>
                                    </a:lnTo>
                                    <a:lnTo>
                                      <a:pt x="739" y="1272"/>
                                    </a:lnTo>
                                    <a:lnTo>
                                      <a:pt x="739" y="1267"/>
                                    </a:lnTo>
                                    <a:lnTo>
                                      <a:pt x="741" y="1263"/>
                                    </a:lnTo>
                                    <a:lnTo>
                                      <a:pt x="742" y="1259"/>
                                    </a:lnTo>
                                    <a:lnTo>
                                      <a:pt x="742" y="1254"/>
                                    </a:lnTo>
                                    <a:lnTo>
                                      <a:pt x="743" y="1245"/>
                                    </a:lnTo>
                                    <a:lnTo>
                                      <a:pt x="742" y="1237"/>
                                    </a:lnTo>
                                    <a:lnTo>
                                      <a:pt x="736" y="1228"/>
                                    </a:lnTo>
                                    <a:lnTo>
                                      <a:pt x="732" y="1219"/>
                                    </a:lnTo>
                                    <a:lnTo>
                                      <a:pt x="729" y="1212"/>
                                    </a:lnTo>
                                    <a:lnTo>
                                      <a:pt x="727" y="1207"/>
                                    </a:lnTo>
                                    <a:lnTo>
                                      <a:pt x="726" y="1203"/>
                                    </a:lnTo>
                                    <a:lnTo>
                                      <a:pt x="724" y="1198"/>
                                    </a:lnTo>
                                    <a:lnTo>
                                      <a:pt x="724" y="1197"/>
                                    </a:lnTo>
                                    <a:lnTo>
                                      <a:pt x="724" y="1194"/>
                                    </a:lnTo>
                                    <a:lnTo>
                                      <a:pt x="724" y="1191"/>
                                    </a:lnTo>
                                    <a:lnTo>
                                      <a:pt x="724" y="1187"/>
                                    </a:lnTo>
                                    <a:lnTo>
                                      <a:pt x="723" y="1184"/>
                                    </a:lnTo>
                                    <a:lnTo>
                                      <a:pt x="717" y="1176"/>
                                    </a:lnTo>
                                    <a:lnTo>
                                      <a:pt x="710" y="1172"/>
                                    </a:lnTo>
                                    <a:lnTo>
                                      <a:pt x="702" y="1168"/>
                                    </a:lnTo>
                                    <a:lnTo>
                                      <a:pt x="697" y="1160"/>
                                    </a:lnTo>
                                    <a:lnTo>
                                      <a:pt x="697" y="1156"/>
                                    </a:lnTo>
                                    <a:lnTo>
                                      <a:pt x="699" y="1144"/>
                                    </a:lnTo>
                                    <a:lnTo>
                                      <a:pt x="702" y="1130"/>
                                    </a:lnTo>
                                    <a:lnTo>
                                      <a:pt x="707" y="1110"/>
                                    </a:lnTo>
                                    <a:lnTo>
                                      <a:pt x="714" y="1091"/>
                                    </a:lnTo>
                                    <a:lnTo>
                                      <a:pt x="726" y="1075"/>
                                    </a:lnTo>
                                    <a:lnTo>
                                      <a:pt x="739" y="1061"/>
                                    </a:lnTo>
                                    <a:lnTo>
                                      <a:pt x="746" y="1052"/>
                                    </a:lnTo>
                                    <a:lnTo>
                                      <a:pt x="745" y="1042"/>
                                    </a:lnTo>
                                    <a:lnTo>
                                      <a:pt x="741" y="1033"/>
                                    </a:lnTo>
                                    <a:lnTo>
                                      <a:pt x="735" y="1022"/>
                                    </a:lnTo>
                                    <a:lnTo>
                                      <a:pt x="729" y="1012"/>
                                    </a:lnTo>
                                    <a:lnTo>
                                      <a:pt x="727" y="1000"/>
                                    </a:lnTo>
                                    <a:lnTo>
                                      <a:pt x="727" y="987"/>
                                    </a:lnTo>
                                    <a:lnTo>
                                      <a:pt x="723" y="971"/>
                                    </a:lnTo>
                                    <a:lnTo>
                                      <a:pt x="714" y="952"/>
                                    </a:lnTo>
                                    <a:lnTo>
                                      <a:pt x="704" y="932"/>
                                    </a:lnTo>
                                    <a:lnTo>
                                      <a:pt x="692" y="914"/>
                                    </a:lnTo>
                                    <a:lnTo>
                                      <a:pt x="679" y="898"/>
                                    </a:lnTo>
                                    <a:lnTo>
                                      <a:pt x="666" y="889"/>
                                    </a:lnTo>
                                    <a:lnTo>
                                      <a:pt x="650" y="880"/>
                                    </a:lnTo>
                                    <a:lnTo>
                                      <a:pt x="641" y="871"/>
                                    </a:lnTo>
                                    <a:lnTo>
                                      <a:pt x="635" y="861"/>
                                    </a:lnTo>
                                    <a:lnTo>
                                      <a:pt x="632" y="847"/>
                                    </a:lnTo>
                                    <a:lnTo>
                                      <a:pt x="636" y="838"/>
                                    </a:lnTo>
                                    <a:lnTo>
                                      <a:pt x="644" y="830"/>
                                    </a:lnTo>
                                    <a:lnTo>
                                      <a:pt x="650" y="823"/>
                                    </a:lnTo>
                                    <a:lnTo>
                                      <a:pt x="654" y="814"/>
                                    </a:lnTo>
                                    <a:lnTo>
                                      <a:pt x="653" y="805"/>
                                    </a:lnTo>
                                    <a:lnTo>
                                      <a:pt x="650" y="794"/>
                                    </a:lnTo>
                                    <a:lnTo>
                                      <a:pt x="642" y="782"/>
                                    </a:lnTo>
                                    <a:lnTo>
                                      <a:pt x="633" y="773"/>
                                    </a:lnTo>
                                    <a:lnTo>
                                      <a:pt x="623" y="769"/>
                                    </a:lnTo>
                                    <a:lnTo>
                                      <a:pt x="611" y="766"/>
                                    </a:lnTo>
                                    <a:lnTo>
                                      <a:pt x="600" y="766"/>
                                    </a:lnTo>
                                    <a:lnTo>
                                      <a:pt x="584" y="766"/>
                                    </a:lnTo>
                                    <a:lnTo>
                                      <a:pt x="569" y="763"/>
                                    </a:lnTo>
                                    <a:lnTo>
                                      <a:pt x="572" y="761"/>
                                    </a:lnTo>
                                    <a:lnTo>
                                      <a:pt x="575" y="761"/>
                                    </a:lnTo>
                                    <a:lnTo>
                                      <a:pt x="567" y="761"/>
                                    </a:lnTo>
                                    <a:lnTo>
                                      <a:pt x="550" y="747"/>
                                    </a:lnTo>
                                    <a:lnTo>
                                      <a:pt x="538" y="737"/>
                                    </a:lnTo>
                                    <a:lnTo>
                                      <a:pt x="529" y="731"/>
                                    </a:lnTo>
                                    <a:lnTo>
                                      <a:pt x="525" y="726"/>
                                    </a:lnTo>
                                    <a:lnTo>
                                      <a:pt x="522" y="725"/>
                                    </a:lnTo>
                                    <a:lnTo>
                                      <a:pt x="519" y="723"/>
                                    </a:lnTo>
                                    <a:lnTo>
                                      <a:pt x="518" y="723"/>
                                    </a:lnTo>
                                    <a:lnTo>
                                      <a:pt x="488" y="729"/>
                                    </a:lnTo>
                                    <a:lnTo>
                                      <a:pt x="462" y="739"/>
                                    </a:lnTo>
                                    <a:lnTo>
                                      <a:pt x="435" y="753"/>
                                    </a:lnTo>
                                    <a:lnTo>
                                      <a:pt x="409" y="766"/>
                                    </a:lnTo>
                                    <a:lnTo>
                                      <a:pt x="383" y="776"/>
                                    </a:lnTo>
                                    <a:lnTo>
                                      <a:pt x="368" y="770"/>
                                    </a:lnTo>
                                    <a:lnTo>
                                      <a:pt x="350" y="769"/>
                                    </a:lnTo>
                                    <a:lnTo>
                                      <a:pt x="333" y="770"/>
                                    </a:lnTo>
                                    <a:lnTo>
                                      <a:pt x="317" y="775"/>
                                    </a:lnTo>
                                    <a:lnTo>
                                      <a:pt x="303" y="781"/>
                                    </a:lnTo>
                                    <a:lnTo>
                                      <a:pt x="293" y="785"/>
                                    </a:lnTo>
                                    <a:lnTo>
                                      <a:pt x="290" y="786"/>
                                    </a:lnTo>
                                    <a:lnTo>
                                      <a:pt x="289" y="786"/>
                                    </a:lnTo>
                                    <a:lnTo>
                                      <a:pt x="270" y="794"/>
                                    </a:lnTo>
                                    <a:lnTo>
                                      <a:pt x="249" y="789"/>
                                    </a:lnTo>
                                    <a:lnTo>
                                      <a:pt x="206" y="763"/>
                                    </a:lnTo>
                                    <a:lnTo>
                                      <a:pt x="168" y="739"/>
                                    </a:lnTo>
                                    <a:lnTo>
                                      <a:pt x="137" y="720"/>
                                    </a:lnTo>
                                    <a:lnTo>
                                      <a:pt x="111" y="703"/>
                                    </a:lnTo>
                                    <a:lnTo>
                                      <a:pt x="89" y="690"/>
                                    </a:lnTo>
                                    <a:lnTo>
                                      <a:pt x="71" y="678"/>
                                    </a:lnTo>
                                    <a:lnTo>
                                      <a:pt x="58" y="669"/>
                                    </a:lnTo>
                                    <a:lnTo>
                                      <a:pt x="47" y="662"/>
                                    </a:lnTo>
                                    <a:lnTo>
                                      <a:pt x="39" y="656"/>
                                    </a:lnTo>
                                    <a:lnTo>
                                      <a:pt x="33" y="652"/>
                                    </a:lnTo>
                                    <a:lnTo>
                                      <a:pt x="29" y="649"/>
                                    </a:lnTo>
                                    <a:lnTo>
                                      <a:pt x="27" y="646"/>
                                    </a:lnTo>
                                    <a:lnTo>
                                      <a:pt x="25" y="643"/>
                                    </a:lnTo>
                                    <a:lnTo>
                                      <a:pt x="23" y="640"/>
                                    </a:lnTo>
                                    <a:lnTo>
                                      <a:pt x="16" y="622"/>
                                    </a:lnTo>
                                    <a:lnTo>
                                      <a:pt x="16" y="605"/>
                                    </a:lnTo>
                                    <a:lnTo>
                                      <a:pt x="19" y="586"/>
                                    </a:lnTo>
                                    <a:lnTo>
                                      <a:pt x="23" y="568"/>
                                    </a:lnTo>
                                    <a:lnTo>
                                      <a:pt x="26" y="550"/>
                                    </a:lnTo>
                                    <a:lnTo>
                                      <a:pt x="26" y="533"/>
                                    </a:lnTo>
                                    <a:lnTo>
                                      <a:pt x="20" y="512"/>
                                    </a:lnTo>
                                    <a:lnTo>
                                      <a:pt x="11" y="493"/>
                                    </a:lnTo>
                                    <a:lnTo>
                                      <a:pt x="3" y="474"/>
                                    </a:lnTo>
                                    <a:lnTo>
                                      <a:pt x="0" y="454"/>
                                    </a:lnTo>
                                    <a:lnTo>
                                      <a:pt x="0" y="436"/>
                                    </a:lnTo>
                                    <a:lnTo>
                                      <a:pt x="3" y="426"/>
                                    </a:lnTo>
                                    <a:lnTo>
                                      <a:pt x="7" y="415"/>
                                    </a:lnTo>
                                    <a:lnTo>
                                      <a:pt x="14" y="407"/>
                                    </a:lnTo>
                                    <a:lnTo>
                                      <a:pt x="223" y="105"/>
                                    </a:lnTo>
                                    <a:lnTo>
                                      <a:pt x="221" y="102"/>
                                    </a:lnTo>
                                    <a:lnTo>
                                      <a:pt x="223" y="97"/>
                                    </a:lnTo>
                                    <a:lnTo>
                                      <a:pt x="223" y="93"/>
                                    </a:lnTo>
                                    <a:lnTo>
                                      <a:pt x="224" y="88"/>
                                    </a:lnTo>
                                    <a:lnTo>
                                      <a:pt x="227" y="87"/>
                                    </a:lnTo>
                                    <a:lnTo>
                                      <a:pt x="246" y="72"/>
                                    </a:lnTo>
                                    <a:lnTo>
                                      <a:pt x="259" y="64"/>
                                    </a:lnTo>
                                    <a:lnTo>
                                      <a:pt x="271" y="58"/>
                                    </a:lnTo>
                                    <a:lnTo>
                                      <a:pt x="278" y="55"/>
                                    </a:lnTo>
                                    <a:lnTo>
                                      <a:pt x="287" y="56"/>
                                    </a:lnTo>
                                    <a:lnTo>
                                      <a:pt x="294" y="61"/>
                                    </a:lnTo>
                                    <a:lnTo>
                                      <a:pt x="305" y="66"/>
                                    </a:lnTo>
                                    <a:lnTo>
                                      <a:pt x="318" y="75"/>
                                    </a:lnTo>
                                    <a:lnTo>
                                      <a:pt x="328" y="80"/>
                                    </a:lnTo>
                                    <a:lnTo>
                                      <a:pt x="337" y="83"/>
                                    </a:lnTo>
                                    <a:lnTo>
                                      <a:pt x="346" y="80"/>
                                    </a:lnTo>
                                    <a:lnTo>
                                      <a:pt x="356" y="74"/>
                                    </a:lnTo>
                                    <a:lnTo>
                                      <a:pt x="369" y="64"/>
                                    </a:lnTo>
                                    <a:lnTo>
                                      <a:pt x="385" y="47"/>
                                    </a:lnTo>
                                    <a:lnTo>
                                      <a:pt x="407" y="31"/>
                                    </a:lnTo>
                                    <a:lnTo>
                                      <a:pt x="429" y="20"/>
                                    </a:lnTo>
                                    <a:lnTo>
                                      <a:pt x="454" y="15"/>
                                    </a:lnTo>
                                    <a:lnTo>
                                      <a:pt x="481" y="12"/>
                                    </a:lnTo>
                                    <a:lnTo>
                                      <a:pt x="506" y="11"/>
                                    </a:lnTo>
                                    <a:lnTo>
                                      <a:pt x="531" y="8"/>
                                    </a:lnTo>
                                    <a:lnTo>
                                      <a:pt x="556" y="3"/>
                                    </a:lnTo>
                                    <a:lnTo>
                                      <a:pt x="585" y="2"/>
                                    </a:lnTo>
                                    <a:lnTo>
                                      <a:pt x="606" y="0"/>
                                    </a:lnTo>
                                    <a:lnTo>
                                      <a:pt x="620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0">
                                <a:noFill/>
                                <a:prstDash val="solid"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lang="en-US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6" name="Freeform 253"/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1855788" y="1452563"/>
                                <a:ext cx="2332038" cy="4408488"/>
                              </a:xfrm>
                              <a:custGeom>
                                <a:avLst/>
                                <a:gdLst>
                                  <a:gd name="T0" fmla="*/ 380 w 1469"/>
                                  <a:gd name="T1" fmla="*/ 101 h 2777"/>
                                  <a:gd name="T2" fmla="*/ 389 w 1469"/>
                                  <a:gd name="T3" fmla="*/ 103 h 2777"/>
                                  <a:gd name="T4" fmla="*/ 380 w 1469"/>
                                  <a:gd name="T5" fmla="*/ 134 h 2777"/>
                                  <a:gd name="T6" fmla="*/ 437 w 1469"/>
                                  <a:gd name="T7" fmla="*/ 84 h 2777"/>
                                  <a:gd name="T8" fmla="*/ 311 w 1469"/>
                                  <a:gd name="T9" fmla="*/ 301 h 2777"/>
                                  <a:gd name="T10" fmla="*/ 263 w 1469"/>
                                  <a:gd name="T11" fmla="*/ 355 h 2777"/>
                                  <a:gd name="T12" fmla="*/ 272 w 1469"/>
                                  <a:gd name="T13" fmla="*/ 293 h 2777"/>
                                  <a:gd name="T14" fmla="*/ 137 w 1469"/>
                                  <a:gd name="T15" fmla="*/ 560 h 2777"/>
                                  <a:gd name="T16" fmla="*/ 182 w 1469"/>
                                  <a:gd name="T17" fmla="*/ 645 h 2777"/>
                                  <a:gd name="T18" fmla="*/ 197 w 1469"/>
                                  <a:gd name="T19" fmla="*/ 694 h 2777"/>
                                  <a:gd name="T20" fmla="*/ 266 w 1469"/>
                                  <a:gd name="T21" fmla="*/ 459 h 2777"/>
                                  <a:gd name="T22" fmla="*/ 272 w 1469"/>
                                  <a:gd name="T23" fmla="*/ 430 h 2777"/>
                                  <a:gd name="T24" fmla="*/ 299 w 1469"/>
                                  <a:gd name="T25" fmla="*/ 370 h 2777"/>
                                  <a:gd name="T26" fmla="*/ 330 w 1469"/>
                                  <a:gd name="T27" fmla="*/ 361 h 2777"/>
                                  <a:gd name="T28" fmla="*/ 363 w 1469"/>
                                  <a:gd name="T29" fmla="*/ 371 h 2777"/>
                                  <a:gd name="T30" fmla="*/ 366 w 1469"/>
                                  <a:gd name="T31" fmla="*/ 418 h 2777"/>
                                  <a:gd name="T32" fmla="*/ 393 w 1469"/>
                                  <a:gd name="T33" fmla="*/ 463 h 2777"/>
                                  <a:gd name="T34" fmla="*/ 430 w 1469"/>
                                  <a:gd name="T35" fmla="*/ 381 h 2777"/>
                                  <a:gd name="T36" fmla="*/ 434 w 1469"/>
                                  <a:gd name="T37" fmla="*/ 465 h 2777"/>
                                  <a:gd name="T38" fmla="*/ 502 w 1469"/>
                                  <a:gd name="T39" fmla="*/ 641 h 2777"/>
                                  <a:gd name="T40" fmla="*/ 523 w 1469"/>
                                  <a:gd name="T41" fmla="*/ 820 h 2777"/>
                                  <a:gd name="T42" fmla="*/ 481 w 1469"/>
                                  <a:gd name="T43" fmla="*/ 833 h 2777"/>
                                  <a:gd name="T44" fmla="*/ 451 w 1469"/>
                                  <a:gd name="T45" fmla="*/ 724 h 2777"/>
                                  <a:gd name="T46" fmla="*/ 380 w 1469"/>
                                  <a:gd name="T47" fmla="*/ 744 h 2777"/>
                                  <a:gd name="T48" fmla="*/ 272 w 1469"/>
                                  <a:gd name="T49" fmla="*/ 837 h 2777"/>
                                  <a:gd name="T50" fmla="*/ 346 w 1469"/>
                                  <a:gd name="T51" fmla="*/ 852 h 2777"/>
                                  <a:gd name="T52" fmla="*/ 420 w 1469"/>
                                  <a:gd name="T53" fmla="*/ 851 h 2777"/>
                                  <a:gd name="T54" fmla="*/ 330 w 1469"/>
                                  <a:gd name="T55" fmla="*/ 922 h 2777"/>
                                  <a:gd name="T56" fmla="*/ 225 w 1469"/>
                                  <a:gd name="T57" fmla="*/ 1106 h 2777"/>
                                  <a:gd name="T58" fmla="*/ 206 w 1469"/>
                                  <a:gd name="T59" fmla="*/ 1469 h 2777"/>
                                  <a:gd name="T60" fmla="*/ 118 w 1469"/>
                                  <a:gd name="T61" fmla="*/ 1383 h 2777"/>
                                  <a:gd name="T62" fmla="*/ 76 w 1469"/>
                                  <a:gd name="T63" fmla="*/ 1434 h 2777"/>
                                  <a:gd name="T64" fmla="*/ 150 w 1469"/>
                                  <a:gd name="T65" fmla="*/ 1637 h 2777"/>
                                  <a:gd name="T66" fmla="*/ 172 w 1469"/>
                                  <a:gd name="T67" fmla="*/ 1573 h 2777"/>
                                  <a:gd name="T68" fmla="*/ 282 w 1469"/>
                                  <a:gd name="T69" fmla="*/ 1780 h 2777"/>
                                  <a:gd name="T70" fmla="*/ 338 w 1469"/>
                                  <a:gd name="T71" fmla="*/ 1773 h 2777"/>
                                  <a:gd name="T72" fmla="*/ 637 w 1469"/>
                                  <a:gd name="T73" fmla="*/ 1785 h 2777"/>
                                  <a:gd name="T74" fmla="*/ 794 w 1469"/>
                                  <a:gd name="T75" fmla="*/ 1876 h 2777"/>
                                  <a:gd name="T76" fmla="*/ 1024 w 1469"/>
                                  <a:gd name="T77" fmla="*/ 1922 h 2777"/>
                                  <a:gd name="T78" fmla="*/ 1067 w 1469"/>
                                  <a:gd name="T79" fmla="*/ 2090 h 2777"/>
                                  <a:gd name="T80" fmla="*/ 1092 w 1469"/>
                                  <a:gd name="T81" fmla="*/ 2255 h 2777"/>
                                  <a:gd name="T82" fmla="*/ 1089 w 1469"/>
                                  <a:gd name="T83" fmla="*/ 2422 h 2777"/>
                                  <a:gd name="T84" fmla="*/ 1112 w 1469"/>
                                  <a:gd name="T85" fmla="*/ 2502 h 2777"/>
                                  <a:gd name="T86" fmla="*/ 1136 w 1469"/>
                                  <a:gd name="T87" fmla="*/ 2576 h 2777"/>
                                  <a:gd name="T88" fmla="*/ 1203 w 1469"/>
                                  <a:gd name="T89" fmla="*/ 2642 h 2777"/>
                                  <a:gd name="T90" fmla="*/ 1359 w 1469"/>
                                  <a:gd name="T91" fmla="*/ 2738 h 2777"/>
                                  <a:gd name="T92" fmla="*/ 1337 w 1469"/>
                                  <a:gd name="T93" fmla="*/ 2751 h 2777"/>
                                  <a:gd name="T94" fmla="*/ 908 w 1469"/>
                                  <a:gd name="T95" fmla="*/ 2477 h 2777"/>
                                  <a:gd name="T96" fmla="*/ 732 w 1469"/>
                                  <a:gd name="T97" fmla="*/ 2276 h 2777"/>
                                  <a:gd name="T98" fmla="*/ 452 w 1469"/>
                                  <a:gd name="T99" fmla="*/ 2076 h 2777"/>
                                  <a:gd name="T100" fmla="*/ 386 w 1469"/>
                                  <a:gd name="T101" fmla="*/ 1895 h 2777"/>
                                  <a:gd name="T102" fmla="*/ 332 w 1469"/>
                                  <a:gd name="T103" fmla="*/ 1842 h 2777"/>
                                  <a:gd name="T104" fmla="*/ 283 w 1469"/>
                                  <a:gd name="T105" fmla="*/ 1817 h 2777"/>
                                  <a:gd name="T106" fmla="*/ 213 w 1469"/>
                                  <a:gd name="T107" fmla="*/ 1770 h 2777"/>
                                  <a:gd name="T108" fmla="*/ 135 w 1469"/>
                                  <a:gd name="T109" fmla="*/ 1723 h 2777"/>
                                  <a:gd name="T110" fmla="*/ 88 w 1469"/>
                                  <a:gd name="T111" fmla="*/ 1666 h 2777"/>
                                  <a:gd name="T112" fmla="*/ 21 w 1469"/>
                                  <a:gd name="T113" fmla="*/ 1399 h 2777"/>
                                  <a:gd name="T114" fmla="*/ 13 w 1469"/>
                                  <a:gd name="T115" fmla="*/ 934 h 2777"/>
                                  <a:gd name="T116" fmla="*/ 166 w 1469"/>
                                  <a:gd name="T117" fmla="*/ 415 h 2777"/>
                                  <a:gd name="T118" fmla="*/ 305 w 1469"/>
                                  <a:gd name="T119" fmla="*/ 182 h 2777"/>
                                  <a:gd name="T120" fmla="*/ 393 w 1469"/>
                                  <a:gd name="T121" fmla="*/ 66 h 277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  <a:cxn ang="0">
                                    <a:pos x="T106" y="T107"/>
                                  </a:cxn>
                                  <a:cxn ang="0">
                                    <a:pos x="T108" y="T109"/>
                                  </a:cxn>
                                  <a:cxn ang="0">
                                    <a:pos x="T110" y="T111"/>
                                  </a:cxn>
                                  <a:cxn ang="0">
                                    <a:pos x="T112" y="T113"/>
                                  </a:cxn>
                                  <a:cxn ang="0">
                                    <a:pos x="T114" y="T115"/>
                                  </a:cxn>
                                  <a:cxn ang="0">
                                    <a:pos x="T116" y="T117"/>
                                  </a:cxn>
                                  <a:cxn ang="0">
                                    <a:pos x="T118" y="T119"/>
                                  </a:cxn>
                                  <a:cxn ang="0">
                                    <a:pos x="T120" y="T121"/>
                                  </a:cxn>
                                </a:cxnLst>
                                <a:rect l="0" t="0" r="r" b="b"/>
                                <a:pathLst>
                                  <a:path w="1469" h="2777">
                                    <a:moveTo>
                                      <a:pt x="445" y="13"/>
                                    </a:moveTo>
                                    <a:lnTo>
                                      <a:pt x="442" y="15"/>
                                    </a:lnTo>
                                    <a:lnTo>
                                      <a:pt x="439" y="18"/>
                                    </a:lnTo>
                                    <a:lnTo>
                                      <a:pt x="442" y="15"/>
                                    </a:lnTo>
                                    <a:lnTo>
                                      <a:pt x="445" y="13"/>
                                    </a:lnTo>
                                    <a:close/>
                                    <a:moveTo>
                                      <a:pt x="452" y="0"/>
                                    </a:moveTo>
                                    <a:lnTo>
                                      <a:pt x="452" y="5"/>
                                    </a:lnTo>
                                    <a:lnTo>
                                      <a:pt x="451" y="6"/>
                                    </a:lnTo>
                                    <a:lnTo>
                                      <a:pt x="449" y="9"/>
                                    </a:lnTo>
                                    <a:lnTo>
                                      <a:pt x="448" y="10"/>
                                    </a:lnTo>
                                    <a:lnTo>
                                      <a:pt x="429" y="34"/>
                                    </a:lnTo>
                                    <a:lnTo>
                                      <a:pt x="410" y="57"/>
                                    </a:lnTo>
                                    <a:lnTo>
                                      <a:pt x="411" y="56"/>
                                    </a:lnTo>
                                    <a:lnTo>
                                      <a:pt x="414" y="54"/>
                                    </a:lnTo>
                                    <a:lnTo>
                                      <a:pt x="395" y="81"/>
                                    </a:lnTo>
                                    <a:lnTo>
                                      <a:pt x="380" y="101"/>
                                    </a:lnTo>
                                    <a:lnTo>
                                      <a:pt x="370" y="116"/>
                                    </a:lnTo>
                                    <a:lnTo>
                                      <a:pt x="361" y="128"/>
                                    </a:lnTo>
                                    <a:lnTo>
                                      <a:pt x="355" y="136"/>
                                    </a:lnTo>
                                    <a:lnTo>
                                      <a:pt x="352" y="142"/>
                                    </a:lnTo>
                                    <a:lnTo>
                                      <a:pt x="349" y="147"/>
                                    </a:lnTo>
                                    <a:lnTo>
                                      <a:pt x="348" y="150"/>
                                    </a:lnTo>
                                    <a:lnTo>
                                      <a:pt x="345" y="153"/>
                                    </a:lnTo>
                                    <a:lnTo>
                                      <a:pt x="361" y="134"/>
                                    </a:lnTo>
                                    <a:lnTo>
                                      <a:pt x="371" y="119"/>
                                    </a:lnTo>
                                    <a:lnTo>
                                      <a:pt x="379" y="110"/>
                                    </a:lnTo>
                                    <a:lnTo>
                                      <a:pt x="383" y="104"/>
                                    </a:lnTo>
                                    <a:lnTo>
                                      <a:pt x="386" y="101"/>
                                    </a:lnTo>
                                    <a:lnTo>
                                      <a:pt x="389" y="100"/>
                                    </a:lnTo>
                                    <a:lnTo>
                                      <a:pt x="390" y="100"/>
                                    </a:lnTo>
                                    <a:lnTo>
                                      <a:pt x="389" y="103"/>
                                    </a:lnTo>
                                    <a:lnTo>
                                      <a:pt x="389" y="103"/>
                                    </a:lnTo>
                                    <a:lnTo>
                                      <a:pt x="386" y="107"/>
                                    </a:lnTo>
                                    <a:lnTo>
                                      <a:pt x="380" y="116"/>
                                    </a:lnTo>
                                    <a:lnTo>
                                      <a:pt x="374" y="126"/>
                                    </a:lnTo>
                                    <a:lnTo>
                                      <a:pt x="367" y="136"/>
                                    </a:lnTo>
                                    <a:lnTo>
                                      <a:pt x="361" y="145"/>
                                    </a:lnTo>
                                    <a:lnTo>
                                      <a:pt x="358" y="150"/>
                                    </a:lnTo>
                                    <a:lnTo>
                                      <a:pt x="348" y="164"/>
                                    </a:lnTo>
                                    <a:lnTo>
                                      <a:pt x="344" y="173"/>
                                    </a:lnTo>
                                    <a:lnTo>
                                      <a:pt x="341" y="180"/>
                                    </a:lnTo>
                                    <a:lnTo>
                                      <a:pt x="341" y="183"/>
                                    </a:lnTo>
                                    <a:lnTo>
                                      <a:pt x="341" y="186"/>
                                    </a:lnTo>
                                    <a:lnTo>
                                      <a:pt x="344" y="182"/>
                                    </a:lnTo>
                                    <a:lnTo>
                                      <a:pt x="349" y="175"/>
                                    </a:lnTo>
                                    <a:lnTo>
                                      <a:pt x="358" y="163"/>
                                    </a:lnTo>
                                    <a:lnTo>
                                      <a:pt x="368" y="148"/>
                                    </a:lnTo>
                                    <a:lnTo>
                                      <a:pt x="380" y="134"/>
                                    </a:lnTo>
                                    <a:lnTo>
                                      <a:pt x="390" y="119"/>
                                    </a:lnTo>
                                    <a:lnTo>
                                      <a:pt x="399" y="106"/>
                                    </a:lnTo>
                                    <a:lnTo>
                                      <a:pt x="405" y="97"/>
                                    </a:lnTo>
                                    <a:lnTo>
                                      <a:pt x="410" y="91"/>
                                    </a:lnTo>
                                    <a:lnTo>
                                      <a:pt x="411" y="88"/>
                                    </a:lnTo>
                                    <a:lnTo>
                                      <a:pt x="417" y="81"/>
                                    </a:lnTo>
                                    <a:lnTo>
                                      <a:pt x="421" y="76"/>
                                    </a:lnTo>
                                    <a:lnTo>
                                      <a:pt x="426" y="72"/>
                                    </a:lnTo>
                                    <a:lnTo>
                                      <a:pt x="429" y="71"/>
                                    </a:lnTo>
                                    <a:lnTo>
                                      <a:pt x="432" y="68"/>
                                    </a:lnTo>
                                    <a:lnTo>
                                      <a:pt x="433" y="68"/>
                                    </a:lnTo>
                                    <a:lnTo>
                                      <a:pt x="436" y="71"/>
                                    </a:lnTo>
                                    <a:lnTo>
                                      <a:pt x="437" y="73"/>
                                    </a:lnTo>
                                    <a:lnTo>
                                      <a:pt x="437" y="78"/>
                                    </a:lnTo>
                                    <a:lnTo>
                                      <a:pt x="439" y="81"/>
                                    </a:lnTo>
                                    <a:lnTo>
                                      <a:pt x="437" y="84"/>
                                    </a:lnTo>
                                    <a:lnTo>
                                      <a:pt x="437" y="84"/>
                                    </a:lnTo>
                                    <a:lnTo>
                                      <a:pt x="437" y="85"/>
                                    </a:lnTo>
                                    <a:lnTo>
                                      <a:pt x="436" y="88"/>
                                    </a:lnTo>
                                    <a:lnTo>
                                      <a:pt x="355" y="205"/>
                                    </a:lnTo>
                                    <a:lnTo>
                                      <a:pt x="352" y="205"/>
                                    </a:lnTo>
                                    <a:lnTo>
                                      <a:pt x="344" y="216"/>
                                    </a:lnTo>
                                    <a:lnTo>
                                      <a:pt x="338" y="227"/>
                                    </a:lnTo>
                                    <a:lnTo>
                                      <a:pt x="332" y="239"/>
                                    </a:lnTo>
                                    <a:lnTo>
                                      <a:pt x="324" y="249"/>
                                    </a:lnTo>
                                    <a:lnTo>
                                      <a:pt x="316" y="246"/>
                                    </a:lnTo>
                                    <a:lnTo>
                                      <a:pt x="311" y="249"/>
                                    </a:lnTo>
                                    <a:lnTo>
                                      <a:pt x="310" y="255"/>
                                    </a:lnTo>
                                    <a:lnTo>
                                      <a:pt x="308" y="264"/>
                                    </a:lnTo>
                                    <a:lnTo>
                                      <a:pt x="310" y="276"/>
                                    </a:lnTo>
                                    <a:lnTo>
                                      <a:pt x="310" y="288"/>
                                    </a:lnTo>
                                    <a:lnTo>
                                      <a:pt x="311" y="301"/>
                                    </a:lnTo>
                                    <a:lnTo>
                                      <a:pt x="310" y="311"/>
                                    </a:lnTo>
                                    <a:lnTo>
                                      <a:pt x="307" y="320"/>
                                    </a:lnTo>
                                    <a:lnTo>
                                      <a:pt x="304" y="324"/>
                                    </a:lnTo>
                                    <a:lnTo>
                                      <a:pt x="299" y="327"/>
                                    </a:lnTo>
                                    <a:lnTo>
                                      <a:pt x="297" y="329"/>
                                    </a:lnTo>
                                    <a:lnTo>
                                      <a:pt x="294" y="330"/>
                                    </a:lnTo>
                                    <a:lnTo>
                                      <a:pt x="292" y="330"/>
                                    </a:lnTo>
                                    <a:lnTo>
                                      <a:pt x="291" y="329"/>
                                    </a:lnTo>
                                    <a:lnTo>
                                      <a:pt x="289" y="326"/>
                                    </a:lnTo>
                                    <a:lnTo>
                                      <a:pt x="289" y="321"/>
                                    </a:lnTo>
                                    <a:lnTo>
                                      <a:pt x="289" y="318"/>
                                    </a:lnTo>
                                    <a:lnTo>
                                      <a:pt x="289" y="314"/>
                                    </a:lnTo>
                                    <a:lnTo>
                                      <a:pt x="280" y="323"/>
                                    </a:lnTo>
                                    <a:lnTo>
                                      <a:pt x="275" y="334"/>
                                    </a:lnTo>
                                    <a:lnTo>
                                      <a:pt x="270" y="346"/>
                                    </a:lnTo>
                                    <a:lnTo>
                                      <a:pt x="263" y="355"/>
                                    </a:lnTo>
                                    <a:lnTo>
                                      <a:pt x="253" y="362"/>
                                    </a:lnTo>
                                    <a:lnTo>
                                      <a:pt x="254" y="359"/>
                                    </a:lnTo>
                                    <a:lnTo>
                                      <a:pt x="254" y="356"/>
                                    </a:lnTo>
                                    <a:lnTo>
                                      <a:pt x="255" y="353"/>
                                    </a:lnTo>
                                    <a:lnTo>
                                      <a:pt x="255" y="352"/>
                                    </a:lnTo>
                                    <a:lnTo>
                                      <a:pt x="255" y="351"/>
                                    </a:lnTo>
                                    <a:lnTo>
                                      <a:pt x="254" y="349"/>
                                    </a:lnTo>
                                    <a:lnTo>
                                      <a:pt x="251" y="349"/>
                                    </a:lnTo>
                                    <a:lnTo>
                                      <a:pt x="247" y="349"/>
                                    </a:lnTo>
                                    <a:lnTo>
                                      <a:pt x="257" y="333"/>
                                    </a:lnTo>
                                    <a:lnTo>
                                      <a:pt x="269" y="318"/>
                                    </a:lnTo>
                                    <a:lnTo>
                                      <a:pt x="280" y="304"/>
                                    </a:lnTo>
                                    <a:lnTo>
                                      <a:pt x="288" y="286"/>
                                    </a:lnTo>
                                    <a:lnTo>
                                      <a:pt x="292" y="267"/>
                                    </a:lnTo>
                                    <a:lnTo>
                                      <a:pt x="283" y="277"/>
                                    </a:lnTo>
                                    <a:lnTo>
                                      <a:pt x="272" y="293"/>
                                    </a:lnTo>
                                    <a:lnTo>
                                      <a:pt x="255" y="315"/>
                                    </a:lnTo>
                                    <a:lnTo>
                                      <a:pt x="239" y="340"/>
                                    </a:lnTo>
                                    <a:lnTo>
                                      <a:pt x="222" y="368"/>
                                    </a:lnTo>
                                    <a:lnTo>
                                      <a:pt x="203" y="399"/>
                                    </a:lnTo>
                                    <a:lnTo>
                                      <a:pt x="185" y="430"/>
                                    </a:lnTo>
                                    <a:lnTo>
                                      <a:pt x="169" y="461"/>
                                    </a:lnTo>
                                    <a:lnTo>
                                      <a:pt x="154" y="491"/>
                                    </a:lnTo>
                                    <a:lnTo>
                                      <a:pt x="142" y="519"/>
                                    </a:lnTo>
                                    <a:lnTo>
                                      <a:pt x="138" y="529"/>
                                    </a:lnTo>
                                    <a:lnTo>
                                      <a:pt x="135" y="537"/>
                                    </a:lnTo>
                                    <a:lnTo>
                                      <a:pt x="134" y="544"/>
                                    </a:lnTo>
                                    <a:lnTo>
                                      <a:pt x="132" y="547"/>
                                    </a:lnTo>
                                    <a:lnTo>
                                      <a:pt x="137" y="546"/>
                                    </a:lnTo>
                                    <a:lnTo>
                                      <a:pt x="140" y="544"/>
                                    </a:lnTo>
                                    <a:lnTo>
                                      <a:pt x="142" y="543"/>
                                    </a:lnTo>
                                    <a:lnTo>
                                      <a:pt x="137" y="560"/>
                                    </a:lnTo>
                                    <a:lnTo>
                                      <a:pt x="132" y="576"/>
                                    </a:lnTo>
                                    <a:lnTo>
                                      <a:pt x="129" y="594"/>
                                    </a:lnTo>
                                    <a:lnTo>
                                      <a:pt x="134" y="594"/>
                                    </a:lnTo>
                                    <a:lnTo>
                                      <a:pt x="138" y="593"/>
                                    </a:lnTo>
                                    <a:lnTo>
                                      <a:pt x="141" y="597"/>
                                    </a:lnTo>
                                    <a:lnTo>
                                      <a:pt x="144" y="601"/>
                                    </a:lnTo>
                                    <a:lnTo>
                                      <a:pt x="145" y="609"/>
                                    </a:lnTo>
                                    <a:lnTo>
                                      <a:pt x="147" y="619"/>
                                    </a:lnTo>
                                    <a:lnTo>
                                      <a:pt x="147" y="635"/>
                                    </a:lnTo>
                                    <a:lnTo>
                                      <a:pt x="153" y="636"/>
                                    </a:lnTo>
                                    <a:lnTo>
                                      <a:pt x="159" y="638"/>
                                    </a:lnTo>
                                    <a:lnTo>
                                      <a:pt x="164" y="638"/>
                                    </a:lnTo>
                                    <a:lnTo>
                                      <a:pt x="175" y="636"/>
                                    </a:lnTo>
                                    <a:lnTo>
                                      <a:pt x="179" y="636"/>
                                    </a:lnTo>
                                    <a:lnTo>
                                      <a:pt x="184" y="638"/>
                                    </a:lnTo>
                                    <a:lnTo>
                                      <a:pt x="182" y="645"/>
                                    </a:lnTo>
                                    <a:lnTo>
                                      <a:pt x="181" y="651"/>
                                    </a:lnTo>
                                    <a:lnTo>
                                      <a:pt x="179" y="658"/>
                                    </a:lnTo>
                                    <a:lnTo>
                                      <a:pt x="178" y="661"/>
                                    </a:lnTo>
                                    <a:lnTo>
                                      <a:pt x="176" y="670"/>
                                    </a:lnTo>
                                    <a:lnTo>
                                      <a:pt x="173" y="682"/>
                                    </a:lnTo>
                                    <a:lnTo>
                                      <a:pt x="170" y="697"/>
                                    </a:lnTo>
                                    <a:lnTo>
                                      <a:pt x="167" y="713"/>
                                    </a:lnTo>
                                    <a:lnTo>
                                      <a:pt x="166" y="727"/>
                                    </a:lnTo>
                                    <a:lnTo>
                                      <a:pt x="167" y="742"/>
                                    </a:lnTo>
                                    <a:lnTo>
                                      <a:pt x="170" y="752"/>
                                    </a:lnTo>
                                    <a:lnTo>
                                      <a:pt x="178" y="760"/>
                                    </a:lnTo>
                                    <a:lnTo>
                                      <a:pt x="182" y="757"/>
                                    </a:lnTo>
                                    <a:lnTo>
                                      <a:pt x="187" y="754"/>
                                    </a:lnTo>
                                    <a:lnTo>
                                      <a:pt x="189" y="749"/>
                                    </a:lnTo>
                                    <a:lnTo>
                                      <a:pt x="195" y="722"/>
                                    </a:lnTo>
                                    <a:lnTo>
                                      <a:pt x="197" y="694"/>
                                    </a:lnTo>
                                    <a:lnTo>
                                      <a:pt x="197" y="667"/>
                                    </a:lnTo>
                                    <a:lnTo>
                                      <a:pt x="203" y="639"/>
                                    </a:lnTo>
                                    <a:lnTo>
                                      <a:pt x="210" y="622"/>
                                    </a:lnTo>
                                    <a:lnTo>
                                      <a:pt x="222" y="606"/>
                                    </a:lnTo>
                                    <a:lnTo>
                                      <a:pt x="233" y="591"/>
                                    </a:lnTo>
                                    <a:lnTo>
                                      <a:pt x="245" y="575"/>
                                    </a:lnTo>
                                    <a:lnTo>
                                      <a:pt x="253" y="557"/>
                                    </a:lnTo>
                                    <a:lnTo>
                                      <a:pt x="253" y="553"/>
                                    </a:lnTo>
                                    <a:lnTo>
                                      <a:pt x="254" y="546"/>
                                    </a:lnTo>
                                    <a:lnTo>
                                      <a:pt x="254" y="534"/>
                                    </a:lnTo>
                                    <a:lnTo>
                                      <a:pt x="251" y="521"/>
                                    </a:lnTo>
                                    <a:lnTo>
                                      <a:pt x="247" y="510"/>
                                    </a:lnTo>
                                    <a:lnTo>
                                      <a:pt x="251" y="497"/>
                                    </a:lnTo>
                                    <a:lnTo>
                                      <a:pt x="254" y="483"/>
                                    </a:lnTo>
                                    <a:lnTo>
                                      <a:pt x="258" y="469"/>
                                    </a:lnTo>
                                    <a:lnTo>
                                      <a:pt x="266" y="459"/>
                                    </a:lnTo>
                                    <a:lnTo>
                                      <a:pt x="273" y="449"/>
                                    </a:lnTo>
                                    <a:lnTo>
                                      <a:pt x="279" y="440"/>
                                    </a:lnTo>
                                    <a:lnTo>
                                      <a:pt x="279" y="431"/>
                                    </a:lnTo>
                                    <a:lnTo>
                                      <a:pt x="279" y="431"/>
                                    </a:lnTo>
                                    <a:lnTo>
                                      <a:pt x="279" y="431"/>
                                    </a:lnTo>
                                    <a:lnTo>
                                      <a:pt x="277" y="433"/>
                                    </a:lnTo>
                                    <a:lnTo>
                                      <a:pt x="277" y="433"/>
                                    </a:lnTo>
                                    <a:lnTo>
                                      <a:pt x="277" y="433"/>
                                    </a:lnTo>
                                    <a:lnTo>
                                      <a:pt x="276" y="433"/>
                                    </a:lnTo>
                                    <a:lnTo>
                                      <a:pt x="276" y="433"/>
                                    </a:lnTo>
                                    <a:lnTo>
                                      <a:pt x="276" y="433"/>
                                    </a:lnTo>
                                    <a:lnTo>
                                      <a:pt x="276" y="433"/>
                                    </a:lnTo>
                                    <a:lnTo>
                                      <a:pt x="275" y="433"/>
                                    </a:lnTo>
                                    <a:lnTo>
                                      <a:pt x="273" y="433"/>
                                    </a:lnTo>
                                    <a:lnTo>
                                      <a:pt x="273" y="431"/>
                                    </a:lnTo>
                                    <a:lnTo>
                                      <a:pt x="272" y="430"/>
                                    </a:lnTo>
                                    <a:lnTo>
                                      <a:pt x="272" y="427"/>
                                    </a:lnTo>
                                    <a:lnTo>
                                      <a:pt x="272" y="425"/>
                                    </a:lnTo>
                                    <a:lnTo>
                                      <a:pt x="272" y="425"/>
                                    </a:lnTo>
                                    <a:lnTo>
                                      <a:pt x="273" y="422"/>
                                    </a:lnTo>
                                    <a:lnTo>
                                      <a:pt x="275" y="419"/>
                                    </a:lnTo>
                                    <a:lnTo>
                                      <a:pt x="277" y="418"/>
                                    </a:lnTo>
                                    <a:lnTo>
                                      <a:pt x="279" y="417"/>
                                    </a:lnTo>
                                    <a:lnTo>
                                      <a:pt x="282" y="414"/>
                                    </a:lnTo>
                                    <a:lnTo>
                                      <a:pt x="283" y="412"/>
                                    </a:lnTo>
                                    <a:lnTo>
                                      <a:pt x="285" y="409"/>
                                    </a:lnTo>
                                    <a:lnTo>
                                      <a:pt x="286" y="405"/>
                                    </a:lnTo>
                                    <a:lnTo>
                                      <a:pt x="292" y="390"/>
                                    </a:lnTo>
                                    <a:lnTo>
                                      <a:pt x="295" y="381"/>
                                    </a:lnTo>
                                    <a:lnTo>
                                      <a:pt x="298" y="377"/>
                                    </a:lnTo>
                                    <a:lnTo>
                                      <a:pt x="298" y="373"/>
                                    </a:lnTo>
                                    <a:lnTo>
                                      <a:pt x="299" y="370"/>
                                    </a:lnTo>
                                    <a:lnTo>
                                      <a:pt x="299" y="365"/>
                                    </a:lnTo>
                                    <a:lnTo>
                                      <a:pt x="301" y="361"/>
                                    </a:lnTo>
                                    <a:lnTo>
                                      <a:pt x="302" y="359"/>
                                    </a:lnTo>
                                    <a:lnTo>
                                      <a:pt x="304" y="356"/>
                                    </a:lnTo>
                                    <a:lnTo>
                                      <a:pt x="307" y="353"/>
                                    </a:lnTo>
                                    <a:lnTo>
                                      <a:pt x="310" y="351"/>
                                    </a:lnTo>
                                    <a:lnTo>
                                      <a:pt x="313" y="348"/>
                                    </a:lnTo>
                                    <a:lnTo>
                                      <a:pt x="316" y="346"/>
                                    </a:lnTo>
                                    <a:lnTo>
                                      <a:pt x="319" y="346"/>
                                    </a:lnTo>
                                    <a:lnTo>
                                      <a:pt x="321" y="346"/>
                                    </a:lnTo>
                                    <a:lnTo>
                                      <a:pt x="323" y="349"/>
                                    </a:lnTo>
                                    <a:lnTo>
                                      <a:pt x="324" y="351"/>
                                    </a:lnTo>
                                    <a:lnTo>
                                      <a:pt x="324" y="353"/>
                                    </a:lnTo>
                                    <a:lnTo>
                                      <a:pt x="326" y="356"/>
                                    </a:lnTo>
                                    <a:lnTo>
                                      <a:pt x="326" y="359"/>
                                    </a:lnTo>
                                    <a:lnTo>
                                      <a:pt x="330" y="361"/>
                                    </a:lnTo>
                                    <a:lnTo>
                                      <a:pt x="336" y="355"/>
                                    </a:lnTo>
                                    <a:lnTo>
                                      <a:pt x="342" y="346"/>
                                    </a:lnTo>
                                    <a:lnTo>
                                      <a:pt x="348" y="333"/>
                                    </a:lnTo>
                                    <a:lnTo>
                                      <a:pt x="348" y="332"/>
                                    </a:lnTo>
                                    <a:lnTo>
                                      <a:pt x="349" y="330"/>
                                    </a:lnTo>
                                    <a:lnTo>
                                      <a:pt x="351" y="330"/>
                                    </a:lnTo>
                                    <a:lnTo>
                                      <a:pt x="351" y="330"/>
                                    </a:lnTo>
                                    <a:lnTo>
                                      <a:pt x="352" y="330"/>
                                    </a:lnTo>
                                    <a:lnTo>
                                      <a:pt x="355" y="332"/>
                                    </a:lnTo>
                                    <a:lnTo>
                                      <a:pt x="357" y="336"/>
                                    </a:lnTo>
                                    <a:lnTo>
                                      <a:pt x="357" y="337"/>
                                    </a:lnTo>
                                    <a:lnTo>
                                      <a:pt x="358" y="339"/>
                                    </a:lnTo>
                                    <a:lnTo>
                                      <a:pt x="360" y="348"/>
                                    </a:lnTo>
                                    <a:lnTo>
                                      <a:pt x="361" y="358"/>
                                    </a:lnTo>
                                    <a:lnTo>
                                      <a:pt x="363" y="367"/>
                                    </a:lnTo>
                                    <a:lnTo>
                                      <a:pt x="363" y="371"/>
                                    </a:lnTo>
                                    <a:lnTo>
                                      <a:pt x="363" y="373"/>
                                    </a:lnTo>
                                    <a:lnTo>
                                      <a:pt x="361" y="375"/>
                                    </a:lnTo>
                                    <a:lnTo>
                                      <a:pt x="361" y="377"/>
                                    </a:lnTo>
                                    <a:lnTo>
                                      <a:pt x="363" y="378"/>
                                    </a:lnTo>
                                    <a:lnTo>
                                      <a:pt x="366" y="380"/>
                                    </a:lnTo>
                                    <a:lnTo>
                                      <a:pt x="370" y="381"/>
                                    </a:lnTo>
                                    <a:lnTo>
                                      <a:pt x="373" y="381"/>
                                    </a:lnTo>
                                    <a:lnTo>
                                      <a:pt x="377" y="383"/>
                                    </a:lnTo>
                                    <a:lnTo>
                                      <a:pt x="379" y="386"/>
                                    </a:lnTo>
                                    <a:lnTo>
                                      <a:pt x="380" y="387"/>
                                    </a:lnTo>
                                    <a:lnTo>
                                      <a:pt x="379" y="390"/>
                                    </a:lnTo>
                                    <a:lnTo>
                                      <a:pt x="379" y="393"/>
                                    </a:lnTo>
                                    <a:lnTo>
                                      <a:pt x="377" y="396"/>
                                    </a:lnTo>
                                    <a:lnTo>
                                      <a:pt x="373" y="403"/>
                                    </a:lnTo>
                                    <a:lnTo>
                                      <a:pt x="368" y="411"/>
                                    </a:lnTo>
                                    <a:lnTo>
                                      <a:pt x="366" y="418"/>
                                    </a:lnTo>
                                    <a:lnTo>
                                      <a:pt x="364" y="425"/>
                                    </a:lnTo>
                                    <a:lnTo>
                                      <a:pt x="363" y="433"/>
                                    </a:lnTo>
                                    <a:lnTo>
                                      <a:pt x="361" y="439"/>
                                    </a:lnTo>
                                    <a:lnTo>
                                      <a:pt x="361" y="439"/>
                                    </a:lnTo>
                                    <a:lnTo>
                                      <a:pt x="361" y="441"/>
                                    </a:lnTo>
                                    <a:lnTo>
                                      <a:pt x="360" y="444"/>
                                    </a:lnTo>
                                    <a:lnTo>
                                      <a:pt x="360" y="450"/>
                                    </a:lnTo>
                                    <a:lnTo>
                                      <a:pt x="358" y="455"/>
                                    </a:lnTo>
                                    <a:lnTo>
                                      <a:pt x="358" y="461"/>
                                    </a:lnTo>
                                    <a:lnTo>
                                      <a:pt x="363" y="463"/>
                                    </a:lnTo>
                                    <a:lnTo>
                                      <a:pt x="368" y="468"/>
                                    </a:lnTo>
                                    <a:lnTo>
                                      <a:pt x="373" y="472"/>
                                    </a:lnTo>
                                    <a:lnTo>
                                      <a:pt x="379" y="475"/>
                                    </a:lnTo>
                                    <a:lnTo>
                                      <a:pt x="385" y="471"/>
                                    </a:lnTo>
                                    <a:lnTo>
                                      <a:pt x="389" y="468"/>
                                    </a:lnTo>
                                    <a:lnTo>
                                      <a:pt x="393" y="463"/>
                                    </a:lnTo>
                                    <a:lnTo>
                                      <a:pt x="396" y="456"/>
                                    </a:lnTo>
                                    <a:lnTo>
                                      <a:pt x="402" y="444"/>
                                    </a:lnTo>
                                    <a:lnTo>
                                      <a:pt x="410" y="428"/>
                                    </a:lnTo>
                                    <a:lnTo>
                                      <a:pt x="412" y="424"/>
                                    </a:lnTo>
                                    <a:lnTo>
                                      <a:pt x="414" y="421"/>
                                    </a:lnTo>
                                    <a:lnTo>
                                      <a:pt x="415" y="419"/>
                                    </a:lnTo>
                                    <a:lnTo>
                                      <a:pt x="417" y="419"/>
                                    </a:lnTo>
                                    <a:lnTo>
                                      <a:pt x="418" y="418"/>
                                    </a:lnTo>
                                    <a:lnTo>
                                      <a:pt x="420" y="415"/>
                                    </a:lnTo>
                                    <a:lnTo>
                                      <a:pt x="421" y="411"/>
                                    </a:lnTo>
                                    <a:lnTo>
                                      <a:pt x="423" y="402"/>
                                    </a:lnTo>
                                    <a:lnTo>
                                      <a:pt x="426" y="392"/>
                                    </a:lnTo>
                                    <a:lnTo>
                                      <a:pt x="427" y="387"/>
                                    </a:lnTo>
                                    <a:lnTo>
                                      <a:pt x="429" y="386"/>
                                    </a:lnTo>
                                    <a:lnTo>
                                      <a:pt x="429" y="384"/>
                                    </a:lnTo>
                                    <a:lnTo>
                                      <a:pt x="430" y="381"/>
                                    </a:lnTo>
                                    <a:lnTo>
                                      <a:pt x="432" y="380"/>
                                    </a:lnTo>
                                    <a:lnTo>
                                      <a:pt x="434" y="378"/>
                                    </a:lnTo>
                                    <a:lnTo>
                                      <a:pt x="437" y="375"/>
                                    </a:lnTo>
                                    <a:lnTo>
                                      <a:pt x="439" y="374"/>
                                    </a:lnTo>
                                    <a:lnTo>
                                      <a:pt x="442" y="374"/>
                                    </a:lnTo>
                                    <a:lnTo>
                                      <a:pt x="443" y="378"/>
                                    </a:lnTo>
                                    <a:lnTo>
                                      <a:pt x="442" y="386"/>
                                    </a:lnTo>
                                    <a:lnTo>
                                      <a:pt x="439" y="399"/>
                                    </a:lnTo>
                                    <a:lnTo>
                                      <a:pt x="436" y="406"/>
                                    </a:lnTo>
                                    <a:lnTo>
                                      <a:pt x="434" y="412"/>
                                    </a:lnTo>
                                    <a:lnTo>
                                      <a:pt x="433" y="417"/>
                                    </a:lnTo>
                                    <a:lnTo>
                                      <a:pt x="433" y="418"/>
                                    </a:lnTo>
                                    <a:lnTo>
                                      <a:pt x="433" y="421"/>
                                    </a:lnTo>
                                    <a:lnTo>
                                      <a:pt x="432" y="421"/>
                                    </a:lnTo>
                                    <a:lnTo>
                                      <a:pt x="434" y="443"/>
                                    </a:lnTo>
                                    <a:lnTo>
                                      <a:pt x="434" y="465"/>
                                    </a:lnTo>
                                    <a:lnTo>
                                      <a:pt x="432" y="487"/>
                                    </a:lnTo>
                                    <a:lnTo>
                                      <a:pt x="432" y="507"/>
                                    </a:lnTo>
                                    <a:lnTo>
                                      <a:pt x="437" y="529"/>
                                    </a:lnTo>
                                    <a:lnTo>
                                      <a:pt x="440" y="537"/>
                                    </a:lnTo>
                                    <a:lnTo>
                                      <a:pt x="445" y="543"/>
                                    </a:lnTo>
                                    <a:lnTo>
                                      <a:pt x="451" y="547"/>
                                    </a:lnTo>
                                    <a:lnTo>
                                      <a:pt x="459" y="553"/>
                                    </a:lnTo>
                                    <a:lnTo>
                                      <a:pt x="473" y="559"/>
                                    </a:lnTo>
                                    <a:lnTo>
                                      <a:pt x="493" y="568"/>
                                    </a:lnTo>
                                    <a:lnTo>
                                      <a:pt x="487" y="593"/>
                                    </a:lnTo>
                                    <a:lnTo>
                                      <a:pt x="490" y="595"/>
                                    </a:lnTo>
                                    <a:lnTo>
                                      <a:pt x="493" y="600"/>
                                    </a:lnTo>
                                    <a:lnTo>
                                      <a:pt x="498" y="600"/>
                                    </a:lnTo>
                                    <a:lnTo>
                                      <a:pt x="503" y="603"/>
                                    </a:lnTo>
                                    <a:lnTo>
                                      <a:pt x="508" y="604"/>
                                    </a:lnTo>
                                    <a:lnTo>
                                      <a:pt x="502" y="641"/>
                                    </a:lnTo>
                                    <a:lnTo>
                                      <a:pt x="499" y="670"/>
                                    </a:lnTo>
                                    <a:lnTo>
                                      <a:pt x="495" y="691"/>
                                    </a:lnTo>
                                    <a:lnTo>
                                      <a:pt x="493" y="707"/>
                                    </a:lnTo>
                                    <a:lnTo>
                                      <a:pt x="492" y="717"/>
                                    </a:lnTo>
                                    <a:lnTo>
                                      <a:pt x="492" y="724"/>
                                    </a:lnTo>
                                    <a:lnTo>
                                      <a:pt x="492" y="727"/>
                                    </a:lnTo>
                                    <a:lnTo>
                                      <a:pt x="492" y="730"/>
                                    </a:lnTo>
                                    <a:lnTo>
                                      <a:pt x="493" y="732"/>
                                    </a:lnTo>
                                    <a:lnTo>
                                      <a:pt x="509" y="735"/>
                                    </a:lnTo>
                                    <a:lnTo>
                                      <a:pt x="525" y="742"/>
                                    </a:lnTo>
                                    <a:lnTo>
                                      <a:pt x="537" y="752"/>
                                    </a:lnTo>
                                    <a:lnTo>
                                      <a:pt x="545" y="767"/>
                                    </a:lnTo>
                                    <a:lnTo>
                                      <a:pt x="546" y="783"/>
                                    </a:lnTo>
                                    <a:lnTo>
                                      <a:pt x="539" y="801"/>
                                    </a:lnTo>
                                    <a:lnTo>
                                      <a:pt x="524" y="820"/>
                                    </a:lnTo>
                                    <a:lnTo>
                                      <a:pt x="523" y="820"/>
                                    </a:lnTo>
                                    <a:lnTo>
                                      <a:pt x="523" y="820"/>
                                    </a:lnTo>
                                    <a:lnTo>
                                      <a:pt x="523" y="820"/>
                                    </a:lnTo>
                                    <a:lnTo>
                                      <a:pt x="521" y="820"/>
                                    </a:lnTo>
                                    <a:lnTo>
                                      <a:pt x="518" y="818"/>
                                    </a:lnTo>
                                    <a:lnTo>
                                      <a:pt x="514" y="814"/>
                                    </a:lnTo>
                                    <a:lnTo>
                                      <a:pt x="511" y="811"/>
                                    </a:lnTo>
                                    <a:lnTo>
                                      <a:pt x="508" y="810"/>
                                    </a:lnTo>
                                    <a:lnTo>
                                      <a:pt x="506" y="808"/>
                                    </a:lnTo>
                                    <a:lnTo>
                                      <a:pt x="503" y="808"/>
                                    </a:lnTo>
                                    <a:lnTo>
                                      <a:pt x="501" y="808"/>
                                    </a:lnTo>
                                    <a:lnTo>
                                      <a:pt x="498" y="808"/>
                                    </a:lnTo>
                                    <a:lnTo>
                                      <a:pt x="496" y="811"/>
                                    </a:lnTo>
                                    <a:lnTo>
                                      <a:pt x="495" y="814"/>
                                    </a:lnTo>
                                    <a:lnTo>
                                      <a:pt x="490" y="821"/>
                                    </a:lnTo>
                                    <a:lnTo>
                                      <a:pt x="484" y="832"/>
                                    </a:lnTo>
                                    <a:lnTo>
                                      <a:pt x="481" y="833"/>
                                    </a:lnTo>
                                    <a:lnTo>
                                      <a:pt x="477" y="834"/>
                                    </a:lnTo>
                                    <a:lnTo>
                                      <a:pt x="477" y="820"/>
                                    </a:lnTo>
                                    <a:lnTo>
                                      <a:pt x="474" y="808"/>
                                    </a:lnTo>
                                    <a:lnTo>
                                      <a:pt x="468" y="796"/>
                                    </a:lnTo>
                                    <a:lnTo>
                                      <a:pt x="459" y="796"/>
                                    </a:lnTo>
                                    <a:lnTo>
                                      <a:pt x="452" y="799"/>
                                    </a:lnTo>
                                    <a:lnTo>
                                      <a:pt x="446" y="805"/>
                                    </a:lnTo>
                                    <a:lnTo>
                                      <a:pt x="439" y="808"/>
                                    </a:lnTo>
                                    <a:lnTo>
                                      <a:pt x="430" y="795"/>
                                    </a:lnTo>
                                    <a:lnTo>
                                      <a:pt x="424" y="786"/>
                                    </a:lnTo>
                                    <a:lnTo>
                                      <a:pt x="421" y="782"/>
                                    </a:lnTo>
                                    <a:lnTo>
                                      <a:pt x="421" y="779"/>
                                    </a:lnTo>
                                    <a:lnTo>
                                      <a:pt x="421" y="779"/>
                                    </a:lnTo>
                                    <a:lnTo>
                                      <a:pt x="429" y="758"/>
                                    </a:lnTo>
                                    <a:lnTo>
                                      <a:pt x="439" y="741"/>
                                    </a:lnTo>
                                    <a:lnTo>
                                      <a:pt x="451" y="724"/>
                                    </a:lnTo>
                                    <a:lnTo>
                                      <a:pt x="461" y="707"/>
                                    </a:lnTo>
                                    <a:lnTo>
                                      <a:pt x="470" y="688"/>
                                    </a:lnTo>
                                    <a:lnTo>
                                      <a:pt x="464" y="686"/>
                                    </a:lnTo>
                                    <a:lnTo>
                                      <a:pt x="459" y="685"/>
                                    </a:lnTo>
                                    <a:lnTo>
                                      <a:pt x="458" y="680"/>
                                    </a:lnTo>
                                    <a:lnTo>
                                      <a:pt x="456" y="678"/>
                                    </a:lnTo>
                                    <a:lnTo>
                                      <a:pt x="436" y="697"/>
                                    </a:lnTo>
                                    <a:lnTo>
                                      <a:pt x="420" y="713"/>
                                    </a:lnTo>
                                    <a:lnTo>
                                      <a:pt x="408" y="723"/>
                                    </a:lnTo>
                                    <a:lnTo>
                                      <a:pt x="399" y="730"/>
                                    </a:lnTo>
                                    <a:lnTo>
                                      <a:pt x="393" y="736"/>
                                    </a:lnTo>
                                    <a:lnTo>
                                      <a:pt x="389" y="739"/>
                                    </a:lnTo>
                                    <a:lnTo>
                                      <a:pt x="385" y="742"/>
                                    </a:lnTo>
                                    <a:lnTo>
                                      <a:pt x="380" y="744"/>
                                    </a:lnTo>
                                    <a:lnTo>
                                      <a:pt x="380" y="744"/>
                                    </a:lnTo>
                                    <a:lnTo>
                                      <a:pt x="380" y="744"/>
                                    </a:lnTo>
                                    <a:lnTo>
                                      <a:pt x="379" y="745"/>
                                    </a:lnTo>
                                    <a:lnTo>
                                      <a:pt x="383" y="758"/>
                                    </a:lnTo>
                                    <a:lnTo>
                                      <a:pt x="386" y="771"/>
                                    </a:lnTo>
                                    <a:lnTo>
                                      <a:pt x="382" y="773"/>
                                    </a:lnTo>
                                    <a:lnTo>
                                      <a:pt x="377" y="774"/>
                                    </a:lnTo>
                                    <a:lnTo>
                                      <a:pt x="364" y="763"/>
                                    </a:lnTo>
                                    <a:lnTo>
                                      <a:pt x="351" y="749"/>
                                    </a:lnTo>
                                    <a:lnTo>
                                      <a:pt x="338" y="739"/>
                                    </a:lnTo>
                                    <a:lnTo>
                                      <a:pt x="332" y="752"/>
                                    </a:lnTo>
                                    <a:lnTo>
                                      <a:pt x="323" y="766"/>
                                    </a:lnTo>
                                    <a:lnTo>
                                      <a:pt x="313" y="776"/>
                                    </a:lnTo>
                                    <a:lnTo>
                                      <a:pt x="301" y="786"/>
                                    </a:lnTo>
                                    <a:lnTo>
                                      <a:pt x="289" y="798"/>
                                    </a:lnTo>
                                    <a:lnTo>
                                      <a:pt x="280" y="808"/>
                                    </a:lnTo>
                                    <a:lnTo>
                                      <a:pt x="275" y="821"/>
                                    </a:lnTo>
                                    <a:lnTo>
                                      <a:pt x="272" y="837"/>
                                    </a:lnTo>
                                    <a:lnTo>
                                      <a:pt x="276" y="855"/>
                                    </a:lnTo>
                                    <a:lnTo>
                                      <a:pt x="292" y="832"/>
                                    </a:lnTo>
                                    <a:lnTo>
                                      <a:pt x="305" y="814"/>
                                    </a:lnTo>
                                    <a:lnTo>
                                      <a:pt x="316" y="799"/>
                                    </a:lnTo>
                                    <a:lnTo>
                                      <a:pt x="324" y="790"/>
                                    </a:lnTo>
                                    <a:lnTo>
                                      <a:pt x="332" y="783"/>
                                    </a:lnTo>
                                    <a:lnTo>
                                      <a:pt x="338" y="779"/>
                                    </a:lnTo>
                                    <a:lnTo>
                                      <a:pt x="344" y="777"/>
                                    </a:lnTo>
                                    <a:lnTo>
                                      <a:pt x="349" y="776"/>
                                    </a:lnTo>
                                    <a:lnTo>
                                      <a:pt x="357" y="776"/>
                                    </a:lnTo>
                                    <a:lnTo>
                                      <a:pt x="355" y="786"/>
                                    </a:lnTo>
                                    <a:lnTo>
                                      <a:pt x="357" y="792"/>
                                    </a:lnTo>
                                    <a:lnTo>
                                      <a:pt x="361" y="799"/>
                                    </a:lnTo>
                                    <a:lnTo>
                                      <a:pt x="355" y="817"/>
                                    </a:lnTo>
                                    <a:lnTo>
                                      <a:pt x="349" y="834"/>
                                    </a:lnTo>
                                    <a:lnTo>
                                      <a:pt x="346" y="852"/>
                                    </a:lnTo>
                                    <a:lnTo>
                                      <a:pt x="351" y="846"/>
                                    </a:lnTo>
                                    <a:lnTo>
                                      <a:pt x="357" y="839"/>
                                    </a:lnTo>
                                    <a:lnTo>
                                      <a:pt x="363" y="833"/>
                                    </a:lnTo>
                                    <a:lnTo>
                                      <a:pt x="368" y="834"/>
                                    </a:lnTo>
                                    <a:lnTo>
                                      <a:pt x="373" y="834"/>
                                    </a:lnTo>
                                    <a:lnTo>
                                      <a:pt x="379" y="845"/>
                                    </a:lnTo>
                                    <a:lnTo>
                                      <a:pt x="385" y="849"/>
                                    </a:lnTo>
                                    <a:lnTo>
                                      <a:pt x="392" y="852"/>
                                    </a:lnTo>
                                    <a:lnTo>
                                      <a:pt x="402" y="852"/>
                                    </a:lnTo>
                                    <a:lnTo>
                                      <a:pt x="405" y="846"/>
                                    </a:lnTo>
                                    <a:lnTo>
                                      <a:pt x="407" y="840"/>
                                    </a:lnTo>
                                    <a:lnTo>
                                      <a:pt x="410" y="834"/>
                                    </a:lnTo>
                                    <a:lnTo>
                                      <a:pt x="412" y="830"/>
                                    </a:lnTo>
                                    <a:lnTo>
                                      <a:pt x="414" y="833"/>
                                    </a:lnTo>
                                    <a:lnTo>
                                      <a:pt x="417" y="840"/>
                                    </a:lnTo>
                                    <a:lnTo>
                                      <a:pt x="420" y="851"/>
                                    </a:lnTo>
                                    <a:lnTo>
                                      <a:pt x="420" y="862"/>
                                    </a:lnTo>
                                    <a:lnTo>
                                      <a:pt x="414" y="874"/>
                                    </a:lnTo>
                                    <a:lnTo>
                                      <a:pt x="412" y="877"/>
                                    </a:lnTo>
                                    <a:lnTo>
                                      <a:pt x="405" y="883"/>
                                    </a:lnTo>
                                    <a:lnTo>
                                      <a:pt x="396" y="892"/>
                                    </a:lnTo>
                                    <a:lnTo>
                                      <a:pt x="385" y="902"/>
                                    </a:lnTo>
                                    <a:lnTo>
                                      <a:pt x="371" y="914"/>
                                    </a:lnTo>
                                    <a:lnTo>
                                      <a:pt x="360" y="925"/>
                                    </a:lnTo>
                                    <a:lnTo>
                                      <a:pt x="346" y="937"/>
                                    </a:lnTo>
                                    <a:lnTo>
                                      <a:pt x="336" y="946"/>
                                    </a:lnTo>
                                    <a:lnTo>
                                      <a:pt x="329" y="952"/>
                                    </a:lnTo>
                                    <a:lnTo>
                                      <a:pt x="324" y="953"/>
                                    </a:lnTo>
                                    <a:lnTo>
                                      <a:pt x="321" y="950"/>
                                    </a:lnTo>
                                    <a:lnTo>
                                      <a:pt x="319" y="946"/>
                                    </a:lnTo>
                                    <a:lnTo>
                                      <a:pt x="323" y="934"/>
                                    </a:lnTo>
                                    <a:lnTo>
                                      <a:pt x="330" y="922"/>
                                    </a:lnTo>
                                    <a:lnTo>
                                      <a:pt x="336" y="909"/>
                                    </a:lnTo>
                                    <a:lnTo>
                                      <a:pt x="338" y="896"/>
                                    </a:lnTo>
                                    <a:lnTo>
                                      <a:pt x="316" y="912"/>
                                    </a:lnTo>
                                    <a:lnTo>
                                      <a:pt x="299" y="927"/>
                                    </a:lnTo>
                                    <a:lnTo>
                                      <a:pt x="288" y="940"/>
                                    </a:lnTo>
                                    <a:lnTo>
                                      <a:pt x="282" y="956"/>
                                    </a:lnTo>
                                    <a:lnTo>
                                      <a:pt x="277" y="974"/>
                                    </a:lnTo>
                                    <a:lnTo>
                                      <a:pt x="276" y="996"/>
                                    </a:lnTo>
                                    <a:lnTo>
                                      <a:pt x="276" y="1025"/>
                                    </a:lnTo>
                                    <a:lnTo>
                                      <a:pt x="272" y="1024"/>
                                    </a:lnTo>
                                    <a:lnTo>
                                      <a:pt x="267" y="1024"/>
                                    </a:lnTo>
                                    <a:lnTo>
                                      <a:pt x="254" y="1049"/>
                                    </a:lnTo>
                                    <a:lnTo>
                                      <a:pt x="242" y="1069"/>
                                    </a:lnTo>
                                    <a:lnTo>
                                      <a:pt x="235" y="1085"/>
                                    </a:lnTo>
                                    <a:lnTo>
                                      <a:pt x="228" y="1097"/>
                                    </a:lnTo>
                                    <a:lnTo>
                                      <a:pt x="225" y="1106"/>
                                    </a:lnTo>
                                    <a:lnTo>
                                      <a:pt x="222" y="1112"/>
                                    </a:lnTo>
                                    <a:lnTo>
                                      <a:pt x="220" y="1116"/>
                                    </a:lnTo>
                                    <a:lnTo>
                                      <a:pt x="219" y="1120"/>
                                    </a:lnTo>
                                    <a:lnTo>
                                      <a:pt x="219" y="1125"/>
                                    </a:lnTo>
                                    <a:lnTo>
                                      <a:pt x="210" y="1188"/>
                                    </a:lnTo>
                                    <a:lnTo>
                                      <a:pt x="198" y="1249"/>
                                    </a:lnTo>
                                    <a:lnTo>
                                      <a:pt x="192" y="1271"/>
                                    </a:lnTo>
                                    <a:lnTo>
                                      <a:pt x="185" y="1293"/>
                                    </a:lnTo>
                                    <a:lnTo>
                                      <a:pt x="179" y="1315"/>
                                    </a:lnTo>
                                    <a:lnTo>
                                      <a:pt x="176" y="1337"/>
                                    </a:lnTo>
                                    <a:lnTo>
                                      <a:pt x="178" y="1361"/>
                                    </a:lnTo>
                                    <a:lnTo>
                                      <a:pt x="188" y="1396"/>
                                    </a:lnTo>
                                    <a:lnTo>
                                      <a:pt x="195" y="1424"/>
                                    </a:lnTo>
                                    <a:lnTo>
                                      <a:pt x="200" y="1444"/>
                                    </a:lnTo>
                                    <a:lnTo>
                                      <a:pt x="203" y="1459"/>
                                    </a:lnTo>
                                    <a:lnTo>
                                      <a:pt x="206" y="1469"/>
                                    </a:lnTo>
                                    <a:lnTo>
                                      <a:pt x="206" y="1475"/>
                                    </a:lnTo>
                                    <a:lnTo>
                                      <a:pt x="204" y="1480"/>
                                    </a:lnTo>
                                    <a:lnTo>
                                      <a:pt x="203" y="1481"/>
                                    </a:lnTo>
                                    <a:lnTo>
                                      <a:pt x="200" y="1483"/>
                                    </a:lnTo>
                                    <a:lnTo>
                                      <a:pt x="189" y="1469"/>
                                    </a:lnTo>
                                    <a:lnTo>
                                      <a:pt x="182" y="1456"/>
                                    </a:lnTo>
                                    <a:lnTo>
                                      <a:pt x="176" y="1443"/>
                                    </a:lnTo>
                                    <a:lnTo>
                                      <a:pt x="173" y="1433"/>
                                    </a:lnTo>
                                    <a:lnTo>
                                      <a:pt x="172" y="1425"/>
                                    </a:lnTo>
                                    <a:lnTo>
                                      <a:pt x="169" y="1421"/>
                                    </a:lnTo>
                                    <a:lnTo>
                                      <a:pt x="160" y="1414"/>
                                    </a:lnTo>
                                    <a:lnTo>
                                      <a:pt x="151" y="1403"/>
                                    </a:lnTo>
                                    <a:lnTo>
                                      <a:pt x="140" y="1393"/>
                                    </a:lnTo>
                                    <a:lnTo>
                                      <a:pt x="129" y="1384"/>
                                    </a:lnTo>
                                    <a:lnTo>
                                      <a:pt x="122" y="1380"/>
                                    </a:lnTo>
                                    <a:lnTo>
                                      <a:pt x="118" y="1383"/>
                                    </a:lnTo>
                                    <a:lnTo>
                                      <a:pt x="113" y="1387"/>
                                    </a:lnTo>
                                    <a:lnTo>
                                      <a:pt x="112" y="1395"/>
                                    </a:lnTo>
                                    <a:lnTo>
                                      <a:pt x="110" y="1406"/>
                                    </a:lnTo>
                                    <a:lnTo>
                                      <a:pt x="110" y="1425"/>
                                    </a:lnTo>
                                    <a:lnTo>
                                      <a:pt x="107" y="1425"/>
                                    </a:lnTo>
                                    <a:lnTo>
                                      <a:pt x="104" y="1425"/>
                                    </a:lnTo>
                                    <a:lnTo>
                                      <a:pt x="101" y="1425"/>
                                    </a:lnTo>
                                    <a:lnTo>
                                      <a:pt x="100" y="1424"/>
                                    </a:lnTo>
                                    <a:lnTo>
                                      <a:pt x="97" y="1421"/>
                                    </a:lnTo>
                                    <a:lnTo>
                                      <a:pt x="94" y="1418"/>
                                    </a:lnTo>
                                    <a:lnTo>
                                      <a:pt x="90" y="1414"/>
                                    </a:lnTo>
                                    <a:lnTo>
                                      <a:pt x="85" y="1415"/>
                                    </a:lnTo>
                                    <a:lnTo>
                                      <a:pt x="81" y="1417"/>
                                    </a:lnTo>
                                    <a:lnTo>
                                      <a:pt x="79" y="1421"/>
                                    </a:lnTo>
                                    <a:lnTo>
                                      <a:pt x="79" y="1425"/>
                                    </a:lnTo>
                                    <a:lnTo>
                                      <a:pt x="76" y="1434"/>
                                    </a:lnTo>
                                    <a:lnTo>
                                      <a:pt x="74" y="1449"/>
                                    </a:lnTo>
                                    <a:lnTo>
                                      <a:pt x="71" y="1447"/>
                                    </a:lnTo>
                                    <a:lnTo>
                                      <a:pt x="68" y="1446"/>
                                    </a:lnTo>
                                    <a:lnTo>
                                      <a:pt x="68" y="1450"/>
                                    </a:lnTo>
                                    <a:lnTo>
                                      <a:pt x="69" y="1463"/>
                                    </a:lnTo>
                                    <a:lnTo>
                                      <a:pt x="72" y="1481"/>
                                    </a:lnTo>
                                    <a:lnTo>
                                      <a:pt x="75" y="1503"/>
                                    </a:lnTo>
                                    <a:lnTo>
                                      <a:pt x="79" y="1529"/>
                                    </a:lnTo>
                                    <a:lnTo>
                                      <a:pt x="87" y="1556"/>
                                    </a:lnTo>
                                    <a:lnTo>
                                      <a:pt x="94" y="1582"/>
                                    </a:lnTo>
                                    <a:lnTo>
                                      <a:pt x="103" y="1606"/>
                                    </a:lnTo>
                                    <a:lnTo>
                                      <a:pt x="113" y="1628"/>
                                    </a:lnTo>
                                    <a:lnTo>
                                      <a:pt x="125" y="1644"/>
                                    </a:lnTo>
                                    <a:lnTo>
                                      <a:pt x="138" y="1654"/>
                                    </a:lnTo>
                                    <a:lnTo>
                                      <a:pt x="153" y="1656"/>
                                    </a:lnTo>
                                    <a:lnTo>
                                      <a:pt x="150" y="1637"/>
                                    </a:lnTo>
                                    <a:lnTo>
                                      <a:pt x="144" y="1617"/>
                                    </a:lnTo>
                                    <a:lnTo>
                                      <a:pt x="140" y="1598"/>
                                    </a:lnTo>
                                    <a:lnTo>
                                      <a:pt x="140" y="1578"/>
                                    </a:lnTo>
                                    <a:lnTo>
                                      <a:pt x="144" y="1579"/>
                                    </a:lnTo>
                                    <a:lnTo>
                                      <a:pt x="147" y="1582"/>
                                    </a:lnTo>
                                    <a:lnTo>
                                      <a:pt x="151" y="1581"/>
                                    </a:lnTo>
                                    <a:lnTo>
                                      <a:pt x="154" y="1581"/>
                                    </a:lnTo>
                                    <a:lnTo>
                                      <a:pt x="154" y="1565"/>
                                    </a:lnTo>
                                    <a:lnTo>
                                      <a:pt x="154" y="1554"/>
                                    </a:lnTo>
                                    <a:lnTo>
                                      <a:pt x="156" y="1547"/>
                                    </a:lnTo>
                                    <a:lnTo>
                                      <a:pt x="156" y="1543"/>
                                    </a:lnTo>
                                    <a:lnTo>
                                      <a:pt x="157" y="1538"/>
                                    </a:lnTo>
                                    <a:lnTo>
                                      <a:pt x="162" y="1547"/>
                                    </a:lnTo>
                                    <a:lnTo>
                                      <a:pt x="166" y="1554"/>
                                    </a:lnTo>
                                    <a:lnTo>
                                      <a:pt x="169" y="1562"/>
                                    </a:lnTo>
                                    <a:lnTo>
                                      <a:pt x="172" y="1573"/>
                                    </a:lnTo>
                                    <a:lnTo>
                                      <a:pt x="176" y="1591"/>
                                    </a:lnTo>
                                    <a:lnTo>
                                      <a:pt x="182" y="1615"/>
                                    </a:lnTo>
                                    <a:lnTo>
                                      <a:pt x="182" y="1629"/>
                                    </a:lnTo>
                                    <a:lnTo>
                                      <a:pt x="184" y="1645"/>
                                    </a:lnTo>
                                    <a:lnTo>
                                      <a:pt x="188" y="1663"/>
                                    </a:lnTo>
                                    <a:lnTo>
                                      <a:pt x="195" y="1679"/>
                                    </a:lnTo>
                                    <a:lnTo>
                                      <a:pt x="207" y="1692"/>
                                    </a:lnTo>
                                    <a:lnTo>
                                      <a:pt x="216" y="1679"/>
                                    </a:lnTo>
                                    <a:lnTo>
                                      <a:pt x="223" y="1673"/>
                                    </a:lnTo>
                                    <a:lnTo>
                                      <a:pt x="232" y="1672"/>
                                    </a:lnTo>
                                    <a:lnTo>
                                      <a:pt x="242" y="1673"/>
                                    </a:lnTo>
                                    <a:lnTo>
                                      <a:pt x="253" y="1707"/>
                                    </a:lnTo>
                                    <a:lnTo>
                                      <a:pt x="263" y="1733"/>
                                    </a:lnTo>
                                    <a:lnTo>
                                      <a:pt x="270" y="1754"/>
                                    </a:lnTo>
                                    <a:lnTo>
                                      <a:pt x="277" y="1768"/>
                                    </a:lnTo>
                                    <a:lnTo>
                                      <a:pt x="282" y="1780"/>
                                    </a:lnTo>
                                    <a:lnTo>
                                      <a:pt x="288" y="1789"/>
                                    </a:lnTo>
                                    <a:lnTo>
                                      <a:pt x="294" y="1793"/>
                                    </a:lnTo>
                                    <a:lnTo>
                                      <a:pt x="299" y="1798"/>
                                    </a:lnTo>
                                    <a:lnTo>
                                      <a:pt x="307" y="1801"/>
                                    </a:lnTo>
                                    <a:lnTo>
                                      <a:pt x="316" y="1802"/>
                                    </a:lnTo>
                                    <a:lnTo>
                                      <a:pt x="316" y="1802"/>
                                    </a:lnTo>
                                    <a:lnTo>
                                      <a:pt x="316" y="1802"/>
                                    </a:lnTo>
                                    <a:lnTo>
                                      <a:pt x="316" y="1801"/>
                                    </a:lnTo>
                                    <a:lnTo>
                                      <a:pt x="316" y="1796"/>
                                    </a:lnTo>
                                    <a:lnTo>
                                      <a:pt x="317" y="1793"/>
                                    </a:lnTo>
                                    <a:lnTo>
                                      <a:pt x="317" y="1789"/>
                                    </a:lnTo>
                                    <a:lnTo>
                                      <a:pt x="321" y="1788"/>
                                    </a:lnTo>
                                    <a:lnTo>
                                      <a:pt x="326" y="1788"/>
                                    </a:lnTo>
                                    <a:lnTo>
                                      <a:pt x="327" y="1792"/>
                                    </a:lnTo>
                                    <a:lnTo>
                                      <a:pt x="329" y="1795"/>
                                    </a:lnTo>
                                    <a:lnTo>
                                      <a:pt x="338" y="1773"/>
                                    </a:lnTo>
                                    <a:lnTo>
                                      <a:pt x="346" y="1757"/>
                                    </a:lnTo>
                                    <a:lnTo>
                                      <a:pt x="354" y="1748"/>
                                    </a:lnTo>
                                    <a:lnTo>
                                      <a:pt x="363" y="1741"/>
                                    </a:lnTo>
                                    <a:lnTo>
                                      <a:pt x="371" y="1736"/>
                                    </a:lnTo>
                                    <a:lnTo>
                                      <a:pt x="373" y="1724"/>
                                    </a:lnTo>
                                    <a:lnTo>
                                      <a:pt x="377" y="1717"/>
                                    </a:lnTo>
                                    <a:lnTo>
                                      <a:pt x="389" y="1711"/>
                                    </a:lnTo>
                                    <a:lnTo>
                                      <a:pt x="405" y="1720"/>
                                    </a:lnTo>
                                    <a:lnTo>
                                      <a:pt x="417" y="1724"/>
                                    </a:lnTo>
                                    <a:lnTo>
                                      <a:pt x="427" y="1726"/>
                                    </a:lnTo>
                                    <a:lnTo>
                                      <a:pt x="437" y="1724"/>
                                    </a:lnTo>
                                    <a:lnTo>
                                      <a:pt x="449" y="1719"/>
                                    </a:lnTo>
                                    <a:lnTo>
                                      <a:pt x="464" y="1708"/>
                                    </a:lnTo>
                                    <a:lnTo>
                                      <a:pt x="483" y="1692"/>
                                    </a:lnTo>
                                    <a:lnTo>
                                      <a:pt x="616" y="1779"/>
                                    </a:lnTo>
                                    <a:lnTo>
                                      <a:pt x="637" y="1785"/>
                                    </a:lnTo>
                                    <a:lnTo>
                                      <a:pt x="657" y="1785"/>
                                    </a:lnTo>
                                    <a:lnTo>
                                      <a:pt x="677" y="1782"/>
                                    </a:lnTo>
                                    <a:lnTo>
                                      <a:pt x="707" y="1779"/>
                                    </a:lnTo>
                                    <a:lnTo>
                                      <a:pt x="721" y="1793"/>
                                    </a:lnTo>
                                    <a:lnTo>
                                      <a:pt x="735" y="1807"/>
                                    </a:lnTo>
                                    <a:lnTo>
                                      <a:pt x="747" y="1823"/>
                                    </a:lnTo>
                                    <a:lnTo>
                                      <a:pt x="748" y="1826"/>
                                    </a:lnTo>
                                    <a:lnTo>
                                      <a:pt x="750" y="1829"/>
                                    </a:lnTo>
                                    <a:lnTo>
                                      <a:pt x="751" y="1830"/>
                                    </a:lnTo>
                                    <a:lnTo>
                                      <a:pt x="753" y="1833"/>
                                    </a:lnTo>
                                    <a:lnTo>
                                      <a:pt x="754" y="1836"/>
                                    </a:lnTo>
                                    <a:lnTo>
                                      <a:pt x="756" y="1840"/>
                                    </a:lnTo>
                                    <a:lnTo>
                                      <a:pt x="766" y="1856"/>
                                    </a:lnTo>
                                    <a:lnTo>
                                      <a:pt x="773" y="1867"/>
                                    </a:lnTo>
                                    <a:lnTo>
                                      <a:pt x="782" y="1873"/>
                                    </a:lnTo>
                                    <a:lnTo>
                                      <a:pt x="794" y="1876"/>
                                    </a:lnTo>
                                    <a:lnTo>
                                      <a:pt x="810" y="1877"/>
                                    </a:lnTo>
                                    <a:lnTo>
                                      <a:pt x="832" y="1877"/>
                                    </a:lnTo>
                                    <a:lnTo>
                                      <a:pt x="838" y="1877"/>
                                    </a:lnTo>
                                    <a:lnTo>
                                      <a:pt x="842" y="1878"/>
                                    </a:lnTo>
                                    <a:lnTo>
                                      <a:pt x="861" y="1884"/>
                                    </a:lnTo>
                                    <a:lnTo>
                                      <a:pt x="878" y="1893"/>
                                    </a:lnTo>
                                    <a:lnTo>
                                      <a:pt x="895" y="1902"/>
                                    </a:lnTo>
                                    <a:lnTo>
                                      <a:pt x="913" y="1909"/>
                                    </a:lnTo>
                                    <a:lnTo>
                                      <a:pt x="930" y="1909"/>
                                    </a:lnTo>
                                    <a:lnTo>
                                      <a:pt x="945" y="1905"/>
                                    </a:lnTo>
                                    <a:lnTo>
                                      <a:pt x="961" y="1902"/>
                                    </a:lnTo>
                                    <a:lnTo>
                                      <a:pt x="979" y="1902"/>
                                    </a:lnTo>
                                    <a:lnTo>
                                      <a:pt x="982" y="1902"/>
                                    </a:lnTo>
                                    <a:lnTo>
                                      <a:pt x="985" y="1903"/>
                                    </a:lnTo>
                                    <a:lnTo>
                                      <a:pt x="1005" y="1912"/>
                                    </a:lnTo>
                                    <a:lnTo>
                                      <a:pt x="1024" y="1922"/>
                                    </a:lnTo>
                                    <a:lnTo>
                                      <a:pt x="1043" y="1934"/>
                                    </a:lnTo>
                                    <a:lnTo>
                                      <a:pt x="1052" y="1941"/>
                                    </a:lnTo>
                                    <a:lnTo>
                                      <a:pt x="1062" y="1953"/>
                                    </a:lnTo>
                                    <a:lnTo>
                                      <a:pt x="1073" y="1966"/>
                                    </a:lnTo>
                                    <a:lnTo>
                                      <a:pt x="1082" y="1983"/>
                                    </a:lnTo>
                                    <a:lnTo>
                                      <a:pt x="1087" y="1996"/>
                                    </a:lnTo>
                                    <a:lnTo>
                                      <a:pt x="1092" y="2006"/>
                                    </a:lnTo>
                                    <a:lnTo>
                                      <a:pt x="1092" y="2021"/>
                                    </a:lnTo>
                                    <a:lnTo>
                                      <a:pt x="1087" y="2038"/>
                                    </a:lnTo>
                                    <a:lnTo>
                                      <a:pt x="1083" y="2056"/>
                                    </a:lnTo>
                                    <a:lnTo>
                                      <a:pt x="1077" y="2071"/>
                                    </a:lnTo>
                                    <a:lnTo>
                                      <a:pt x="1071" y="2079"/>
                                    </a:lnTo>
                                    <a:lnTo>
                                      <a:pt x="1070" y="2084"/>
                                    </a:lnTo>
                                    <a:lnTo>
                                      <a:pt x="1068" y="2085"/>
                                    </a:lnTo>
                                    <a:lnTo>
                                      <a:pt x="1067" y="2088"/>
                                    </a:lnTo>
                                    <a:lnTo>
                                      <a:pt x="1067" y="2090"/>
                                    </a:lnTo>
                                    <a:lnTo>
                                      <a:pt x="1068" y="2093"/>
                                    </a:lnTo>
                                    <a:lnTo>
                                      <a:pt x="1070" y="2097"/>
                                    </a:lnTo>
                                    <a:lnTo>
                                      <a:pt x="1071" y="2103"/>
                                    </a:lnTo>
                                    <a:lnTo>
                                      <a:pt x="1082" y="2122"/>
                                    </a:lnTo>
                                    <a:lnTo>
                                      <a:pt x="1093" y="2139"/>
                                    </a:lnTo>
                                    <a:lnTo>
                                      <a:pt x="1104" y="2159"/>
                                    </a:lnTo>
                                    <a:lnTo>
                                      <a:pt x="1104" y="2164"/>
                                    </a:lnTo>
                                    <a:lnTo>
                                      <a:pt x="1105" y="2176"/>
                                    </a:lnTo>
                                    <a:lnTo>
                                      <a:pt x="1108" y="2189"/>
                                    </a:lnTo>
                                    <a:lnTo>
                                      <a:pt x="1108" y="2201"/>
                                    </a:lnTo>
                                    <a:lnTo>
                                      <a:pt x="1109" y="2205"/>
                                    </a:lnTo>
                                    <a:lnTo>
                                      <a:pt x="1108" y="2214"/>
                                    </a:lnTo>
                                    <a:lnTo>
                                      <a:pt x="1105" y="2223"/>
                                    </a:lnTo>
                                    <a:lnTo>
                                      <a:pt x="1102" y="2232"/>
                                    </a:lnTo>
                                    <a:lnTo>
                                      <a:pt x="1098" y="2245"/>
                                    </a:lnTo>
                                    <a:lnTo>
                                      <a:pt x="1092" y="2255"/>
                                    </a:lnTo>
                                    <a:lnTo>
                                      <a:pt x="1083" y="2263"/>
                                    </a:lnTo>
                                    <a:lnTo>
                                      <a:pt x="1073" y="2268"/>
                                    </a:lnTo>
                                    <a:lnTo>
                                      <a:pt x="1061" y="2273"/>
                                    </a:lnTo>
                                    <a:lnTo>
                                      <a:pt x="1055" y="2293"/>
                                    </a:lnTo>
                                    <a:lnTo>
                                      <a:pt x="1058" y="2311"/>
                                    </a:lnTo>
                                    <a:lnTo>
                                      <a:pt x="1064" y="2329"/>
                                    </a:lnTo>
                                    <a:lnTo>
                                      <a:pt x="1074" y="2345"/>
                                    </a:lnTo>
                                    <a:lnTo>
                                      <a:pt x="1084" y="2361"/>
                                    </a:lnTo>
                                    <a:lnTo>
                                      <a:pt x="1093" y="2377"/>
                                    </a:lnTo>
                                    <a:lnTo>
                                      <a:pt x="1099" y="2395"/>
                                    </a:lnTo>
                                    <a:lnTo>
                                      <a:pt x="1099" y="2414"/>
                                    </a:lnTo>
                                    <a:lnTo>
                                      <a:pt x="1099" y="2415"/>
                                    </a:lnTo>
                                    <a:lnTo>
                                      <a:pt x="1098" y="2415"/>
                                    </a:lnTo>
                                    <a:lnTo>
                                      <a:pt x="1098" y="2417"/>
                                    </a:lnTo>
                                    <a:lnTo>
                                      <a:pt x="1092" y="2420"/>
                                    </a:lnTo>
                                    <a:lnTo>
                                      <a:pt x="1089" y="2422"/>
                                    </a:lnTo>
                                    <a:lnTo>
                                      <a:pt x="1089" y="2427"/>
                                    </a:lnTo>
                                    <a:lnTo>
                                      <a:pt x="1092" y="2434"/>
                                    </a:lnTo>
                                    <a:lnTo>
                                      <a:pt x="1099" y="2446"/>
                                    </a:lnTo>
                                    <a:lnTo>
                                      <a:pt x="1111" y="2461"/>
                                    </a:lnTo>
                                    <a:lnTo>
                                      <a:pt x="1109" y="2465"/>
                                    </a:lnTo>
                                    <a:lnTo>
                                      <a:pt x="1108" y="2468"/>
                                    </a:lnTo>
                                    <a:lnTo>
                                      <a:pt x="1108" y="2471"/>
                                    </a:lnTo>
                                    <a:lnTo>
                                      <a:pt x="1109" y="2472"/>
                                    </a:lnTo>
                                    <a:lnTo>
                                      <a:pt x="1111" y="2477"/>
                                    </a:lnTo>
                                    <a:lnTo>
                                      <a:pt x="1112" y="2481"/>
                                    </a:lnTo>
                                    <a:lnTo>
                                      <a:pt x="1109" y="2484"/>
                                    </a:lnTo>
                                    <a:lnTo>
                                      <a:pt x="1105" y="2487"/>
                                    </a:lnTo>
                                    <a:lnTo>
                                      <a:pt x="1102" y="2490"/>
                                    </a:lnTo>
                                    <a:lnTo>
                                      <a:pt x="1104" y="2491"/>
                                    </a:lnTo>
                                    <a:lnTo>
                                      <a:pt x="1106" y="2494"/>
                                    </a:lnTo>
                                    <a:lnTo>
                                      <a:pt x="1112" y="2502"/>
                                    </a:lnTo>
                                    <a:lnTo>
                                      <a:pt x="1118" y="2510"/>
                                    </a:lnTo>
                                    <a:lnTo>
                                      <a:pt x="1126" y="2519"/>
                                    </a:lnTo>
                                    <a:lnTo>
                                      <a:pt x="1131" y="2527"/>
                                    </a:lnTo>
                                    <a:lnTo>
                                      <a:pt x="1136" y="2532"/>
                                    </a:lnTo>
                                    <a:lnTo>
                                      <a:pt x="1139" y="2535"/>
                                    </a:lnTo>
                                    <a:lnTo>
                                      <a:pt x="1133" y="2537"/>
                                    </a:lnTo>
                                    <a:lnTo>
                                      <a:pt x="1127" y="2538"/>
                                    </a:lnTo>
                                    <a:lnTo>
                                      <a:pt x="1128" y="2543"/>
                                    </a:lnTo>
                                    <a:lnTo>
                                      <a:pt x="1130" y="2549"/>
                                    </a:lnTo>
                                    <a:lnTo>
                                      <a:pt x="1124" y="2549"/>
                                    </a:lnTo>
                                    <a:lnTo>
                                      <a:pt x="1118" y="2549"/>
                                    </a:lnTo>
                                    <a:lnTo>
                                      <a:pt x="1117" y="2551"/>
                                    </a:lnTo>
                                    <a:lnTo>
                                      <a:pt x="1115" y="2553"/>
                                    </a:lnTo>
                                    <a:lnTo>
                                      <a:pt x="1124" y="2565"/>
                                    </a:lnTo>
                                    <a:lnTo>
                                      <a:pt x="1131" y="2572"/>
                                    </a:lnTo>
                                    <a:lnTo>
                                      <a:pt x="1136" y="2576"/>
                                    </a:lnTo>
                                    <a:lnTo>
                                      <a:pt x="1137" y="2579"/>
                                    </a:lnTo>
                                    <a:lnTo>
                                      <a:pt x="1139" y="2581"/>
                                    </a:lnTo>
                                    <a:lnTo>
                                      <a:pt x="1139" y="2581"/>
                                    </a:lnTo>
                                    <a:lnTo>
                                      <a:pt x="1136" y="2581"/>
                                    </a:lnTo>
                                    <a:lnTo>
                                      <a:pt x="1133" y="2579"/>
                                    </a:lnTo>
                                    <a:lnTo>
                                      <a:pt x="1131" y="2582"/>
                                    </a:lnTo>
                                    <a:lnTo>
                                      <a:pt x="1130" y="2584"/>
                                    </a:lnTo>
                                    <a:lnTo>
                                      <a:pt x="1131" y="2585"/>
                                    </a:lnTo>
                                    <a:lnTo>
                                      <a:pt x="1134" y="2588"/>
                                    </a:lnTo>
                                    <a:lnTo>
                                      <a:pt x="1146" y="2595"/>
                                    </a:lnTo>
                                    <a:lnTo>
                                      <a:pt x="1159" y="2603"/>
                                    </a:lnTo>
                                    <a:lnTo>
                                      <a:pt x="1170" y="2613"/>
                                    </a:lnTo>
                                    <a:lnTo>
                                      <a:pt x="1168" y="2616"/>
                                    </a:lnTo>
                                    <a:lnTo>
                                      <a:pt x="1167" y="2619"/>
                                    </a:lnTo>
                                    <a:lnTo>
                                      <a:pt x="1186" y="2631"/>
                                    </a:lnTo>
                                    <a:lnTo>
                                      <a:pt x="1203" y="2642"/>
                                    </a:lnTo>
                                    <a:lnTo>
                                      <a:pt x="1208" y="2659"/>
                                    </a:lnTo>
                                    <a:lnTo>
                                      <a:pt x="1217" y="2669"/>
                                    </a:lnTo>
                                    <a:lnTo>
                                      <a:pt x="1228" y="2676"/>
                                    </a:lnTo>
                                    <a:lnTo>
                                      <a:pt x="1241" y="2681"/>
                                    </a:lnTo>
                                    <a:lnTo>
                                      <a:pt x="1255" y="2685"/>
                                    </a:lnTo>
                                    <a:lnTo>
                                      <a:pt x="1268" y="2689"/>
                                    </a:lnTo>
                                    <a:lnTo>
                                      <a:pt x="1280" y="2695"/>
                                    </a:lnTo>
                                    <a:lnTo>
                                      <a:pt x="1291" y="2705"/>
                                    </a:lnTo>
                                    <a:lnTo>
                                      <a:pt x="1305" y="2716"/>
                                    </a:lnTo>
                                    <a:lnTo>
                                      <a:pt x="1318" y="2723"/>
                                    </a:lnTo>
                                    <a:lnTo>
                                      <a:pt x="1322" y="2724"/>
                                    </a:lnTo>
                                    <a:lnTo>
                                      <a:pt x="1325" y="2726"/>
                                    </a:lnTo>
                                    <a:lnTo>
                                      <a:pt x="1330" y="2729"/>
                                    </a:lnTo>
                                    <a:lnTo>
                                      <a:pt x="1337" y="2730"/>
                                    </a:lnTo>
                                    <a:lnTo>
                                      <a:pt x="1346" y="2733"/>
                                    </a:lnTo>
                                    <a:lnTo>
                                      <a:pt x="1359" y="2738"/>
                                    </a:lnTo>
                                    <a:lnTo>
                                      <a:pt x="1378" y="2742"/>
                                    </a:lnTo>
                                    <a:lnTo>
                                      <a:pt x="1400" y="2749"/>
                                    </a:lnTo>
                                    <a:lnTo>
                                      <a:pt x="1431" y="2757"/>
                                    </a:lnTo>
                                    <a:lnTo>
                                      <a:pt x="1467" y="2768"/>
                                    </a:lnTo>
                                    <a:lnTo>
                                      <a:pt x="1469" y="2770"/>
                                    </a:lnTo>
                                    <a:lnTo>
                                      <a:pt x="1469" y="2773"/>
                                    </a:lnTo>
                                    <a:lnTo>
                                      <a:pt x="1469" y="2774"/>
                                    </a:lnTo>
                                    <a:lnTo>
                                      <a:pt x="1466" y="2774"/>
                                    </a:lnTo>
                                    <a:lnTo>
                                      <a:pt x="1460" y="2776"/>
                                    </a:lnTo>
                                    <a:lnTo>
                                      <a:pt x="1453" y="2777"/>
                                    </a:lnTo>
                                    <a:lnTo>
                                      <a:pt x="1442" y="2777"/>
                                    </a:lnTo>
                                    <a:lnTo>
                                      <a:pt x="1429" y="2776"/>
                                    </a:lnTo>
                                    <a:lnTo>
                                      <a:pt x="1412" y="2773"/>
                                    </a:lnTo>
                                    <a:lnTo>
                                      <a:pt x="1391" y="2768"/>
                                    </a:lnTo>
                                    <a:lnTo>
                                      <a:pt x="1366" y="2761"/>
                                    </a:lnTo>
                                    <a:lnTo>
                                      <a:pt x="1337" y="2751"/>
                                    </a:lnTo>
                                    <a:lnTo>
                                      <a:pt x="1302" y="2738"/>
                                    </a:lnTo>
                                    <a:lnTo>
                                      <a:pt x="1262" y="2720"/>
                                    </a:lnTo>
                                    <a:lnTo>
                                      <a:pt x="1217" y="2700"/>
                                    </a:lnTo>
                                    <a:lnTo>
                                      <a:pt x="1167" y="2673"/>
                                    </a:lnTo>
                                    <a:lnTo>
                                      <a:pt x="1131" y="2651"/>
                                    </a:lnTo>
                                    <a:lnTo>
                                      <a:pt x="1102" y="2634"/>
                                    </a:lnTo>
                                    <a:lnTo>
                                      <a:pt x="1079" y="2617"/>
                                    </a:lnTo>
                                    <a:lnTo>
                                      <a:pt x="1057" y="2604"/>
                                    </a:lnTo>
                                    <a:lnTo>
                                      <a:pt x="1039" y="2591"/>
                                    </a:lnTo>
                                    <a:lnTo>
                                      <a:pt x="1021" y="2578"/>
                                    </a:lnTo>
                                    <a:lnTo>
                                      <a:pt x="1005" y="2566"/>
                                    </a:lnTo>
                                    <a:lnTo>
                                      <a:pt x="991" y="2553"/>
                                    </a:lnTo>
                                    <a:lnTo>
                                      <a:pt x="973" y="2538"/>
                                    </a:lnTo>
                                    <a:lnTo>
                                      <a:pt x="954" y="2521"/>
                                    </a:lnTo>
                                    <a:lnTo>
                                      <a:pt x="933" y="2500"/>
                                    </a:lnTo>
                                    <a:lnTo>
                                      <a:pt x="908" y="2477"/>
                                    </a:lnTo>
                                    <a:lnTo>
                                      <a:pt x="905" y="2474"/>
                                    </a:lnTo>
                                    <a:lnTo>
                                      <a:pt x="898" y="2466"/>
                                    </a:lnTo>
                                    <a:lnTo>
                                      <a:pt x="888" y="2458"/>
                                    </a:lnTo>
                                    <a:lnTo>
                                      <a:pt x="876" y="2444"/>
                                    </a:lnTo>
                                    <a:lnTo>
                                      <a:pt x="863" y="2431"/>
                                    </a:lnTo>
                                    <a:lnTo>
                                      <a:pt x="850" y="2417"/>
                                    </a:lnTo>
                                    <a:lnTo>
                                      <a:pt x="837" y="2403"/>
                                    </a:lnTo>
                                    <a:lnTo>
                                      <a:pt x="825" y="2392"/>
                                    </a:lnTo>
                                    <a:lnTo>
                                      <a:pt x="817" y="2381"/>
                                    </a:lnTo>
                                    <a:lnTo>
                                      <a:pt x="794" y="2352"/>
                                    </a:lnTo>
                                    <a:lnTo>
                                      <a:pt x="775" y="2329"/>
                                    </a:lnTo>
                                    <a:lnTo>
                                      <a:pt x="762" y="2311"/>
                                    </a:lnTo>
                                    <a:lnTo>
                                      <a:pt x="750" y="2298"/>
                                    </a:lnTo>
                                    <a:lnTo>
                                      <a:pt x="743" y="2288"/>
                                    </a:lnTo>
                                    <a:lnTo>
                                      <a:pt x="737" y="2280"/>
                                    </a:lnTo>
                                    <a:lnTo>
                                      <a:pt x="732" y="2276"/>
                                    </a:lnTo>
                                    <a:lnTo>
                                      <a:pt x="729" y="2273"/>
                                    </a:lnTo>
                                    <a:lnTo>
                                      <a:pt x="726" y="2270"/>
                                    </a:lnTo>
                                    <a:lnTo>
                                      <a:pt x="725" y="2268"/>
                                    </a:lnTo>
                                    <a:lnTo>
                                      <a:pt x="715" y="2260"/>
                                    </a:lnTo>
                                    <a:lnTo>
                                      <a:pt x="706" y="2254"/>
                                    </a:lnTo>
                                    <a:lnTo>
                                      <a:pt x="697" y="2251"/>
                                    </a:lnTo>
                                    <a:lnTo>
                                      <a:pt x="687" y="2248"/>
                                    </a:lnTo>
                                    <a:lnTo>
                                      <a:pt x="652" y="2233"/>
                                    </a:lnTo>
                                    <a:lnTo>
                                      <a:pt x="622" y="2217"/>
                                    </a:lnTo>
                                    <a:lnTo>
                                      <a:pt x="599" y="2200"/>
                                    </a:lnTo>
                                    <a:lnTo>
                                      <a:pt x="581" y="2183"/>
                                    </a:lnTo>
                                    <a:lnTo>
                                      <a:pt x="567" y="2167"/>
                                    </a:lnTo>
                                    <a:lnTo>
                                      <a:pt x="539" y="2144"/>
                                    </a:lnTo>
                                    <a:lnTo>
                                      <a:pt x="509" y="2122"/>
                                    </a:lnTo>
                                    <a:lnTo>
                                      <a:pt x="480" y="2101"/>
                                    </a:lnTo>
                                    <a:lnTo>
                                      <a:pt x="452" y="2076"/>
                                    </a:lnTo>
                                    <a:lnTo>
                                      <a:pt x="398" y="1984"/>
                                    </a:lnTo>
                                    <a:lnTo>
                                      <a:pt x="395" y="1974"/>
                                    </a:lnTo>
                                    <a:lnTo>
                                      <a:pt x="395" y="1965"/>
                                    </a:lnTo>
                                    <a:lnTo>
                                      <a:pt x="398" y="1958"/>
                                    </a:lnTo>
                                    <a:lnTo>
                                      <a:pt x="402" y="1949"/>
                                    </a:lnTo>
                                    <a:lnTo>
                                      <a:pt x="401" y="1940"/>
                                    </a:lnTo>
                                    <a:lnTo>
                                      <a:pt x="398" y="1934"/>
                                    </a:lnTo>
                                    <a:lnTo>
                                      <a:pt x="395" y="1928"/>
                                    </a:lnTo>
                                    <a:lnTo>
                                      <a:pt x="392" y="1921"/>
                                    </a:lnTo>
                                    <a:lnTo>
                                      <a:pt x="386" y="1908"/>
                                    </a:lnTo>
                                    <a:lnTo>
                                      <a:pt x="386" y="1906"/>
                                    </a:lnTo>
                                    <a:lnTo>
                                      <a:pt x="386" y="1905"/>
                                    </a:lnTo>
                                    <a:lnTo>
                                      <a:pt x="386" y="1903"/>
                                    </a:lnTo>
                                    <a:lnTo>
                                      <a:pt x="386" y="1902"/>
                                    </a:lnTo>
                                    <a:lnTo>
                                      <a:pt x="385" y="1902"/>
                                    </a:lnTo>
                                    <a:lnTo>
                                      <a:pt x="386" y="1895"/>
                                    </a:lnTo>
                                    <a:lnTo>
                                      <a:pt x="385" y="1889"/>
                                    </a:lnTo>
                                    <a:lnTo>
                                      <a:pt x="383" y="1881"/>
                                    </a:lnTo>
                                    <a:lnTo>
                                      <a:pt x="379" y="1873"/>
                                    </a:lnTo>
                                    <a:lnTo>
                                      <a:pt x="373" y="1861"/>
                                    </a:lnTo>
                                    <a:lnTo>
                                      <a:pt x="363" y="1846"/>
                                    </a:lnTo>
                                    <a:lnTo>
                                      <a:pt x="349" y="1829"/>
                                    </a:lnTo>
                                    <a:lnTo>
                                      <a:pt x="332" y="1804"/>
                                    </a:lnTo>
                                    <a:lnTo>
                                      <a:pt x="332" y="1808"/>
                                    </a:lnTo>
                                    <a:lnTo>
                                      <a:pt x="330" y="1812"/>
                                    </a:lnTo>
                                    <a:lnTo>
                                      <a:pt x="330" y="1812"/>
                                    </a:lnTo>
                                    <a:lnTo>
                                      <a:pt x="330" y="1814"/>
                                    </a:lnTo>
                                    <a:lnTo>
                                      <a:pt x="335" y="1823"/>
                                    </a:lnTo>
                                    <a:lnTo>
                                      <a:pt x="336" y="1829"/>
                                    </a:lnTo>
                                    <a:lnTo>
                                      <a:pt x="336" y="1833"/>
                                    </a:lnTo>
                                    <a:lnTo>
                                      <a:pt x="336" y="1840"/>
                                    </a:lnTo>
                                    <a:lnTo>
                                      <a:pt x="332" y="1842"/>
                                    </a:lnTo>
                                    <a:lnTo>
                                      <a:pt x="326" y="1843"/>
                                    </a:lnTo>
                                    <a:lnTo>
                                      <a:pt x="321" y="1845"/>
                                    </a:lnTo>
                                    <a:lnTo>
                                      <a:pt x="321" y="1849"/>
                                    </a:lnTo>
                                    <a:lnTo>
                                      <a:pt x="321" y="1852"/>
                                    </a:lnTo>
                                    <a:lnTo>
                                      <a:pt x="310" y="1842"/>
                                    </a:lnTo>
                                    <a:lnTo>
                                      <a:pt x="298" y="1832"/>
                                    </a:lnTo>
                                    <a:lnTo>
                                      <a:pt x="298" y="1832"/>
                                    </a:lnTo>
                                    <a:lnTo>
                                      <a:pt x="298" y="1832"/>
                                    </a:lnTo>
                                    <a:lnTo>
                                      <a:pt x="298" y="1832"/>
                                    </a:lnTo>
                                    <a:lnTo>
                                      <a:pt x="298" y="1832"/>
                                    </a:lnTo>
                                    <a:lnTo>
                                      <a:pt x="297" y="1832"/>
                                    </a:lnTo>
                                    <a:lnTo>
                                      <a:pt x="297" y="1832"/>
                                    </a:lnTo>
                                    <a:lnTo>
                                      <a:pt x="295" y="1830"/>
                                    </a:lnTo>
                                    <a:lnTo>
                                      <a:pt x="291" y="1826"/>
                                    </a:lnTo>
                                    <a:lnTo>
                                      <a:pt x="286" y="1821"/>
                                    </a:lnTo>
                                    <a:lnTo>
                                      <a:pt x="283" y="1817"/>
                                    </a:lnTo>
                                    <a:lnTo>
                                      <a:pt x="282" y="1815"/>
                                    </a:lnTo>
                                    <a:lnTo>
                                      <a:pt x="280" y="1814"/>
                                    </a:lnTo>
                                    <a:lnTo>
                                      <a:pt x="279" y="1812"/>
                                    </a:lnTo>
                                    <a:lnTo>
                                      <a:pt x="279" y="1812"/>
                                    </a:lnTo>
                                    <a:lnTo>
                                      <a:pt x="277" y="1811"/>
                                    </a:lnTo>
                                    <a:lnTo>
                                      <a:pt x="277" y="1811"/>
                                    </a:lnTo>
                                    <a:lnTo>
                                      <a:pt x="276" y="1814"/>
                                    </a:lnTo>
                                    <a:lnTo>
                                      <a:pt x="273" y="1818"/>
                                    </a:lnTo>
                                    <a:lnTo>
                                      <a:pt x="260" y="1804"/>
                                    </a:lnTo>
                                    <a:lnTo>
                                      <a:pt x="250" y="1789"/>
                                    </a:lnTo>
                                    <a:lnTo>
                                      <a:pt x="238" y="1774"/>
                                    </a:lnTo>
                                    <a:lnTo>
                                      <a:pt x="225" y="1760"/>
                                    </a:lnTo>
                                    <a:lnTo>
                                      <a:pt x="210" y="1748"/>
                                    </a:lnTo>
                                    <a:lnTo>
                                      <a:pt x="213" y="1758"/>
                                    </a:lnTo>
                                    <a:lnTo>
                                      <a:pt x="213" y="1766"/>
                                    </a:lnTo>
                                    <a:lnTo>
                                      <a:pt x="213" y="1770"/>
                                    </a:lnTo>
                                    <a:lnTo>
                                      <a:pt x="210" y="1776"/>
                                    </a:lnTo>
                                    <a:lnTo>
                                      <a:pt x="200" y="1760"/>
                                    </a:lnTo>
                                    <a:lnTo>
                                      <a:pt x="192" y="1746"/>
                                    </a:lnTo>
                                    <a:lnTo>
                                      <a:pt x="187" y="1738"/>
                                    </a:lnTo>
                                    <a:lnTo>
                                      <a:pt x="184" y="1732"/>
                                    </a:lnTo>
                                    <a:lnTo>
                                      <a:pt x="181" y="1729"/>
                                    </a:lnTo>
                                    <a:lnTo>
                                      <a:pt x="178" y="1726"/>
                                    </a:lnTo>
                                    <a:lnTo>
                                      <a:pt x="176" y="1724"/>
                                    </a:lnTo>
                                    <a:lnTo>
                                      <a:pt x="172" y="1726"/>
                                    </a:lnTo>
                                    <a:lnTo>
                                      <a:pt x="167" y="1727"/>
                                    </a:lnTo>
                                    <a:lnTo>
                                      <a:pt x="160" y="1727"/>
                                    </a:lnTo>
                                    <a:lnTo>
                                      <a:pt x="151" y="1727"/>
                                    </a:lnTo>
                                    <a:lnTo>
                                      <a:pt x="148" y="1726"/>
                                    </a:lnTo>
                                    <a:lnTo>
                                      <a:pt x="145" y="1723"/>
                                    </a:lnTo>
                                    <a:lnTo>
                                      <a:pt x="141" y="1723"/>
                                    </a:lnTo>
                                    <a:lnTo>
                                      <a:pt x="135" y="1723"/>
                                    </a:lnTo>
                                    <a:lnTo>
                                      <a:pt x="131" y="1723"/>
                                    </a:lnTo>
                                    <a:lnTo>
                                      <a:pt x="128" y="1723"/>
                                    </a:lnTo>
                                    <a:lnTo>
                                      <a:pt x="125" y="1723"/>
                                    </a:lnTo>
                                    <a:lnTo>
                                      <a:pt x="120" y="1716"/>
                                    </a:lnTo>
                                    <a:lnTo>
                                      <a:pt x="116" y="1711"/>
                                    </a:lnTo>
                                    <a:lnTo>
                                      <a:pt x="112" y="1705"/>
                                    </a:lnTo>
                                    <a:lnTo>
                                      <a:pt x="104" y="1695"/>
                                    </a:lnTo>
                                    <a:lnTo>
                                      <a:pt x="104" y="1695"/>
                                    </a:lnTo>
                                    <a:lnTo>
                                      <a:pt x="104" y="1695"/>
                                    </a:lnTo>
                                    <a:lnTo>
                                      <a:pt x="103" y="1695"/>
                                    </a:lnTo>
                                    <a:lnTo>
                                      <a:pt x="97" y="1685"/>
                                    </a:lnTo>
                                    <a:lnTo>
                                      <a:pt x="94" y="1678"/>
                                    </a:lnTo>
                                    <a:lnTo>
                                      <a:pt x="91" y="1673"/>
                                    </a:lnTo>
                                    <a:lnTo>
                                      <a:pt x="88" y="1666"/>
                                    </a:lnTo>
                                    <a:lnTo>
                                      <a:pt x="88" y="1666"/>
                                    </a:lnTo>
                                    <a:lnTo>
                                      <a:pt x="88" y="1666"/>
                                    </a:lnTo>
                                    <a:lnTo>
                                      <a:pt x="88" y="1666"/>
                                    </a:lnTo>
                                    <a:lnTo>
                                      <a:pt x="87" y="1663"/>
                                    </a:lnTo>
                                    <a:lnTo>
                                      <a:pt x="87" y="1660"/>
                                    </a:lnTo>
                                    <a:lnTo>
                                      <a:pt x="74" y="1620"/>
                                    </a:lnTo>
                                    <a:lnTo>
                                      <a:pt x="63" y="1590"/>
                                    </a:lnTo>
                                    <a:lnTo>
                                      <a:pt x="56" y="1565"/>
                                    </a:lnTo>
                                    <a:lnTo>
                                      <a:pt x="50" y="1546"/>
                                    </a:lnTo>
                                    <a:lnTo>
                                      <a:pt x="46" y="1531"/>
                                    </a:lnTo>
                                    <a:lnTo>
                                      <a:pt x="43" y="1522"/>
                                    </a:lnTo>
                                    <a:lnTo>
                                      <a:pt x="40" y="1515"/>
                                    </a:lnTo>
                                    <a:lnTo>
                                      <a:pt x="40" y="1510"/>
                                    </a:lnTo>
                                    <a:lnTo>
                                      <a:pt x="38" y="1507"/>
                                    </a:lnTo>
                                    <a:lnTo>
                                      <a:pt x="38" y="1505"/>
                                    </a:lnTo>
                                    <a:lnTo>
                                      <a:pt x="37" y="1505"/>
                                    </a:lnTo>
                                    <a:lnTo>
                                      <a:pt x="28" y="1453"/>
                                    </a:lnTo>
                                    <a:lnTo>
                                      <a:pt x="21" y="1399"/>
                                    </a:lnTo>
                                    <a:lnTo>
                                      <a:pt x="13" y="1345"/>
                                    </a:lnTo>
                                    <a:lnTo>
                                      <a:pt x="6" y="1295"/>
                                    </a:lnTo>
                                    <a:lnTo>
                                      <a:pt x="5" y="1268"/>
                                    </a:lnTo>
                                    <a:lnTo>
                                      <a:pt x="3" y="1246"/>
                                    </a:lnTo>
                                    <a:lnTo>
                                      <a:pt x="2" y="1226"/>
                                    </a:lnTo>
                                    <a:lnTo>
                                      <a:pt x="0" y="1207"/>
                                    </a:lnTo>
                                    <a:lnTo>
                                      <a:pt x="0" y="1186"/>
                                    </a:lnTo>
                                    <a:lnTo>
                                      <a:pt x="0" y="1163"/>
                                    </a:lnTo>
                                    <a:lnTo>
                                      <a:pt x="2" y="1136"/>
                                    </a:lnTo>
                                    <a:lnTo>
                                      <a:pt x="2" y="1103"/>
                                    </a:lnTo>
                                    <a:lnTo>
                                      <a:pt x="3" y="1063"/>
                                    </a:lnTo>
                                    <a:lnTo>
                                      <a:pt x="6" y="1013"/>
                                    </a:lnTo>
                                    <a:lnTo>
                                      <a:pt x="7" y="990"/>
                                    </a:lnTo>
                                    <a:lnTo>
                                      <a:pt x="9" y="969"/>
                                    </a:lnTo>
                                    <a:lnTo>
                                      <a:pt x="10" y="952"/>
                                    </a:lnTo>
                                    <a:lnTo>
                                      <a:pt x="13" y="934"/>
                                    </a:lnTo>
                                    <a:lnTo>
                                      <a:pt x="15" y="918"/>
                                    </a:lnTo>
                                    <a:lnTo>
                                      <a:pt x="19" y="899"/>
                                    </a:lnTo>
                                    <a:lnTo>
                                      <a:pt x="22" y="877"/>
                                    </a:lnTo>
                                    <a:lnTo>
                                      <a:pt x="27" y="852"/>
                                    </a:lnTo>
                                    <a:lnTo>
                                      <a:pt x="34" y="823"/>
                                    </a:lnTo>
                                    <a:lnTo>
                                      <a:pt x="41" y="786"/>
                                    </a:lnTo>
                                    <a:lnTo>
                                      <a:pt x="50" y="742"/>
                                    </a:lnTo>
                                    <a:lnTo>
                                      <a:pt x="63" y="697"/>
                                    </a:lnTo>
                                    <a:lnTo>
                                      <a:pt x="78" y="647"/>
                                    </a:lnTo>
                                    <a:lnTo>
                                      <a:pt x="94" y="598"/>
                                    </a:lnTo>
                                    <a:lnTo>
                                      <a:pt x="109" y="553"/>
                                    </a:lnTo>
                                    <a:lnTo>
                                      <a:pt x="135" y="485"/>
                                    </a:lnTo>
                                    <a:lnTo>
                                      <a:pt x="144" y="465"/>
                                    </a:lnTo>
                                    <a:lnTo>
                                      <a:pt x="151" y="447"/>
                                    </a:lnTo>
                                    <a:lnTo>
                                      <a:pt x="159" y="431"/>
                                    </a:lnTo>
                                    <a:lnTo>
                                      <a:pt x="166" y="415"/>
                                    </a:lnTo>
                                    <a:lnTo>
                                      <a:pt x="173" y="400"/>
                                    </a:lnTo>
                                    <a:lnTo>
                                      <a:pt x="182" y="384"/>
                                    </a:lnTo>
                                    <a:lnTo>
                                      <a:pt x="192" y="365"/>
                                    </a:lnTo>
                                    <a:lnTo>
                                      <a:pt x="204" y="343"/>
                                    </a:lnTo>
                                    <a:lnTo>
                                      <a:pt x="219" y="317"/>
                                    </a:lnTo>
                                    <a:lnTo>
                                      <a:pt x="236" y="286"/>
                                    </a:lnTo>
                                    <a:lnTo>
                                      <a:pt x="258" y="248"/>
                                    </a:lnTo>
                                    <a:lnTo>
                                      <a:pt x="270" y="230"/>
                                    </a:lnTo>
                                    <a:lnTo>
                                      <a:pt x="279" y="217"/>
                                    </a:lnTo>
                                    <a:lnTo>
                                      <a:pt x="285" y="208"/>
                                    </a:lnTo>
                                    <a:lnTo>
                                      <a:pt x="289" y="202"/>
                                    </a:lnTo>
                                    <a:lnTo>
                                      <a:pt x="291" y="200"/>
                                    </a:lnTo>
                                    <a:lnTo>
                                      <a:pt x="292" y="198"/>
                                    </a:lnTo>
                                    <a:lnTo>
                                      <a:pt x="294" y="197"/>
                                    </a:lnTo>
                                    <a:lnTo>
                                      <a:pt x="292" y="200"/>
                                    </a:lnTo>
                                    <a:lnTo>
                                      <a:pt x="305" y="182"/>
                                    </a:lnTo>
                                    <a:lnTo>
                                      <a:pt x="314" y="170"/>
                                    </a:lnTo>
                                    <a:lnTo>
                                      <a:pt x="320" y="161"/>
                                    </a:lnTo>
                                    <a:lnTo>
                                      <a:pt x="323" y="157"/>
                                    </a:lnTo>
                                    <a:lnTo>
                                      <a:pt x="326" y="154"/>
                                    </a:lnTo>
                                    <a:lnTo>
                                      <a:pt x="316" y="175"/>
                                    </a:lnTo>
                                    <a:lnTo>
                                      <a:pt x="304" y="192"/>
                                    </a:lnTo>
                                    <a:lnTo>
                                      <a:pt x="292" y="211"/>
                                    </a:lnTo>
                                    <a:lnTo>
                                      <a:pt x="313" y="183"/>
                                    </a:lnTo>
                                    <a:lnTo>
                                      <a:pt x="335" y="157"/>
                                    </a:lnTo>
                                    <a:lnTo>
                                      <a:pt x="354" y="129"/>
                                    </a:lnTo>
                                    <a:lnTo>
                                      <a:pt x="371" y="98"/>
                                    </a:lnTo>
                                    <a:lnTo>
                                      <a:pt x="368" y="100"/>
                                    </a:lnTo>
                                    <a:lnTo>
                                      <a:pt x="370" y="97"/>
                                    </a:lnTo>
                                    <a:lnTo>
                                      <a:pt x="374" y="91"/>
                                    </a:lnTo>
                                    <a:lnTo>
                                      <a:pt x="382" y="81"/>
                                    </a:lnTo>
                                    <a:lnTo>
                                      <a:pt x="393" y="66"/>
                                    </a:lnTo>
                                    <a:lnTo>
                                      <a:pt x="408" y="49"/>
                                    </a:lnTo>
                                    <a:lnTo>
                                      <a:pt x="429" y="27"/>
                                    </a:lnTo>
                                    <a:lnTo>
                                      <a:pt x="452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0">
                                <a:noFill/>
                                <a:prstDash val="solid"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lang="en-US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7" name="Freeform 2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63851" y="661988"/>
                                <a:ext cx="1085850" cy="1204913"/>
                              </a:xfrm>
                              <a:custGeom>
                                <a:avLst/>
                                <a:gdLst>
                                  <a:gd name="T0" fmla="*/ 668 w 684"/>
                                  <a:gd name="T1" fmla="*/ 10 h 759"/>
                                  <a:gd name="T2" fmla="*/ 653 w 684"/>
                                  <a:gd name="T3" fmla="*/ 23 h 759"/>
                                  <a:gd name="T4" fmla="*/ 614 w 684"/>
                                  <a:gd name="T5" fmla="*/ 51 h 759"/>
                                  <a:gd name="T6" fmla="*/ 602 w 684"/>
                                  <a:gd name="T7" fmla="*/ 55 h 759"/>
                                  <a:gd name="T8" fmla="*/ 564 w 684"/>
                                  <a:gd name="T9" fmla="*/ 64 h 759"/>
                                  <a:gd name="T10" fmla="*/ 580 w 684"/>
                                  <a:gd name="T11" fmla="*/ 63 h 759"/>
                                  <a:gd name="T12" fmla="*/ 589 w 684"/>
                                  <a:gd name="T13" fmla="*/ 67 h 759"/>
                                  <a:gd name="T14" fmla="*/ 615 w 684"/>
                                  <a:gd name="T15" fmla="*/ 58 h 759"/>
                                  <a:gd name="T16" fmla="*/ 565 w 684"/>
                                  <a:gd name="T17" fmla="*/ 95 h 759"/>
                                  <a:gd name="T18" fmla="*/ 614 w 684"/>
                                  <a:gd name="T19" fmla="*/ 64 h 759"/>
                                  <a:gd name="T20" fmla="*/ 665 w 684"/>
                                  <a:gd name="T21" fmla="*/ 51 h 759"/>
                                  <a:gd name="T22" fmla="*/ 601 w 684"/>
                                  <a:gd name="T23" fmla="*/ 102 h 759"/>
                                  <a:gd name="T24" fmla="*/ 554 w 684"/>
                                  <a:gd name="T25" fmla="*/ 152 h 759"/>
                                  <a:gd name="T26" fmla="*/ 520 w 684"/>
                                  <a:gd name="T27" fmla="*/ 215 h 759"/>
                                  <a:gd name="T28" fmla="*/ 513 w 684"/>
                                  <a:gd name="T29" fmla="*/ 230 h 759"/>
                                  <a:gd name="T30" fmla="*/ 477 w 684"/>
                                  <a:gd name="T31" fmla="*/ 262 h 759"/>
                                  <a:gd name="T32" fmla="*/ 491 w 684"/>
                                  <a:gd name="T33" fmla="*/ 272 h 759"/>
                                  <a:gd name="T34" fmla="*/ 471 w 684"/>
                                  <a:gd name="T35" fmla="*/ 287 h 759"/>
                                  <a:gd name="T36" fmla="*/ 433 w 684"/>
                                  <a:gd name="T37" fmla="*/ 334 h 759"/>
                                  <a:gd name="T38" fmla="*/ 392 w 684"/>
                                  <a:gd name="T39" fmla="*/ 385 h 759"/>
                                  <a:gd name="T40" fmla="*/ 383 w 684"/>
                                  <a:gd name="T41" fmla="*/ 426 h 759"/>
                                  <a:gd name="T42" fmla="*/ 356 w 684"/>
                                  <a:gd name="T43" fmla="*/ 426 h 759"/>
                                  <a:gd name="T44" fmla="*/ 364 w 684"/>
                                  <a:gd name="T45" fmla="*/ 445 h 759"/>
                                  <a:gd name="T46" fmla="*/ 342 w 684"/>
                                  <a:gd name="T47" fmla="*/ 459 h 759"/>
                                  <a:gd name="T48" fmla="*/ 285 w 684"/>
                                  <a:gd name="T49" fmla="*/ 495 h 759"/>
                                  <a:gd name="T50" fmla="*/ 226 w 684"/>
                                  <a:gd name="T51" fmla="*/ 538 h 759"/>
                                  <a:gd name="T52" fmla="*/ 150 w 684"/>
                                  <a:gd name="T53" fmla="*/ 585 h 759"/>
                                  <a:gd name="T54" fmla="*/ 134 w 684"/>
                                  <a:gd name="T55" fmla="*/ 607 h 759"/>
                                  <a:gd name="T56" fmla="*/ 89 w 684"/>
                                  <a:gd name="T57" fmla="*/ 709 h 759"/>
                                  <a:gd name="T58" fmla="*/ 71 w 684"/>
                                  <a:gd name="T59" fmla="*/ 733 h 759"/>
                                  <a:gd name="T60" fmla="*/ 49 w 684"/>
                                  <a:gd name="T61" fmla="*/ 736 h 759"/>
                                  <a:gd name="T62" fmla="*/ 25 w 684"/>
                                  <a:gd name="T63" fmla="*/ 712 h 759"/>
                                  <a:gd name="T64" fmla="*/ 3 w 684"/>
                                  <a:gd name="T65" fmla="*/ 654 h 759"/>
                                  <a:gd name="T66" fmla="*/ 42 w 684"/>
                                  <a:gd name="T67" fmla="*/ 545 h 759"/>
                                  <a:gd name="T68" fmla="*/ 71 w 684"/>
                                  <a:gd name="T69" fmla="*/ 500 h 759"/>
                                  <a:gd name="T70" fmla="*/ 71 w 684"/>
                                  <a:gd name="T71" fmla="*/ 478 h 759"/>
                                  <a:gd name="T72" fmla="*/ 96 w 684"/>
                                  <a:gd name="T73" fmla="*/ 454 h 759"/>
                                  <a:gd name="T74" fmla="*/ 94 w 684"/>
                                  <a:gd name="T75" fmla="*/ 431 h 759"/>
                                  <a:gd name="T76" fmla="*/ 153 w 684"/>
                                  <a:gd name="T77" fmla="*/ 327 h 759"/>
                                  <a:gd name="T78" fmla="*/ 138 w 684"/>
                                  <a:gd name="T79" fmla="*/ 322 h 759"/>
                                  <a:gd name="T80" fmla="*/ 119 w 684"/>
                                  <a:gd name="T81" fmla="*/ 327 h 759"/>
                                  <a:gd name="T82" fmla="*/ 113 w 684"/>
                                  <a:gd name="T83" fmla="*/ 328 h 759"/>
                                  <a:gd name="T84" fmla="*/ 102 w 684"/>
                                  <a:gd name="T85" fmla="*/ 327 h 759"/>
                                  <a:gd name="T86" fmla="*/ 143 w 684"/>
                                  <a:gd name="T87" fmla="*/ 278 h 759"/>
                                  <a:gd name="T88" fmla="*/ 153 w 684"/>
                                  <a:gd name="T89" fmla="*/ 272 h 759"/>
                                  <a:gd name="T90" fmla="*/ 181 w 684"/>
                                  <a:gd name="T91" fmla="*/ 242 h 759"/>
                                  <a:gd name="T92" fmla="*/ 282 w 684"/>
                                  <a:gd name="T93" fmla="*/ 174 h 759"/>
                                  <a:gd name="T94" fmla="*/ 391 w 684"/>
                                  <a:gd name="T95" fmla="*/ 108 h 759"/>
                                  <a:gd name="T96" fmla="*/ 469 w 684"/>
                                  <a:gd name="T97" fmla="*/ 77 h 759"/>
                                  <a:gd name="T98" fmla="*/ 479 w 684"/>
                                  <a:gd name="T99" fmla="*/ 74 h 759"/>
                                  <a:gd name="T100" fmla="*/ 508 w 684"/>
                                  <a:gd name="T101" fmla="*/ 60 h 759"/>
                                  <a:gd name="T102" fmla="*/ 491 w 684"/>
                                  <a:gd name="T103" fmla="*/ 73 h 759"/>
                                  <a:gd name="T104" fmla="*/ 489 w 684"/>
                                  <a:gd name="T105" fmla="*/ 76 h 759"/>
                                  <a:gd name="T106" fmla="*/ 499 w 684"/>
                                  <a:gd name="T107" fmla="*/ 71 h 759"/>
                                  <a:gd name="T108" fmla="*/ 517 w 684"/>
                                  <a:gd name="T109" fmla="*/ 61 h 759"/>
                                  <a:gd name="T110" fmla="*/ 529 w 684"/>
                                  <a:gd name="T111" fmla="*/ 51 h 759"/>
                                  <a:gd name="T112" fmla="*/ 517 w 684"/>
                                  <a:gd name="T113" fmla="*/ 54 h 759"/>
                                  <a:gd name="T114" fmla="*/ 549 w 684"/>
                                  <a:gd name="T115" fmla="*/ 39 h 759"/>
                                  <a:gd name="T116" fmla="*/ 590 w 684"/>
                                  <a:gd name="T117" fmla="*/ 22 h 759"/>
                                  <a:gd name="T118" fmla="*/ 604 w 684"/>
                                  <a:gd name="T119" fmla="*/ 19 h 759"/>
                                  <a:gd name="T120" fmla="*/ 623 w 684"/>
                                  <a:gd name="T121" fmla="*/ 13 h 759"/>
                                  <a:gd name="T122" fmla="*/ 620 w 684"/>
                                  <a:gd name="T123" fmla="*/ 16 h 759"/>
                                  <a:gd name="T124" fmla="*/ 652 w 684"/>
                                  <a:gd name="T125" fmla="*/ 8 h 75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  <a:cxn ang="0">
                                    <a:pos x="T106" y="T107"/>
                                  </a:cxn>
                                  <a:cxn ang="0">
                                    <a:pos x="T108" y="T109"/>
                                  </a:cxn>
                                  <a:cxn ang="0">
                                    <a:pos x="T110" y="T111"/>
                                  </a:cxn>
                                  <a:cxn ang="0">
                                    <a:pos x="T112" y="T113"/>
                                  </a:cxn>
                                  <a:cxn ang="0">
                                    <a:pos x="T114" y="T115"/>
                                  </a:cxn>
                                  <a:cxn ang="0">
                                    <a:pos x="T116" y="T117"/>
                                  </a:cxn>
                                  <a:cxn ang="0">
                                    <a:pos x="T118" y="T119"/>
                                  </a:cxn>
                                  <a:cxn ang="0">
                                    <a:pos x="T120" y="T121"/>
                                  </a:cxn>
                                  <a:cxn ang="0">
                                    <a:pos x="T122" y="T123"/>
                                  </a:cxn>
                                  <a:cxn ang="0">
                                    <a:pos x="T124" y="T125"/>
                                  </a:cxn>
                                </a:cxnLst>
                                <a:rect l="0" t="0" r="r" b="b"/>
                                <a:pathLst>
                                  <a:path w="684" h="759">
                                    <a:moveTo>
                                      <a:pt x="684" y="0"/>
                                    </a:moveTo>
                                    <a:lnTo>
                                      <a:pt x="684" y="1"/>
                                    </a:lnTo>
                                    <a:lnTo>
                                      <a:pt x="673" y="5"/>
                                    </a:lnTo>
                                    <a:lnTo>
                                      <a:pt x="659" y="11"/>
                                    </a:lnTo>
                                    <a:lnTo>
                                      <a:pt x="664" y="10"/>
                                    </a:lnTo>
                                    <a:lnTo>
                                      <a:pt x="667" y="10"/>
                                    </a:lnTo>
                                    <a:lnTo>
                                      <a:pt x="668" y="10"/>
                                    </a:lnTo>
                                    <a:lnTo>
                                      <a:pt x="670" y="10"/>
                                    </a:lnTo>
                                    <a:lnTo>
                                      <a:pt x="671" y="11"/>
                                    </a:lnTo>
                                    <a:lnTo>
                                      <a:pt x="664" y="14"/>
                                    </a:lnTo>
                                    <a:lnTo>
                                      <a:pt x="656" y="17"/>
                                    </a:lnTo>
                                    <a:lnTo>
                                      <a:pt x="661" y="17"/>
                                    </a:lnTo>
                                    <a:lnTo>
                                      <a:pt x="656" y="20"/>
                                    </a:lnTo>
                                    <a:lnTo>
                                      <a:pt x="653" y="23"/>
                                    </a:lnTo>
                                    <a:lnTo>
                                      <a:pt x="649" y="25"/>
                                    </a:lnTo>
                                    <a:lnTo>
                                      <a:pt x="648" y="29"/>
                                    </a:lnTo>
                                    <a:lnTo>
                                      <a:pt x="648" y="33"/>
                                    </a:lnTo>
                                    <a:lnTo>
                                      <a:pt x="645" y="36"/>
                                    </a:lnTo>
                                    <a:lnTo>
                                      <a:pt x="640" y="39"/>
                                    </a:lnTo>
                                    <a:lnTo>
                                      <a:pt x="624" y="47"/>
                                    </a:lnTo>
                                    <a:lnTo>
                                      <a:pt x="614" y="51"/>
                                    </a:lnTo>
                                    <a:lnTo>
                                      <a:pt x="606" y="54"/>
                                    </a:lnTo>
                                    <a:lnTo>
                                      <a:pt x="602" y="55"/>
                                    </a:lnTo>
                                    <a:lnTo>
                                      <a:pt x="602" y="55"/>
                                    </a:lnTo>
                                    <a:lnTo>
                                      <a:pt x="602" y="55"/>
                                    </a:lnTo>
                                    <a:lnTo>
                                      <a:pt x="602" y="55"/>
                                    </a:lnTo>
                                    <a:lnTo>
                                      <a:pt x="602" y="55"/>
                                    </a:lnTo>
                                    <a:lnTo>
                                      <a:pt x="602" y="55"/>
                                    </a:lnTo>
                                    <a:lnTo>
                                      <a:pt x="602" y="55"/>
                                    </a:lnTo>
                                    <a:lnTo>
                                      <a:pt x="602" y="55"/>
                                    </a:lnTo>
                                    <a:lnTo>
                                      <a:pt x="601" y="55"/>
                                    </a:lnTo>
                                    <a:lnTo>
                                      <a:pt x="598" y="55"/>
                                    </a:lnTo>
                                    <a:lnTo>
                                      <a:pt x="592" y="57"/>
                                    </a:lnTo>
                                    <a:lnTo>
                                      <a:pt x="579" y="60"/>
                                    </a:lnTo>
                                    <a:lnTo>
                                      <a:pt x="564" y="64"/>
                                    </a:lnTo>
                                    <a:lnTo>
                                      <a:pt x="552" y="68"/>
                                    </a:lnTo>
                                    <a:lnTo>
                                      <a:pt x="543" y="76"/>
                                    </a:lnTo>
                                    <a:lnTo>
                                      <a:pt x="558" y="68"/>
                                    </a:lnTo>
                                    <a:lnTo>
                                      <a:pt x="568" y="66"/>
                                    </a:lnTo>
                                    <a:lnTo>
                                      <a:pt x="574" y="64"/>
                                    </a:lnTo>
                                    <a:lnTo>
                                      <a:pt x="577" y="63"/>
                                    </a:lnTo>
                                    <a:lnTo>
                                      <a:pt x="580" y="63"/>
                                    </a:lnTo>
                                    <a:lnTo>
                                      <a:pt x="586" y="61"/>
                                    </a:lnTo>
                                    <a:lnTo>
                                      <a:pt x="589" y="61"/>
                                    </a:lnTo>
                                    <a:lnTo>
                                      <a:pt x="592" y="61"/>
                                    </a:lnTo>
                                    <a:lnTo>
                                      <a:pt x="596" y="60"/>
                                    </a:lnTo>
                                    <a:lnTo>
                                      <a:pt x="593" y="63"/>
                                    </a:lnTo>
                                    <a:lnTo>
                                      <a:pt x="590" y="64"/>
                                    </a:lnTo>
                                    <a:lnTo>
                                      <a:pt x="589" y="67"/>
                                    </a:lnTo>
                                    <a:lnTo>
                                      <a:pt x="587" y="68"/>
                                    </a:lnTo>
                                    <a:lnTo>
                                      <a:pt x="589" y="67"/>
                                    </a:lnTo>
                                    <a:lnTo>
                                      <a:pt x="592" y="67"/>
                                    </a:lnTo>
                                    <a:lnTo>
                                      <a:pt x="617" y="52"/>
                                    </a:lnTo>
                                    <a:lnTo>
                                      <a:pt x="618" y="54"/>
                                    </a:lnTo>
                                    <a:lnTo>
                                      <a:pt x="620" y="54"/>
                                    </a:lnTo>
                                    <a:lnTo>
                                      <a:pt x="615" y="58"/>
                                    </a:lnTo>
                                    <a:lnTo>
                                      <a:pt x="611" y="63"/>
                                    </a:lnTo>
                                    <a:lnTo>
                                      <a:pt x="606" y="66"/>
                                    </a:lnTo>
                                    <a:lnTo>
                                      <a:pt x="602" y="68"/>
                                    </a:lnTo>
                                    <a:lnTo>
                                      <a:pt x="596" y="73"/>
                                    </a:lnTo>
                                    <a:lnTo>
                                      <a:pt x="582" y="82"/>
                                    </a:lnTo>
                                    <a:lnTo>
                                      <a:pt x="571" y="89"/>
                                    </a:lnTo>
                                    <a:lnTo>
                                      <a:pt x="565" y="95"/>
                                    </a:lnTo>
                                    <a:lnTo>
                                      <a:pt x="562" y="98"/>
                                    </a:lnTo>
                                    <a:lnTo>
                                      <a:pt x="561" y="101"/>
                                    </a:lnTo>
                                    <a:lnTo>
                                      <a:pt x="561" y="102"/>
                                    </a:lnTo>
                                    <a:lnTo>
                                      <a:pt x="584" y="85"/>
                                    </a:lnTo>
                                    <a:lnTo>
                                      <a:pt x="609" y="68"/>
                                    </a:lnTo>
                                    <a:lnTo>
                                      <a:pt x="609" y="68"/>
                                    </a:lnTo>
                                    <a:lnTo>
                                      <a:pt x="614" y="64"/>
                                    </a:lnTo>
                                    <a:lnTo>
                                      <a:pt x="620" y="61"/>
                                    </a:lnTo>
                                    <a:lnTo>
                                      <a:pt x="620" y="64"/>
                                    </a:lnTo>
                                    <a:lnTo>
                                      <a:pt x="620" y="68"/>
                                    </a:lnTo>
                                    <a:lnTo>
                                      <a:pt x="637" y="58"/>
                                    </a:lnTo>
                                    <a:lnTo>
                                      <a:pt x="650" y="52"/>
                                    </a:lnTo>
                                    <a:lnTo>
                                      <a:pt x="659" y="51"/>
                                    </a:lnTo>
                                    <a:lnTo>
                                      <a:pt x="665" y="51"/>
                                    </a:lnTo>
                                    <a:lnTo>
                                      <a:pt x="668" y="52"/>
                                    </a:lnTo>
                                    <a:lnTo>
                                      <a:pt x="671" y="57"/>
                                    </a:lnTo>
                                    <a:lnTo>
                                      <a:pt x="668" y="60"/>
                                    </a:lnTo>
                                    <a:lnTo>
                                      <a:pt x="667" y="63"/>
                                    </a:lnTo>
                                    <a:lnTo>
                                      <a:pt x="646" y="77"/>
                                    </a:lnTo>
                                    <a:lnTo>
                                      <a:pt x="624" y="90"/>
                                    </a:lnTo>
                                    <a:lnTo>
                                      <a:pt x="601" y="102"/>
                                    </a:lnTo>
                                    <a:lnTo>
                                      <a:pt x="582" y="117"/>
                                    </a:lnTo>
                                    <a:lnTo>
                                      <a:pt x="583" y="118"/>
                                    </a:lnTo>
                                    <a:lnTo>
                                      <a:pt x="584" y="120"/>
                                    </a:lnTo>
                                    <a:lnTo>
                                      <a:pt x="577" y="129"/>
                                    </a:lnTo>
                                    <a:lnTo>
                                      <a:pt x="568" y="136"/>
                                    </a:lnTo>
                                    <a:lnTo>
                                      <a:pt x="560" y="142"/>
                                    </a:lnTo>
                                    <a:lnTo>
                                      <a:pt x="554" y="152"/>
                                    </a:lnTo>
                                    <a:lnTo>
                                      <a:pt x="558" y="151"/>
                                    </a:lnTo>
                                    <a:lnTo>
                                      <a:pt x="562" y="151"/>
                                    </a:lnTo>
                                    <a:lnTo>
                                      <a:pt x="504" y="209"/>
                                    </a:lnTo>
                                    <a:lnTo>
                                      <a:pt x="505" y="212"/>
                                    </a:lnTo>
                                    <a:lnTo>
                                      <a:pt x="507" y="214"/>
                                    </a:lnTo>
                                    <a:lnTo>
                                      <a:pt x="513" y="215"/>
                                    </a:lnTo>
                                    <a:lnTo>
                                      <a:pt x="520" y="215"/>
                                    </a:lnTo>
                                    <a:lnTo>
                                      <a:pt x="516" y="220"/>
                                    </a:lnTo>
                                    <a:lnTo>
                                      <a:pt x="513" y="222"/>
                                    </a:lnTo>
                                    <a:lnTo>
                                      <a:pt x="511" y="225"/>
                                    </a:lnTo>
                                    <a:lnTo>
                                      <a:pt x="510" y="227"/>
                                    </a:lnTo>
                                    <a:lnTo>
                                      <a:pt x="508" y="230"/>
                                    </a:lnTo>
                                    <a:lnTo>
                                      <a:pt x="510" y="230"/>
                                    </a:lnTo>
                                    <a:lnTo>
                                      <a:pt x="513" y="230"/>
                                    </a:lnTo>
                                    <a:lnTo>
                                      <a:pt x="501" y="240"/>
                                    </a:lnTo>
                                    <a:lnTo>
                                      <a:pt x="493" y="247"/>
                                    </a:lnTo>
                                    <a:lnTo>
                                      <a:pt x="488" y="252"/>
                                    </a:lnTo>
                                    <a:lnTo>
                                      <a:pt x="485" y="255"/>
                                    </a:lnTo>
                                    <a:lnTo>
                                      <a:pt x="480" y="258"/>
                                    </a:lnTo>
                                    <a:lnTo>
                                      <a:pt x="477" y="261"/>
                                    </a:lnTo>
                                    <a:lnTo>
                                      <a:pt x="477" y="262"/>
                                    </a:lnTo>
                                    <a:lnTo>
                                      <a:pt x="477" y="265"/>
                                    </a:lnTo>
                                    <a:lnTo>
                                      <a:pt x="477" y="266"/>
                                    </a:lnTo>
                                    <a:lnTo>
                                      <a:pt x="479" y="268"/>
                                    </a:lnTo>
                                    <a:lnTo>
                                      <a:pt x="480" y="269"/>
                                    </a:lnTo>
                                    <a:lnTo>
                                      <a:pt x="483" y="269"/>
                                    </a:lnTo>
                                    <a:lnTo>
                                      <a:pt x="488" y="269"/>
                                    </a:lnTo>
                                    <a:lnTo>
                                      <a:pt x="491" y="272"/>
                                    </a:lnTo>
                                    <a:lnTo>
                                      <a:pt x="492" y="275"/>
                                    </a:lnTo>
                                    <a:lnTo>
                                      <a:pt x="492" y="278"/>
                                    </a:lnTo>
                                    <a:lnTo>
                                      <a:pt x="492" y="280"/>
                                    </a:lnTo>
                                    <a:lnTo>
                                      <a:pt x="491" y="281"/>
                                    </a:lnTo>
                                    <a:lnTo>
                                      <a:pt x="491" y="283"/>
                                    </a:lnTo>
                                    <a:lnTo>
                                      <a:pt x="482" y="286"/>
                                    </a:lnTo>
                                    <a:lnTo>
                                      <a:pt x="471" y="287"/>
                                    </a:lnTo>
                                    <a:lnTo>
                                      <a:pt x="463" y="290"/>
                                    </a:lnTo>
                                    <a:lnTo>
                                      <a:pt x="467" y="293"/>
                                    </a:lnTo>
                                    <a:lnTo>
                                      <a:pt x="471" y="296"/>
                                    </a:lnTo>
                                    <a:lnTo>
                                      <a:pt x="469" y="303"/>
                                    </a:lnTo>
                                    <a:lnTo>
                                      <a:pt x="463" y="312"/>
                                    </a:lnTo>
                                    <a:lnTo>
                                      <a:pt x="451" y="322"/>
                                    </a:lnTo>
                                    <a:lnTo>
                                      <a:pt x="433" y="334"/>
                                    </a:lnTo>
                                    <a:lnTo>
                                      <a:pt x="408" y="346"/>
                                    </a:lnTo>
                                    <a:lnTo>
                                      <a:pt x="411" y="351"/>
                                    </a:lnTo>
                                    <a:lnTo>
                                      <a:pt x="414" y="359"/>
                                    </a:lnTo>
                                    <a:lnTo>
                                      <a:pt x="403" y="371"/>
                                    </a:lnTo>
                                    <a:lnTo>
                                      <a:pt x="397" y="378"/>
                                    </a:lnTo>
                                    <a:lnTo>
                                      <a:pt x="394" y="384"/>
                                    </a:lnTo>
                                    <a:lnTo>
                                      <a:pt x="392" y="385"/>
                                    </a:lnTo>
                                    <a:lnTo>
                                      <a:pt x="394" y="388"/>
                                    </a:lnTo>
                                    <a:lnTo>
                                      <a:pt x="398" y="390"/>
                                    </a:lnTo>
                                    <a:lnTo>
                                      <a:pt x="403" y="391"/>
                                    </a:lnTo>
                                    <a:lnTo>
                                      <a:pt x="398" y="403"/>
                                    </a:lnTo>
                                    <a:lnTo>
                                      <a:pt x="394" y="413"/>
                                    </a:lnTo>
                                    <a:lnTo>
                                      <a:pt x="389" y="420"/>
                                    </a:lnTo>
                                    <a:lnTo>
                                      <a:pt x="383" y="426"/>
                                    </a:lnTo>
                                    <a:lnTo>
                                      <a:pt x="375" y="426"/>
                                    </a:lnTo>
                                    <a:lnTo>
                                      <a:pt x="366" y="420"/>
                                    </a:lnTo>
                                    <a:lnTo>
                                      <a:pt x="363" y="420"/>
                                    </a:lnTo>
                                    <a:lnTo>
                                      <a:pt x="361" y="419"/>
                                    </a:lnTo>
                                    <a:lnTo>
                                      <a:pt x="359" y="422"/>
                                    </a:lnTo>
                                    <a:lnTo>
                                      <a:pt x="354" y="425"/>
                                    </a:lnTo>
                                    <a:lnTo>
                                      <a:pt x="356" y="426"/>
                                    </a:lnTo>
                                    <a:lnTo>
                                      <a:pt x="356" y="429"/>
                                    </a:lnTo>
                                    <a:lnTo>
                                      <a:pt x="363" y="434"/>
                                    </a:lnTo>
                                    <a:lnTo>
                                      <a:pt x="370" y="438"/>
                                    </a:lnTo>
                                    <a:lnTo>
                                      <a:pt x="369" y="441"/>
                                    </a:lnTo>
                                    <a:lnTo>
                                      <a:pt x="367" y="442"/>
                                    </a:lnTo>
                                    <a:lnTo>
                                      <a:pt x="366" y="444"/>
                                    </a:lnTo>
                                    <a:lnTo>
                                      <a:pt x="364" y="445"/>
                                    </a:lnTo>
                                    <a:lnTo>
                                      <a:pt x="361" y="447"/>
                                    </a:lnTo>
                                    <a:lnTo>
                                      <a:pt x="353" y="453"/>
                                    </a:lnTo>
                                    <a:lnTo>
                                      <a:pt x="351" y="454"/>
                                    </a:lnTo>
                                    <a:lnTo>
                                      <a:pt x="348" y="454"/>
                                    </a:lnTo>
                                    <a:lnTo>
                                      <a:pt x="347" y="456"/>
                                    </a:lnTo>
                                    <a:lnTo>
                                      <a:pt x="345" y="457"/>
                                    </a:lnTo>
                                    <a:lnTo>
                                      <a:pt x="342" y="459"/>
                                    </a:lnTo>
                                    <a:lnTo>
                                      <a:pt x="339" y="461"/>
                                    </a:lnTo>
                                    <a:lnTo>
                                      <a:pt x="335" y="466"/>
                                    </a:lnTo>
                                    <a:lnTo>
                                      <a:pt x="325" y="475"/>
                                    </a:lnTo>
                                    <a:lnTo>
                                      <a:pt x="319" y="479"/>
                                    </a:lnTo>
                                    <a:lnTo>
                                      <a:pt x="313" y="482"/>
                                    </a:lnTo>
                                    <a:lnTo>
                                      <a:pt x="307" y="485"/>
                                    </a:lnTo>
                                    <a:lnTo>
                                      <a:pt x="285" y="495"/>
                                    </a:lnTo>
                                    <a:lnTo>
                                      <a:pt x="269" y="504"/>
                                    </a:lnTo>
                                    <a:lnTo>
                                      <a:pt x="256" y="510"/>
                                    </a:lnTo>
                                    <a:lnTo>
                                      <a:pt x="247" y="516"/>
                                    </a:lnTo>
                                    <a:lnTo>
                                      <a:pt x="241" y="520"/>
                                    </a:lnTo>
                                    <a:lnTo>
                                      <a:pt x="237" y="526"/>
                                    </a:lnTo>
                                    <a:lnTo>
                                      <a:pt x="232" y="532"/>
                                    </a:lnTo>
                                    <a:lnTo>
                                      <a:pt x="226" y="538"/>
                                    </a:lnTo>
                                    <a:lnTo>
                                      <a:pt x="215" y="551"/>
                                    </a:lnTo>
                                    <a:lnTo>
                                      <a:pt x="200" y="561"/>
                                    </a:lnTo>
                                    <a:lnTo>
                                      <a:pt x="182" y="569"/>
                                    </a:lnTo>
                                    <a:lnTo>
                                      <a:pt x="166" y="574"/>
                                    </a:lnTo>
                                    <a:lnTo>
                                      <a:pt x="150" y="583"/>
                                    </a:lnTo>
                                    <a:lnTo>
                                      <a:pt x="150" y="585"/>
                                    </a:lnTo>
                                    <a:lnTo>
                                      <a:pt x="150" y="585"/>
                                    </a:lnTo>
                                    <a:lnTo>
                                      <a:pt x="150" y="585"/>
                                    </a:lnTo>
                                    <a:lnTo>
                                      <a:pt x="149" y="586"/>
                                    </a:lnTo>
                                    <a:lnTo>
                                      <a:pt x="147" y="588"/>
                                    </a:lnTo>
                                    <a:lnTo>
                                      <a:pt x="146" y="590"/>
                                    </a:lnTo>
                                    <a:lnTo>
                                      <a:pt x="143" y="595"/>
                                    </a:lnTo>
                                    <a:lnTo>
                                      <a:pt x="138" y="601"/>
                                    </a:lnTo>
                                    <a:lnTo>
                                      <a:pt x="134" y="607"/>
                                    </a:lnTo>
                                    <a:lnTo>
                                      <a:pt x="91" y="674"/>
                                    </a:lnTo>
                                    <a:lnTo>
                                      <a:pt x="90" y="681"/>
                                    </a:lnTo>
                                    <a:lnTo>
                                      <a:pt x="91" y="689"/>
                                    </a:lnTo>
                                    <a:lnTo>
                                      <a:pt x="94" y="696"/>
                                    </a:lnTo>
                                    <a:lnTo>
                                      <a:pt x="94" y="703"/>
                                    </a:lnTo>
                                    <a:lnTo>
                                      <a:pt x="91" y="706"/>
                                    </a:lnTo>
                                    <a:lnTo>
                                      <a:pt x="89" y="709"/>
                                    </a:lnTo>
                                    <a:lnTo>
                                      <a:pt x="86" y="712"/>
                                    </a:lnTo>
                                    <a:lnTo>
                                      <a:pt x="81" y="715"/>
                                    </a:lnTo>
                                    <a:lnTo>
                                      <a:pt x="78" y="717"/>
                                    </a:lnTo>
                                    <a:lnTo>
                                      <a:pt x="75" y="720"/>
                                    </a:lnTo>
                                    <a:lnTo>
                                      <a:pt x="72" y="724"/>
                                    </a:lnTo>
                                    <a:lnTo>
                                      <a:pt x="71" y="728"/>
                                    </a:lnTo>
                                    <a:lnTo>
                                      <a:pt x="71" y="733"/>
                                    </a:lnTo>
                                    <a:lnTo>
                                      <a:pt x="68" y="744"/>
                                    </a:lnTo>
                                    <a:lnTo>
                                      <a:pt x="65" y="750"/>
                                    </a:lnTo>
                                    <a:lnTo>
                                      <a:pt x="64" y="755"/>
                                    </a:lnTo>
                                    <a:lnTo>
                                      <a:pt x="61" y="759"/>
                                    </a:lnTo>
                                    <a:lnTo>
                                      <a:pt x="55" y="752"/>
                                    </a:lnTo>
                                    <a:lnTo>
                                      <a:pt x="52" y="743"/>
                                    </a:lnTo>
                                    <a:lnTo>
                                      <a:pt x="49" y="736"/>
                                    </a:lnTo>
                                    <a:lnTo>
                                      <a:pt x="43" y="730"/>
                                    </a:lnTo>
                                    <a:lnTo>
                                      <a:pt x="34" y="727"/>
                                    </a:lnTo>
                                    <a:lnTo>
                                      <a:pt x="31" y="725"/>
                                    </a:lnTo>
                                    <a:lnTo>
                                      <a:pt x="30" y="722"/>
                                    </a:lnTo>
                                    <a:lnTo>
                                      <a:pt x="28" y="718"/>
                                    </a:lnTo>
                                    <a:lnTo>
                                      <a:pt x="27" y="715"/>
                                    </a:lnTo>
                                    <a:lnTo>
                                      <a:pt x="25" y="712"/>
                                    </a:lnTo>
                                    <a:lnTo>
                                      <a:pt x="22" y="714"/>
                                    </a:lnTo>
                                    <a:lnTo>
                                      <a:pt x="21" y="715"/>
                                    </a:lnTo>
                                    <a:lnTo>
                                      <a:pt x="18" y="715"/>
                                    </a:lnTo>
                                    <a:lnTo>
                                      <a:pt x="8" y="711"/>
                                    </a:lnTo>
                                    <a:lnTo>
                                      <a:pt x="2" y="698"/>
                                    </a:lnTo>
                                    <a:lnTo>
                                      <a:pt x="0" y="678"/>
                                    </a:lnTo>
                                    <a:lnTo>
                                      <a:pt x="3" y="654"/>
                                    </a:lnTo>
                                    <a:lnTo>
                                      <a:pt x="11" y="621"/>
                                    </a:lnTo>
                                    <a:lnTo>
                                      <a:pt x="21" y="582"/>
                                    </a:lnTo>
                                    <a:lnTo>
                                      <a:pt x="24" y="574"/>
                                    </a:lnTo>
                                    <a:lnTo>
                                      <a:pt x="27" y="567"/>
                                    </a:lnTo>
                                    <a:lnTo>
                                      <a:pt x="30" y="561"/>
                                    </a:lnTo>
                                    <a:lnTo>
                                      <a:pt x="34" y="554"/>
                                    </a:lnTo>
                                    <a:lnTo>
                                      <a:pt x="42" y="545"/>
                                    </a:lnTo>
                                    <a:lnTo>
                                      <a:pt x="52" y="535"/>
                                    </a:lnTo>
                                    <a:lnTo>
                                      <a:pt x="67" y="520"/>
                                    </a:lnTo>
                                    <a:lnTo>
                                      <a:pt x="84" y="500"/>
                                    </a:lnTo>
                                    <a:lnTo>
                                      <a:pt x="83" y="498"/>
                                    </a:lnTo>
                                    <a:lnTo>
                                      <a:pt x="78" y="498"/>
                                    </a:lnTo>
                                    <a:lnTo>
                                      <a:pt x="74" y="498"/>
                                    </a:lnTo>
                                    <a:lnTo>
                                      <a:pt x="71" y="500"/>
                                    </a:lnTo>
                                    <a:lnTo>
                                      <a:pt x="68" y="501"/>
                                    </a:lnTo>
                                    <a:lnTo>
                                      <a:pt x="65" y="504"/>
                                    </a:lnTo>
                                    <a:lnTo>
                                      <a:pt x="62" y="508"/>
                                    </a:lnTo>
                                    <a:lnTo>
                                      <a:pt x="59" y="507"/>
                                    </a:lnTo>
                                    <a:lnTo>
                                      <a:pt x="58" y="498"/>
                                    </a:lnTo>
                                    <a:lnTo>
                                      <a:pt x="64" y="488"/>
                                    </a:lnTo>
                                    <a:lnTo>
                                      <a:pt x="71" y="478"/>
                                    </a:lnTo>
                                    <a:lnTo>
                                      <a:pt x="78" y="470"/>
                                    </a:lnTo>
                                    <a:lnTo>
                                      <a:pt x="86" y="466"/>
                                    </a:lnTo>
                                    <a:lnTo>
                                      <a:pt x="89" y="463"/>
                                    </a:lnTo>
                                    <a:lnTo>
                                      <a:pt x="93" y="461"/>
                                    </a:lnTo>
                                    <a:lnTo>
                                      <a:pt x="94" y="459"/>
                                    </a:lnTo>
                                    <a:lnTo>
                                      <a:pt x="96" y="457"/>
                                    </a:lnTo>
                                    <a:lnTo>
                                      <a:pt x="96" y="454"/>
                                    </a:lnTo>
                                    <a:lnTo>
                                      <a:pt x="96" y="453"/>
                                    </a:lnTo>
                                    <a:lnTo>
                                      <a:pt x="94" y="453"/>
                                    </a:lnTo>
                                    <a:lnTo>
                                      <a:pt x="94" y="453"/>
                                    </a:lnTo>
                                    <a:lnTo>
                                      <a:pt x="91" y="453"/>
                                    </a:lnTo>
                                    <a:lnTo>
                                      <a:pt x="90" y="453"/>
                                    </a:lnTo>
                                    <a:lnTo>
                                      <a:pt x="84" y="453"/>
                                    </a:lnTo>
                                    <a:lnTo>
                                      <a:pt x="94" y="431"/>
                                    </a:lnTo>
                                    <a:lnTo>
                                      <a:pt x="102" y="415"/>
                                    </a:lnTo>
                                    <a:lnTo>
                                      <a:pt x="108" y="401"/>
                                    </a:lnTo>
                                    <a:lnTo>
                                      <a:pt x="113" y="391"/>
                                    </a:lnTo>
                                    <a:lnTo>
                                      <a:pt x="130" y="369"/>
                                    </a:lnTo>
                                    <a:lnTo>
                                      <a:pt x="141" y="351"/>
                                    </a:lnTo>
                                    <a:lnTo>
                                      <a:pt x="149" y="337"/>
                                    </a:lnTo>
                                    <a:lnTo>
                                      <a:pt x="153" y="327"/>
                                    </a:lnTo>
                                    <a:lnTo>
                                      <a:pt x="155" y="321"/>
                                    </a:lnTo>
                                    <a:lnTo>
                                      <a:pt x="152" y="319"/>
                                    </a:lnTo>
                                    <a:lnTo>
                                      <a:pt x="149" y="319"/>
                                    </a:lnTo>
                                    <a:lnTo>
                                      <a:pt x="143" y="322"/>
                                    </a:lnTo>
                                    <a:lnTo>
                                      <a:pt x="138" y="327"/>
                                    </a:lnTo>
                                    <a:lnTo>
                                      <a:pt x="134" y="329"/>
                                    </a:lnTo>
                                    <a:lnTo>
                                      <a:pt x="138" y="322"/>
                                    </a:lnTo>
                                    <a:lnTo>
                                      <a:pt x="144" y="316"/>
                                    </a:lnTo>
                                    <a:lnTo>
                                      <a:pt x="140" y="318"/>
                                    </a:lnTo>
                                    <a:lnTo>
                                      <a:pt x="137" y="319"/>
                                    </a:lnTo>
                                    <a:lnTo>
                                      <a:pt x="134" y="318"/>
                                    </a:lnTo>
                                    <a:lnTo>
                                      <a:pt x="127" y="322"/>
                                    </a:lnTo>
                                    <a:lnTo>
                                      <a:pt x="119" y="327"/>
                                    </a:lnTo>
                                    <a:lnTo>
                                      <a:pt x="119" y="327"/>
                                    </a:lnTo>
                                    <a:lnTo>
                                      <a:pt x="118" y="327"/>
                                    </a:lnTo>
                                    <a:lnTo>
                                      <a:pt x="118" y="327"/>
                                    </a:lnTo>
                                    <a:lnTo>
                                      <a:pt x="116" y="327"/>
                                    </a:lnTo>
                                    <a:lnTo>
                                      <a:pt x="116" y="327"/>
                                    </a:lnTo>
                                    <a:lnTo>
                                      <a:pt x="115" y="327"/>
                                    </a:lnTo>
                                    <a:lnTo>
                                      <a:pt x="113" y="328"/>
                                    </a:lnTo>
                                    <a:lnTo>
                                      <a:pt x="113" y="328"/>
                                    </a:lnTo>
                                    <a:lnTo>
                                      <a:pt x="112" y="328"/>
                                    </a:lnTo>
                                    <a:lnTo>
                                      <a:pt x="112" y="328"/>
                                    </a:lnTo>
                                    <a:lnTo>
                                      <a:pt x="109" y="328"/>
                                    </a:lnTo>
                                    <a:lnTo>
                                      <a:pt x="106" y="329"/>
                                    </a:lnTo>
                                    <a:lnTo>
                                      <a:pt x="105" y="329"/>
                                    </a:lnTo>
                                    <a:lnTo>
                                      <a:pt x="103" y="328"/>
                                    </a:lnTo>
                                    <a:lnTo>
                                      <a:pt x="102" y="327"/>
                                    </a:lnTo>
                                    <a:lnTo>
                                      <a:pt x="103" y="324"/>
                                    </a:lnTo>
                                    <a:lnTo>
                                      <a:pt x="108" y="316"/>
                                    </a:lnTo>
                                    <a:lnTo>
                                      <a:pt x="113" y="306"/>
                                    </a:lnTo>
                                    <a:lnTo>
                                      <a:pt x="121" y="296"/>
                                    </a:lnTo>
                                    <a:lnTo>
                                      <a:pt x="130" y="286"/>
                                    </a:lnTo>
                                    <a:lnTo>
                                      <a:pt x="140" y="278"/>
                                    </a:lnTo>
                                    <a:lnTo>
                                      <a:pt x="143" y="278"/>
                                    </a:lnTo>
                                    <a:lnTo>
                                      <a:pt x="146" y="280"/>
                                    </a:lnTo>
                                    <a:lnTo>
                                      <a:pt x="149" y="278"/>
                                    </a:lnTo>
                                    <a:lnTo>
                                      <a:pt x="153" y="277"/>
                                    </a:lnTo>
                                    <a:lnTo>
                                      <a:pt x="156" y="274"/>
                                    </a:lnTo>
                                    <a:lnTo>
                                      <a:pt x="160" y="271"/>
                                    </a:lnTo>
                                    <a:lnTo>
                                      <a:pt x="156" y="272"/>
                                    </a:lnTo>
                                    <a:lnTo>
                                      <a:pt x="153" y="272"/>
                                    </a:lnTo>
                                    <a:lnTo>
                                      <a:pt x="152" y="272"/>
                                    </a:lnTo>
                                    <a:lnTo>
                                      <a:pt x="150" y="271"/>
                                    </a:lnTo>
                                    <a:lnTo>
                                      <a:pt x="152" y="269"/>
                                    </a:lnTo>
                                    <a:lnTo>
                                      <a:pt x="152" y="268"/>
                                    </a:lnTo>
                                    <a:lnTo>
                                      <a:pt x="152" y="266"/>
                                    </a:lnTo>
                                    <a:lnTo>
                                      <a:pt x="150" y="264"/>
                                    </a:lnTo>
                                    <a:lnTo>
                                      <a:pt x="181" y="242"/>
                                    </a:lnTo>
                                    <a:lnTo>
                                      <a:pt x="215" y="222"/>
                                    </a:lnTo>
                                    <a:lnTo>
                                      <a:pt x="247" y="202"/>
                                    </a:lnTo>
                                    <a:lnTo>
                                      <a:pt x="276" y="178"/>
                                    </a:lnTo>
                                    <a:lnTo>
                                      <a:pt x="273" y="180"/>
                                    </a:lnTo>
                                    <a:lnTo>
                                      <a:pt x="270" y="181"/>
                                    </a:lnTo>
                                    <a:lnTo>
                                      <a:pt x="276" y="178"/>
                                    </a:lnTo>
                                    <a:lnTo>
                                      <a:pt x="282" y="174"/>
                                    </a:lnTo>
                                    <a:lnTo>
                                      <a:pt x="278" y="174"/>
                                    </a:lnTo>
                                    <a:lnTo>
                                      <a:pt x="275" y="174"/>
                                    </a:lnTo>
                                    <a:lnTo>
                                      <a:pt x="295" y="156"/>
                                    </a:lnTo>
                                    <a:lnTo>
                                      <a:pt x="319" y="143"/>
                                    </a:lnTo>
                                    <a:lnTo>
                                      <a:pt x="344" y="132"/>
                                    </a:lnTo>
                                    <a:lnTo>
                                      <a:pt x="367" y="121"/>
                                    </a:lnTo>
                                    <a:lnTo>
                                      <a:pt x="391" y="108"/>
                                    </a:lnTo>
                                    <a:lnTo>
                                      <a:pt x="397" y="104"/>
                                    </a:lnTo>
                                    <a:lnTo>
                                      <a:pt x="407" y="98"/>
                                    </a:lnTo>
                                    <a:lnTo>
                                      <a:pt x="422" y="90"/>
                                    </a:lnTo>
                                    <a:lnTo>
                                      <a:pt x="442" y="82"/>
                                    </a:lnTo>
                                    <a:lnTo>
                                      <a:pt x="470" y="71"/>
                                    </a:lnTo>
                                    <a:lnTo>
                                      <a:pt x="473" y="74"/>
                                    </a:lnTo>
                                    <a:lnTo>
                                      <a:pt x="469" y="77"/>
                                    </a:lnTo>
                                    <a:lnTo>
                                      <a:pt x="466" y="80"/>
                                    </a:lnTo>
                                    <a:lnTo>
                                      <a:pt x="464" y="82"/>
                                    </a:lnTo>
                                    <a:lnTo>
                                      <a:pt x="463" y="82"/>
                                    </a:lnTo>
                                    <a:lnTo>
                                      <a:pt x="463" y="83"/>
                                    </a:lnTo>
                                    <a:lnTo>
                                      <a:pt x="461" y="83"/>
                                    </a:lnTo>
                                    <a:lnTo>
                                      <a:pt x="461" y="85"/>
                                    </a:lnTo>
                                    <a:lnTo>
                                      <a:pt x="479" y="74"/>
                                    </a:lnTo>
                                    <a:lnTo>
                                      <a:pt x="491" y="67"/>
                                    </a:lnTo>
                                    <a:lnTo>
                                      <a:pt x="498" y="63"/>
                                    </a:lnTo>
                                    <a:lnTo>
                                      <a:pt x="502" y="60"/>
                                    </a:lnTo>
                                    <a:lnTo>
                                      <a:pt x="504" y="60"/>
                                    </a:lnTo>
                                    <a:lnTo>
                                      <a:pt x="504" y="60"/>
                                    </a:lnTo>
                                    <a:lnTo>
                                      <a:pt x="507" y="60"/>
                                    </a:lnTo>
                                    <a:lnTo>
                                      <a:pt x="508" y="60"/>
                                    </a:lnTo>
                                    <a:lnTo>
                                      <a:pt x="502" y="64"/>
                                    </a:lnTo>
                                    <a:lnTo>
                                      <a:pt x="499" y="67"/>
                                    </a:lnTo>
                                    <a:lnTo>
                                      <a:pt x="495" y="68"/>
                                    </a:lnTo>
                                    <a:lnTo>
                                      <a:pt x="493" y="70"/>
                                    </a:lnTo>
                                    <a:lnTo>
                                      <a:pt x="492" y="71"/>
                                    </a:lnTo>
                                    <a:lnTo>
                                      <a:pt x="491" y="73"/>
                                    </a:lnTo>
                                    <a:lnTo>
                                      <a:pt x="491" y="73"/>
                                    </a:lnTo>
                                    <a:lnTo>
                                      <a:pt x="491" y="73"/>
                                    </a:lnTo>
                                    <a:lnTo>
                                      <a:pt x="489" y="73"/>
                                    </a:lnTo>
                                    <a:lnTo>
                                      <a:pt x="493" y="73"/>
                                    </a:lnTo>
                                    <a:lnTo>
                                      <a:pt x="493" y="73"/>
                                    </a:lnTo>
                                    <a:lnTo>
                                      <a:pt x="493" y="73"/>
                                    </a:lnTo>
                                    <a:lnTo>
                                      <a:pt x="493" y="73"/>
                                    </a:lnTo>
                                    <a:lnTo>
                                      <a:pt x="489" y="76"/>
                                    </a:lnTo>
                                    <a:lnTo>
                                      <a:pt x="486" y="80"/>
                                    </a:lnTo>
                                    <a:lnTo>
                                      <a:pt x="488" y="79"/>
                                    </a:lnTo>
                                    <a:lnTo>
                                      <a:pt x="489" y="79"/>
                                    </a:lnTo>
                                    <a:lnTo>
                                      <a:pt x="488" y="79"/>
                                    </a:lnTo>
                                    <a:lnTo>
                                      <a:pt x="492" y="77"/>
                                    </a:lnTo>
                                    <a:lnTo>
                                      <a:pt x="496" y="74"/>
                                    </a:lnTo>
                                    <a:lnTo>
                                      <a:pt x="499" y="71"/>
                                    </a:lnTo>
                                    <a:lnTo>
                                      <a:pt x="504" y="68"/>
                                    </a:lnTo>
                                    <a:lnTo>
                                      <a:pt x="507" y="67"/>
                                    </a:lnTo>
                                    <a:lnTo>
                                      <a:pt x="511" y="66"/>
                                    </a:lnTo>
                                    <a:lnTo>
                                      <a:pt x="514" y="64"/>
                                    </a:lnTo>
                                    <a:lnTo>
                                      <a:pt x="514" y="64"/>
                                    </a:lnTo>
                                    <a:lnTo>
                                      <a:pt x="516" y="63"/>
                                    </a:lnTo>
                                    <a:lnTo>
                                      <a:pt x="517" y="61"/>
                                    </a:lnTo>
                                    <a:lnTo>
                                      <a:pt x="520" y="60"/>
                                    </a:lnTo>
                                    <a:lnTo>
                                      <a:pt x="523" y="57"/>
                                    </a:lnTo>
                                    <a:lnTo>
                                      <a:pt x="523" y="57"/>
                                    </a:lnTo>
                                    <a:lnTo>
                                      <a:pt x="526" y="55"/>
                                    </a:lnTo>
                                    <a:lnTo>
                                      <a:pt x="527" y="54"/>
                                    </a:lnTo>
                                    <a:lnTo>
                                      <a:pt x="529" y="52"/>
                                    </a:lnTo>
                                    <a:lnTo>
                                      <a:pt x="529" y="51"/>
                                    </a:lnTo>
                                    <a:lnTo>
                                      <a:pt x="530" y="51"/>
                                    </a:lnTo>
                                    <a:lnTo>
                                      <a:pt x="529" y="51"/>
                                    </a:lnTo>
                                    <a:lnTo>
                                      <a:pt x="526" y="51"/>
                                    </a:lnTo>
                                    <a:lnTo>
                                      <a:pt x="521" y="52"/>
                                    </a:lnTo>
                                    <a:lnTo>
                                      <a:pt x="518" y="54"/>
                                    </a:lnTo>
                                    <a:lnTo>
                                      <a:pt x="517" y="54"/>
                                    </a:lnTo>
                                    <a:lnTo>
                                      <a:pt x="517" y="54"/>
                                    </a:lnTo>
                                    <a:lnTo>
                                      <a:pt x="517" y="54"/>
                                    </a:lnTo>
                                    <a:lnTo>
                                      <a:pt x="521" y="51"/>
                                    </a:lnTo>
                                    <a:lnTo>
                                      <a:pt x="527" y="48"/>
                                    </a:lnTo>
                                    <a:lnTo>
                                      <a:pt x="535" y="45"/>
                                    </a:lnTo>
                                    <a:lnTo>
                                      <a:pt x="548" y="39"/>
                                    </a:lnTo>
                                    <a:lnTo>
                                      <a:pt x="548" y="39"/>
                                    </a:lnTo>
                                    <a:lnTo>
                                      <a:pt x="549" y="39"/>
                                    </a:lnTo>
                                    <a:lnTo>
                                      <a:pt x="551" y="39"/>
                                    </a:lnTo>
                                    <a:lnTo>
                                      <a:pt x="554" y="38"/>
                                    </a:lnTo>
                                    <a:lnTo>
                                      <a:pt x="560" y="35"/>
                                    </a:lnTo>
                                    <a:lnTo>
                                      <a:pt x="570" y="29"/>
                                    </a:lnTo>
                                    <a:lnTo>
                                      <a:pt x="580" y="25"/>
                                    </a:lnTo>
                                    <a:lnTo>
                                      <a:pt x="587" y="22"/>
                                    </a:lnTo>
                                    <a:lnTo>
                                      <a:pt x="590" y="22"/>
                                    </a:lnTo>
                                    <a:lnTo>
                                      <a:pt x="548" y="42"/>
                                    </a:lnTo>
                                    <a:lnTo>
                                      <a:pt x="570" y="32"/>
                                    </a:lnTo>
                                    <a:lnTo>
                                      <a:pt x="593" y="20"/>
                                    </a:lnTo>
                                    <a:lnTo>
                                      <a:pt x="602" y="17"/>
                                    </a:lnTo>
                                    <a:lnTo>
                                      <a:pt x="611" y="14"/>
                                    </a:lnTo>
                                    <a:lnTo>
                                      <a:pt x="606" y="17"/>
                                    </a:lnTo>
                                    <a:lnTo>
                                      <a:pt x="604" y="19"/>
                                    </a:lnTo>
                                    <a:lnTo>
                                      <a:pt x="602" y="20"/>
                                    </a:lnTo>
                                    <a:lnTo>
                                      <a:pt x="601" y="20"/>
                                    </a:lnTo>
                                    <a:lnTo>
                                      <a:pt x="599" y="22"/>
                                    </a:lnTo>
                                    <a:lnTo>
                                      <a:pt x="598" y="23"/>
                                    </a:lnTo>
                                    <a:lnTo>
                                      <a:pt x="609" y="19"/>
                                    </a:lnTo>
                                    <a:lnTo>
                                      <a:pt x="623" y="13"/>
                                    </a:lnTo>
                                    <a:lnTo>
                                      <a:pt x="623" y="13"/>
                                    </a:lnTo>
                                    <a:lnTo>
                                      <a:pt x="623" y="13"/>
                                    </a:lnTo>
                                    <a:lnTo>
                                      <a:pt x="623" y="13"/>
                                    </a:lnTo>
                                    <a:lnTo>
                                      <a:pt x="621" y="14"/>
                                    </a:lnTo>
                                    <a:lnTo>
                                      <a:pt x="620" y="16"/>
                                    </a:lnTo>
                                    <a:lnTo>
                                      <a:pt x="618" y="17"/>
                                    </a:lnTo>
                                    <a:lnTo>
                                      <a:pt x="618" y="17"/>
                                    </a:lnTo>
                                    <a:lnTo>
                                      <a:pt x="620" y="16"/>
                                    </a:lnTo>
                                    <a:lnTo>
                                      <a:pt x="621" y="16"/>
                                    </a:lnTo>
                                    <a:lnTo>
                                      <a:pt x="624" y="14"/>
                                    </a:lnTo>
                                    <a:lnTo>
                                      <a:pt x="631" y="11"/>
                                    </a:lnTo>
                                    <a:lnTo>
                                      <a:pt x="640" y="8"/>
                                    </a:lnTo>
                                    <a:lnTo>
                                      <a:pt x="649" y="7"/>
                                    </a:lnTo>
                                    <a:lnTo>
                                      <a:pt x="650" y="7"/>
                                    </a:lnTo>
                                    <a:lnTo>
                                      <a:pt x="652" y="8"/>
                                    </a:lnTo>
                                    <a:lnTo>
                                      <a:pt x="684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0">
                                <a:noFill/>
                                <a:prstDash val="solid"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lang="en-US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8" name="Freeform 278"/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4192588" y="796926"/>
                                <a:ext cx="3167063" cy="3389313"/>
                              </a:xfrm>
                              <a:custGeom>
                                <a:avLst/>
                                <a:gdLst>
                                  <a:gd name="T0" fmla="*/ 1450 w 1995"/>
                                  <a:gd name="T1" fmla="*/ 312 h 2135"/>
                                  <a:gd name="T2" fmla="*/ 1871 w 1995"/>
                                  <a:gd name="T3" fmla="*/ 920 h 2135"/>
                                  <a:gd name="T4" fmla="*/ 1995 w 1995"/>
                                  <a:gd name="T5" fmla="*/ 1596 h 2135"/>
                                  <a:gd name="T6" fmla="*/ 1923 w 1995"/>
                                  <a:gd name="T7" fmla="*/ 1985 h 2135"/>
                                  <a:gd name="T8" fmla="*/ 1879 w 1995"/>
                                  <a:gd name="T9" fmla="*/ 2050 h 2135"/>
                                  <a:gd name="T10" fmla="*/ 1906 w 1995"/>
                                  <a:gd name="T11" fmla="*/ 1733 h 2135"/>
                                  <a:gd name="T12" fmla="*/ 1791 w 1995"/>
                                  <a:gd name="T13" fmla="*/ 1852 h 2135"/>
                                  <a:gd name="T14" fmla="*/ 1722 w 1995"/>
                                  <a:gd name="T15" fmla="*/ 1825 h 2135"/>
                                  <a:gd name="T16" fmla="*/ 1680 w 1995"/>
                                  <a:gd name="T17" fmla="*/ 1686 h 2135"/>
                                  <a:gd name="T18" fmla="*/ 1348 w 1995"/>
                                  <a:gd name="T19" fmla="*/ 1481 h 2135"/>
                                  <a:gd name="T20" fmla="*/ 1517 w 1995"/>
                                  <a:gd name="T21" fmla="*/ 1610 h 2135"/>
                                  <a:gd name="T22" fmla="*/ 1356 w 1995"/>
                                  <a:gd name="T23" fmla="*/ 1834 h 2135"/>
                                  <a:gd name="T24" fmla="*/ 1202 w 1995"/>
                                  <a:gd name="T25" fmla="*/ 1718 h 2135"/>
                                  <a:gd name="T26" fmla="*/ 1028 w 1995"/>
                                  <a:gd name="T27" fmla="*/ 1456 h 2135"/>
                                  <a:gd name="T28" fmla="*/ 1034 w 1995"/>
                                  <a:gd name="T29" fmla="*/ 1360 h 2135"/>
                                  <a:gd name="T30" fmla="*/ 912 w 1995"/>
                                  <a:gd name="T31" fmla="*/ 1245 h 2135"/>
                                  <a:gd name="T32" fmla="*/ 855 w 1995"/>
                                  <a:gd name="T33" fmla="*/ 1271 h 2135"/>
                                  <a:gd name="T34" fmla="*/ 716 w 1995"/>
                                  <a:gd name="T35" fmla="*/ 1228 h 2135"/>
                                  <a:gd name="T36" fmla="*/ 540 w 1995"/>
                                  <a:gd name="T37" fmla="*/ 1121 h 2135"/>
                                  <a:gd name="T38" fmla="*/ 697 w 1995"/>
                                  <a:gd name="T39" fmla="*/ 1225 h 2135"/>
                                  <a:gd name="T40" fmla="*/ 578 w 1995"/>
                                  <a:gd name="T41" fmla="*/ 1308 h 2135"/>
                                  <a:gd name="T42" fmla="*/ 525 w 1995"/>
                                  <a:gd name="T43" fmla="*/ 1189 h 2135"/>
                                  <a:gd name="T44" fmla="*/ 418 w 1995"/>
                                  <a:gd name="T45" fmla="*/ 1129 h 2135"/>
                                  <a:gd name="T46" fmla="*/ 304 w 1995"/>
                                  <a:gd name="T47" fmla="*/ 1201 h 2135"/>
                                  <a:gd name="T48" fmla="*/ 233 w 1995"/>
                                  <a:gd name="T49" fmla="*/ 1245 h 2135"/>
                                  <a:gd name="T50" fmla="*/ 105 w 1995"/>
                                  <a:gd name="T51" fmla="*/ 1379 h 2135"/>
                                  <a:gd name="T52" fmla="*/ 10 w 1995"/>
                                  <a:gd name="T53" fmla="*/ 1306 h 2135"/>
                                  <a:gd name="T54" fmla="*/ 125 w 1995"/>
                                  <a:gd name="T55" fmla="*/ 1048 h 2135"/>
                                  <a:gd name="T56" fmla="*/ 198 w 1995"/>
                                  <a:gd name="T57" fmla="*/ 986 h 2135"/>
                                  <a:gd name="T58" fmla="*/ 295 w 1995"/>
                                  <a:gd name="T59" fmla="*/ 834 h 2135"/>
                                  <a:gd name="T60" fmla="*/ 395 w 1995"/>
                                  <a:gd name="T61" fmla="*/ 756 h 2135"/>
                                  <a:gd name="T62" fmla="*/ 667 w 1995"/>
                                  <a:gd name="T63" fmla="*/ 774 h 2135"/>
                                  <a:gd name="T64" fmla="*/ 676 w 1995"/>
                                  <a:gd name="T65" fmla="*/ 661 h 2135"/>
                                  <a:gd name="T66" fmla="*/ 676 w 1995"/>
                                  <a:gd name="T67" fmla="*/ 602 h 2135"/>
                                  <a:gd name="T68" fmla="*/ 638 w 1995"/>
                                  <a:gd name="T69" fmla="*/ 407 h 2135"/>
                                  <a:gd name="T70" fmla="*/ 563 w 1995"/>
                                  <a:gd name="T71" fmla="*/ 533 h 2135"/>
                                  <a:gd name="T72" fmla="*/ 383 w 1995"/>
                                  <a:gd name="T73" fmla="*/ 648 h 2135"/>
                                  <a:gd name="T74" fmla="*/ 581 w 1995"/>
                                  <a:gd name="T75" fmla="*/ 695 h 2135"/>
                                  <a:gd name="T76" fmla="*/ 505 w 1995"/>
                                  <a:gd name="T77" fmla="*/ 775 h 2135"/>
                                  <a:gd name="T78" fmla="*/ 441 w 1995"/>
                                  <a:gd name="T79" fmla="*/ 680 h 2135"/>
                                  <a:gd name="T80" fmla="*/ 287 w 1995"/>
                                  <a:gd name="T81" fmla="*/ 658 h 2135"/>
                                  <a:gd name="T82" fmla="*/ 444 w 1995"/>
                                  <a:gd name="T83" fmla="*/ 354 h 2135"/>
                                  <a:gd name="T84" fmla="*/ 424 w 1995"/>
                                  <a:gd name="T85" fmla="*/ 319 h 2135"/>
                                  <a:gd name="T86" fmla="*/ 541 w 1995"/>
                                  <a:gd name="T87" fmla="*/ 224 h 2135"/>
                                  <a:gd name="T88" fmla="*/ 682 w 1995"/>
                                  <a:gd name="T89" fmla="*/ 244 h 2135"/>
                                  <a:gd name="T90" fmla="*/ 924 w 1995"/>
                                  <a:gd name="T91" fmla="*/ 334 h 2135"/>
                                  <a:gd name="T92" fmla="*/ 846 w 1995"/>
                                  <a:gd name="T93" fmla="*/ 393 h 2135"/>
                                  <a:gd name="T94" fmla="*/ 901 w 1995"/>
                                  <a:gd name="T95" fmla="*/ 416 h 2135"/>
                                  <a:gd name="T96" fmla="*/ 973 w 1995"/>
                                  <a:gd name="T97" fmla="*/ 354 h 2135"/>
                                  <a:gd name="T98" fmla="*/ 986 w 1995"/>
                                  <a:gd name="T99" fmla="*/ 335 h 2135"/>
                                  <a:gd name="T100" fmla="*/ 1033 w 1995"/>
                                  <a:gd name="T101" fmla="*/ 300 h 2135"/>
                                  <a:gd name="T102" fmla="*/ 1119 w 1995"/>
                                  <a:gd name="T103" fmla="*/ 284 h 2135"/>
                                  <a:gd name="T104" fmla="*/ 1206 w 1995"/>
                                  <a:gd name="T105" fmla="*/ 283 h 2135"/>
                                  <a:gd name="T106" fmla="*/ 1182 w 1995"/>
                                  <a:gd name="T107" fmla="*/ 253 h 2135"/>
                                  <a:gd name="T108" fmla="*/ 1077 w 1995"/>
                                  <a:gd name="T109" fmla="*/ 118 h 2135"/>
                                  <a:gd name="T110" fmla="*/ 1347 w 1995"/>
                                  <a:gd name="T111" fmla="*/ 375 h 2135"/>
                                  <a:gd name="T112" fmla="*/ 1397 w 1995"/>
                                  <a:gd name="T113" fmla="*/ 457 h 2135"/>
                                  <a:gd name="T114" fmla="*/ 1317 w 1995"/>
                                  <a:gd name="T115" fmla="*/ 313 h 2135"/>
                                  <a:gd name="T116" fmla="*/ 1269 w 1995"/>
                                  <a:gd name="T117" fmla="*/ 271 h 2135"/>
                                  <a:gd name="T118" fmla="*/ 1181 w 1995"/>
                                  <a:gd name="T119" fmla="*/ 158 h 2135"/>
                                  <a:gd name="T120" fmla="*/ 1155 w 1995"/>
                                  <a:gd name="T121" fmla="*/ 110 h 2135"/>
                                  <a:gd name="T122" fmla="*/ 1072 w 1995"/>
                                  <a:gd name="T123" fmla="*/ 48 h 213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  <a:cxn ang="0">
                                    <a:pos x="T66" y="T67"/>
                                  </a:cxn>
                                  <a:cxn ang="0">
                                    <a:pos x="T68" y="T69"/>
                                  </a:cxn>
                                  <a:cxn ang="0">
                                    <a:pos x="T70" y="T71"/>
                                  </a:cxn>
                                  <a:cxn ang="0">
                                    <a:pos x="T72" y="T73"/>
                                  </a:cxn>
                                  <a:cxn ang="0">
                                    <a:pos x="T74" y="T75"/>
                                  </a:cxn>
                                  <a:cxn ang="0">
                                    <a:pos x="T76" y="T77"/>
                                  </a:cxn>
                                  <a:cxn ang="0">
                                    <a:pos x="T78" y="T79"/>
                                  </a:cxn>
                                  <a:cxn ang="0">
                                    <a:pos x="T80" y="T81"/>
                                  </a:cxn>
                                  <a:cxn ang="0">
                                    <a:pos x="T82" y="T83"/>
                                  </a:cxn>
                                  <a:cxn ang="0">
                                    <a:pos x="T84" y="T85"/>
                                  </a:cxn>
                                  <a:cxn ang="0">
                                    <a:pos x="T86" y="T87"/>
                                  </a:cxn>
                                  <a:cxn ang="0">
                                    <a:pos x="T88" y="T89"/>
                                  </a:cxn>
                                  <a:cxn ang="0">
                                    <a:pos x="T90" y="T91"/>
                                  </a:cxn>
                                  <a:cxn ang="0">
                                    <a:pos x="T92" y="T93"/>
                                  </a:cxn>
                                  <a:cxn ang="0">
                                    <a:pos x="T94" y="T95"/>
                                  </a:cxn>
                                  <a:cxn ang="0">
                                    <a:pos x="T96" y="T97"/>
                                  </a:cxn>
                                  <a:cxn ang="0">
                                    <a:pos x="T98" y="T99"/>
                                  </a:cxn>
                                  <a:cxn ang="0">
                                    <a:pos x="T100" y="T101"/>
                                  </a:cxn>
                                  <a:cxn ang="0">
                                    <a:pos x="T102" y="T103"/>
                                  </a:cxn>
                                  <a:cxn ang="0">
                                    <a:pos x="T104" y="T105"/>
                                  </a:cxn>
                                  <a:cxn ang="0">
                                    <a:pos x="T106" y="T107"/>
                                  </a:cxn>
                                  <a:cxn ang="0">
                                    <a:pos x="T108" y="T109"/>
                                  </a:cxn>
                                  <a:cxn ang="0">
                                    <a:pos x="T110" y="T111"/>
                                  </a:cxn>
                                  <a:cxn ang="0">
                                    <a:pos x="T112" y="T113"/>
                                  </a:cxn>
                                  <a:cxn ang="0">
                                    <a:pos x="T114" y="T115"/>
                                  </a:cxn>
                                  <a:cxn ang="0">
                                    <a:pos x="T116" y="T117"/>
                                  </a:cxn>
                                  <a:cxn ang="0">
                                    <a:pos x="T118" y="T119"/>
                                  </a:cxn>
                                  <a:cxn ang="0">
                                    <a:pos x="T120" y="T121"/>
                                  </a:cxn>
                                  <a:cxn ang="0">
                                    <a:pos x="T122" y="T123"/>
                                  </a:cxn>
                                </a:cxnLst>
                                <a:rect l="0" t="0" r="r" b="b"/>
                                <a:pathLst>
                                  <a:path w="1995" h="2135">
                                    <a:moveTo>
                                      <a:pt x="979" y="0"/>
                                    </a:moveTo>
                                    <a:lnTo>
                                      <a:pt x="979" y="0"/>
                                    </a:lnTo>
                                    <a:lnTo>
                                      <a:pt x="1002" y="10"/>
                                    </a:lnTo>
                                    <a:lnTo>
                                      <a:pt x="1021" y="19"/>
                                    </a:lnTo>
                                    <a:lnTo>
                                      <a:pt x="1039" y="27"/>
                                    </a:lnTo>
                                    <a:lnTo>
                                      <a:pt x="1056" y="38"/>
                                    </a:lnTo>
                                    <a:lnTo>
                                      <a:pt x="1150" y="89"/>
                                    </a:lnTo>
                                    <a:lnTo>
                                      <a:pt x="1169" y="99"/>
                                    </a:lnTo>
                                    <a:lnTo>
                                      <a:pt x="1185" y="110"/>
                                    </a:lnTo>
                                    <a:lnTo>
                                      <a:pt x="1200" y="118"/>
                                    </a:lnTo>
                                    <a:lnTo>
                                      <a:pt x="1213" y="127"/>
                                    </a:lnTo>
                                    <a:lnTo>
                                      <a:pt x="1226" y="136"/>
                                    </a:lnTo>
                                    <a:lnTo>
                                      <a:pt x="1240" y="145"/>
                                    </a:lnTo>
                                    <a:lnTo>
                                      <a:pt x="1254" y="155"/>
                                    </a:lnTo>
                                    <a:lnTo>
                                      <a:pt x="1272" y="168"/>
                                    </a:lnTo>
                                    <a:lnTo>
                                      <a:pt x="1291" y="181"/>
                                    </a:lnTo>
                                    <a:lnTo>
                                      <a:pt x="1313" y="199"/>
                                    </a:lnTo>
                                    <a:lnTo>
                                      <a:pt x="1339" y="220"/>
                                    </a:lnTo>
                                    <a:lnTo>
                                      <a:pt x="1372" y="243"/>
                                    </a:lnTo>
                                    <a:lnTo>
                                      <a:pt x="1388" y="258"/>
                                    </a:lnTo>
                                    <a:lnTo>
                                      <a:pt x="1403" y="269"/>
                                    </a:lnTo>
                                    <a:lnTo>
                                      <a:pt x="1414" y="280"/>
                                    </a:lnTo>
                                    <a:lnTo>
                                      <a:pt x="1426" y="290"/>
                                    </a:lnTo>
                                    <a:lnTo>
                                      <a:pt x="1438" y="300"/>
                                    </a:lnTo>
                                    <a:lnTo>
                                      <a:pt x="1450" y="312"/>
                                    </a:lnTo>
                                    <a:lnTo>
                                      <a:pt x="1463" y="324"/>
                                    </a:lnTo>
                                    <a:lnTo>
                                      <a:pt x="1477" y="338"/>
                                    </a:lnTo>
                                    <a:lnTo>
                                      <a:pt x="1494" y="356"/>
                                    </a:lnTo>
                                    <a:lnTo>
                                      <a:pt x="1514" y="376"/>
                                    </a:lnTo>
                                    <a:lnTo>
                                      <a:pt x="1536" y="401"/>
                                    </a:lnTo>
                                    <a:lnTo>
                                      <a:pt x="1564" y="429"/>
                                    </a:lnTo>
                                    <a:lnTo>
                                      <a:pt x="1579" y="445"/>
                                    </a:lnTo>
                                    <a:lnTo>
                                      <a:pt x="1590" y="459"/>
                                    </a:lnTo>
                                    <a:lnTo>
                                      <a:pt x="1601" y="472"/>
                                    </a:lnTo>
                                    <a:lnTo>
                                      <a:pt x="1611" y="484"/>
                                    </a:lnTo>
                                    <a:lnTo>
                                      <a:pt x="1620" y="495"/>
                                    </a:lnTo>
                                    <a:lnTo>
                                      <a:pt x="1630" y="507"/>
                                    </a:lnTo>
                                    <a:lnTo>
                                      <a:pt x="1640" y="522"/>
                                    </a:lnTo>
                                    <a:lnTo>
                                      <a:pt x="1652" y="538"/>
                                    </a:lnTo>
                                    <a:lnTo>
                                      <a:pt x="1667" y="558"/>
                                    </a:lnTo>
                                    <a:lnTo>
                                      <a:pt x="1683" y="582"/>
                                    </a:lnTo>
                                    <a:lnTo>
                                      <a:pt x="1703" y="610"/>
                                    </a:lnTo>
                                    <a:lnTo>
                                      <a:pt x="1727" y="643"/>
                                    </a:lnTo>
                                    <a:lnTo>
                                      <a:pt x="1763" y="705"/>
                                    </a:lnTo>
                                    <a:lnTo>
                                      <a:pt x="1787" y="746"/>
                                    </a:lnTo>
                                    <a:lnTo>
                                      <a:pt x="1810" y="793"/>
                                    </a:lnTo>
                                    <a:lnTo>
                                      <a:pt x="1832" y="838"/>
                                    </a:lnTo>
                                    <a:lnTo>
                                      <a:pt x="1853" y="882"/>
                                    </a:lnTo>
                                    <a:lnTo>
                                      <a:pt x="1863" y="903"/>
                                    </a:lnTo>
                                    <a:lnTo>
                                      <a:pt x="1871" y="920"/>
                                    </a:lnTo>
                                    <a:lnTo>
                                      <a:pt x="1878" y="937"/>
                                    </a:lnTo>
                                    <a:lnTo>
                                      <a:pt x="1884" y="953"/>
                                    </a:lnTo>
                                    <a:lnTo>
                                      <a:pt x="1890" y="969"/>
                                    </a:lnTo>
                                    <a:lnTo>
                                      <a:pt x="1896" y="986"/>
                                    </a:lnTo>
                                    <a:lnTo>
                                      <a:pt x="1903" y="1007"/>
                                    </a:lnTo>
                                    <a:lnTo>
                                      <a:pt x="1910" y="1032"/>
                                    </a:lnTo>
                                    <a:lnTo>
                                      <a:pt x="1919" y="1061"/>
                                    </a:lnTo>
                                    <a:lnTo>
                                      <a:pt x="1929" y="1098"/>
                                    </a:lnTo>
                                    <a:lnTo>
                                      <a:pt x="1943" y="1142"/>
                                    </a:lnTo>
                                    <a:lnTo>
                                      <a:pt x="1948" y="1164"/>
                                    </a:lnTo>
                                    <a:lnTo>
                                      <a:pt x="1953" y="1183"/>
                                    </a:lnTo>
                                    <a:lnTo>
                                      <a:pt x="1957" y="1201"/>
                                    </a:lnTo>
                                    <a:lnTo>
                                      <a:pt x="1962" y="1218"/>
                                    </a:lnTo>
                                    <a:lnTo>
                                      <a:pt x="1965" y="1236"/>
                                    </a:lnTo>
                                    <a:lnTo>
                                      <a:pt x="1967" y="1255"/>
                                    </a:lnTo>
                                    <a:lnTo>
                                      <a:pt x="1970" y="1275"/>
                                    </a:lnTo>
                                    <a:lnTo>
                                      <a:pt x="1975" y="1302"/>
                                    </a:lnTo>
                                    <a:lnTo>
                                      <a:pt x="1979" y="1334"/>
                                    </a:lnTo>
                                    <a:lnTo>
                                      <a:pt x="1984" y="1372"/>
                                    </a:lnTo>
                                    <a:lnTo>
                                      <a:pt x="1989" y="1419"/>
                                    </a:lnTo>
                                    <a:lnTo>
                                      <a:pt x="1992" y="1463"/>
                                    </a:lnTo>
                                    <a:lnTo>
                                      <a:pt x="1994" y="1501"/>
                                    </a:lnTo>
                                    <a:lnTo>
                                      <a:pt x="1995" y="1535"/>
                                    </a:lnTo>
                                    <a:lnTo>
                                      <a:pt x="1995" y="1566"/>
                                    </a:lnTo>
                                    <a:lnTo>
                                      <a:pt x="1995" y="1596"/>
                                    </a:lnTo>
                                    <a:lnTo>
                                      <a:pt x="1994" y="1630"/>
                                    </a:lnTo>
                                    <a:lnTo>
                                      <a:pt x="1991" y="1667"/>
                                    </a:lnTo>
                                    <a:lnTo>
                                      <a:pt x="1988" y="1711"/>
                                    </a:lnTo>
                                    <a:lnTo>
                                      <a:pt x="1984" y="1762"/>
                                    </a:lnTo>
                                    <a:lnTo>
                                      <a:pt x="1984" y="1765"/>
                                    </a:lnTo>
                                    <a:lnTo>
                                      <a:pt x="1981" y="1774"/>
                                    </a:lnTo>
                                    <a:lnTo>
                                      <a:pt x="1979" y="1783"/>
                                    </a:lnTo>
                                    <a:lnTo>
                                      <a:pt x="1979" y="1774"/>
                                    </a:lnTo>
                                    <a:lnTo>
                                      <a:pt x="1978" y="1765"/>
                                    </a:lnTo>
                                    <a:lnTo>
                                      <a:pt x="1967" y="1802"/>
                                    </a:lnTo>
                                    <a:lnTo>
                                      <a:pt x="1960" y="1840"/>
                                    </a:lnTo>
                                    <a:lnTo>
                                      <a:pt x="1956" y="1879"/>
                                    </a:lnTo>
                                    <a:lnTo>
                                      <a:pt x="1950" y="1918"/>
                                    </a:lnTo>
                                    <a:lnTo>
                                      <a:pt x="1943" y="1956"/>
                                    </a:lnTo>
                                    <a:lnTo>
                                      <a:pt x="1932" y="1992"/>
                                    </a:lnTo>
                                    <a:lnTo>
                                      <a:pt x="1915" y="2029"/>
                                    </a:lnTo>
                                    <a:lnTo>
                                      <a:pt x="1915" y="2023"/>
                                    </a:lnTo>
                                    <a:lnTo>
                                      <a:pt x="1915" y="2019"/>
                                    </a:lnTo>
                                    <a:lnTo>
                                      <a:pt x="1916" y="2013"/>
                                    </a:lnTo>
                                    <a:lnTo>
                                      <a:pt x="1919" y="2003"/>
                                    </a:lnTo>
                                    <a:lnTo>
                                      <a:pt x="1919" y="2003"/>
                                    </a:lnTo>
                                    <a:lnTo>
                                      <a:pt x="1919" y="2003"/>
                                    </a:lnTo>
                                    <a:lnTo>
                                      <a:pt x="1919" y="2001"/>
                                    </a:lnTo>
                                    <a:lnTo>
                                      <a:pt x="1920" y="1997"/>
                                    </a:lnTo>
                                    <a:lnTo>
                                      <a:pt x="1923" y="1985"/>
                                    </a:lnTo>
                                    <a:lnTo>
                                      <a:pt x="1925" y="1970"/>
                                    </a:lnTo>
                                    <a:lnTo>
                                      <a:pt x="1926" y="1954"/>
                                    </a:lnTo>
                                    <a:lnTo>
                                      <a:pt x="1926" y="1940"/>
                                    </a:lnTo>
                                    <a:lnTo>
                                      <a:pt x="1923" y="1928"/>
                                    </a:lnTo>
                                    <a:lnTo>
                                      <a:pt x="1915" y="1960"/>
                                    </a:lnTo>
                                    <a:lnTo>
                                      <a:pt x="1907" y="1988"/>
                                    </a:lnTo>
                                    <a:lnTo>
                                      <a:pt x="1901" y="2008"/>
                                    </a:lnTo>
                                    <a:lnTo>
                                      <a:pt x="1897" y="2026"/>
                                    </a:lnTo>
                                    <a:lnTo>
                                      <a:pt x="1894" y="2041"/>
                                    </a:lnTo>
                                    <a:lnTo>
                                      <a:pt x="1894" y="2054"/>
                                    </a:lnTo>
                                    <a:lnTo>
                                      <a:pt x="1894" y="2066"/>
                                    </a:lnTo>
                                    <a:lnTo>
                                      <a:pt x="1897" y="2071"/>
                                    </a:lnTo>
                                    <a:lnTo>
                                      <a:pt x="1894" y="2080"/>
                                    </a:lnTo>
                                    <a:lnTo>
                                      <a:pt x="1891" y="2089"/>
                                    </a:lnTo>
                                    <a:lnTo>
                                      <a:pt x="1888" y="2096"/>
                                    </a:lnTo>
                                    <a:lnTo>
                                      <a:pt x="1885" y="2105"/>
                                    </a:lnTo>
                                    <a:lnTo>
                                      <a:pt x="1881" y="2117"/>
                                    </a:lnTo>
                                    <a:lnTo>
                                      <a:pt x="1875" y="2135"/>
                                    </a:lnTo>
                                    <a:lnTo>
                                      <a:pt x="1874" y="2133"/>
                                    </a:lnTo>
                                    <a:lnTo>
                                      <a:pt x="1872" y="2132"/>
                                    </a:lnTo>
                                    <a:lnTo>
                                      <a:pt x="1871" y="2127"/>
                                    </a:lnTo>
                                    <a:lnTo>
                                      <a:pt x="1869" y="2121"/>
                                    </a:lnTo>
                                    <a:lnTo>
                                      <a:pt x="1874" y="2091"/>
                                    </a:lnTo>
                                    <a:lnTo>
                                      <a:pt x="1876" y="2067"/>
                                    </a:lnTo>
                                    <a:lnTo>
                                      <a:pt x="1879" y="2050"/>
                                    </a:lnTo>
                                    <a:lnTo>
                                      <a:pt x="1882" y="2033"/>
                                    </a:lnTo>
                                    <a:lnTo>
                                      <a:pt x="1887" y="2016"/>
                                    </a:lnTo>
                                    <a:lnTo>
                                      <a:pt x="1891" y="1997"/>
                                    </a:lnTo>
                                    <a:lnTo>
                                      <a:pt x="1898" y="1970"/>
                                    </a:lnTo>
                                    <a:lnTo>
                                      <a:pt x="1906" y="1934"/>
                                    </a:lnTo>
                                    <a:lnTo>
                                      <a:pt x="1910" y="1904"/>
                                    </a:lnTo>
                                    <a:lnTo>
                                      <a:pt x="1915" y="1881"/>
                                    </a:lnTo>
                                    <a:lnTo>
                                      <a:pt x="1918" y="1863"/>
                                    </a:lnTo>
                                    <a:lnTo>
                                      <a:pt x="1920" y="1852"/>
                                    </a:lnTo>
                                    <a:lnTo>
                                      <a:pt x="1920" y="1843"/>
                                    </a:lnTo>
                                    <a:lnTo>
                                      <a:pt x="1922" y="1837"/>
                                    </a:lnTo>
                                    <a:lnTo>
                                      <a:pt x="1922" y="1832"/>
                                    </a:lnTo>
                                    <a:lnTo>
                                      <a:pt x="1922" y="1830"/>
                                    </a:lnTo>
                                    <a:lnTo>
                                      <a:pt x="1920" y="1828"/>
                                    </a:lnTo>
                                    <a:lnTo>
                                      <a:pt x="1918" y="1841"/>
                                    </a:lnTo>
                                    <a:lnTo>
                                      <a:pt x="1915" y="1849"/>
                                    </a:lnTo>
                                    <a:lnTo>
                                      <a:pt x="1912" y="1853"/>
                                    </a:lnTo>
                                    <a:lnTo>
                                      <a:pt x="1904" y="1856"/>
                                    </a:lnTo>
                                    <a:lnTo>
                                      <a:pt x="1906" y="1816"/>
                                    </a:lnTo>
                                    <a:lnTo>
                                      <a:pt x="1906" y="1786"/>
                                    </a:lnTo>
                                    <a:lnTo>
                                      <a:pt x="1906" y="1765"/>
                                    </a:lnTo>
                                    <a:lnTo>
                                      <a:pt x="1906" y="1750"/>
                                    </a:lnTo>
                                    <a:lnTo>
                                      <a:pt x="1906" y="1740"/>
                                    </a:lnTo>
                                    <a:lnTo>
                                      <a:pt x="1906" y="1736"/>
                                    </a:lnTo>
                                    <a:lnTo>
                                      <a:pt x="1906" y="1733"/>
                                    </a:lnTo>
                                    <a:lnTo>
                                      <a:pt x="1906" y="1733"/>
                                    </a:lnTo>
                                    <a:lnTo>
                                      <a:pt x="1900" y="1734"/>
                                    </a:lnTo>
                                    <a:lnTo>
                                      <a:pt x="1894" y="1736"/>
                                    </a:lnTo>
                                    <a:lnTo>
                                      <a:pt x="1888" y="1737"/>
                                    </a:lnTo>
                                    <a:lnTo>
                                      <a:pt x="1887" y="1731"/>
                                    </a:lnTo>
                                    <a:lnTo>
                                      <a:pt x="1887" y="1724"/>
                                    </a:lnTo>
                                    <a:lnTo>
                                      <a:pt x="1885" y="1718"/>
                                    </a:lnTo>
                                    <a:lnTo>
                                      <a:pt x="1881" y="1720"/>
                                    </a:lnTo>
                                    <a:lnTo>
                                      <a:pt x="1876" y="1720"/>
                                    </a:lnTo>
                                    <a:lnTo>
                                      <a:pt x="1866" y="1739"/>
                                    </a:lnTo>
                                    <a:lnTo>
                                      <a:pt x="1857" y="1752"/>
                                    </a:lnTo>
                                    <a:lnTo>
                                      <a:pt x="1852" y="1764"/>
                                    </a:lnTo>
                                    <a:lnTo>
                                      <a:pt x="1846" y="1772"/>
                                    </a:lnTo>
                                    <a:lnTo>
                                      <a:pt x="1840" y="1781"/>
                                    </a:lnTo>
                                    <a:lnTo>
                                      <a:pt x="1832" y="1791"/>
                                    </a:lnTo>
                                    <a:lnTo>
                                      <a:pt x="1824" y="1803"/>
                                    </a:lnTo>
                                    <a:lnTo>
                                      <a:pt x="1822" y="1810"/>
                                    </a:lnTo>
                                    <a:lnTo>
                                      <a:pt x="1818" y="1813"/>
                                    </a:lnTo>
                                    <a:lnTo>
                                      <a:pt x="1813" y="1818"/>
                                    </a:lnTo>
                                    <a:lnTo>
                                      <a:pt x="1810" y="1821"/>
                                    </a:lnTo>
                                    <a:lnTo>
                                      <a:pt x="1803" y="1828"/>
                                    </a:lnTo>
                                    <a:lnTo>
                                      <a:pt x="1800" y="1832"/>
                                    </a:lnTo>
                                    <a:lnTo>
                                      <a:pt x="1797" y="1835"/>
                                    </a:lnTo>
                                    <a:lnTo>
                                      <a:pt x="1796" y="1841"/>
                                    </a:lnTo>
                                    <a:lnTo>
                                      <a:pt x="1791" y="1852"/>
                                    </a:lnTo>
                                    <a:lnTo>
                                      <a:pt x="1787" y="1868"/>
                                    </a:lnTo>
                                    <a:lnTo>
                                      <a:pt x="1786" y="1882"/>
                                    </a:lnTo>
                                    <a:lnTo>
                                      <a:pt x="1784" y="1893"/>
                                    </a:lnTo>
                                    <a:lnTo>
                                      <a:pt x="1781" y="1898"/>
                                    </a:lnTo>
                                    <a:lnTo>
                                      <a:pt x="1778" y="1906"/>
                                    </a:lnTo>
                                    <a:lnTo>
                                      <a:pt x="1775" y="1913"/>
                                    </a:lnTo>
                                    <a:lnTo>
                                      <a:pt x="1771" y="1929"/>
                                    </a:lnTo>
                                    <a:lnTo>
                                      <a:pt x="1762" y="1940"/>
                                    </a:lnTo>
                                    <a:lnTo>
                                      <a:pt x="1762" y="1942"/>
                                    </a:lnTo>
                                    <a:lnTo>
                                      <a:pt x="1761" y="1947"/>
                                    </a:lnTo>
                                    <a:lnTo>
                                      <a:pt x="1759" y="1951"/>
                                    </a:lnTo>
                                    <a:lnTo>
                                      <a:pt x="1758" y="1956"/>
                                    </a:lnTo>
                                    <a:lnTo>
                                      <a:pt x="1755" y="1963"/>
                                    </a:lnTo>
                                    <a:lnTo>
                                      <a:pt x="1750" y="1969"/>
                                    </a:lnTo>
                                    <a:lnTo>
                                      <a:pt x="1743" y="1973"/>
                                    </a:lnTo>
                                    <a:lnTo>
                                      <a:pt x="1731" y="1979"/>
                                    </a:lnTo>
                                    <a:lnTo>
                                      <a:pt x="1722" y="1966"/>
                                    </a:lnTo>
                                    <a:lnTo>
                                      <a:pt x="1719" y="1951"/>
                                    </a:lnTo>
                                    <a:lnTo>
                                      <a:pt x="1719" y="1935"/>
                                    </a:lnTo>
                                    <a:lnTo>
                                      <a:pt x="1719" y="1919"/>
                                    </a:lnTo>
                                    <a:lnTo>
                                      <a:pt x="1718" y="1904"/>
                                    </a:lnTo>
                                    <a:lnTo>
                                      <a:pt x="1719" y="1881"/>
                                    </a:lnTo>
                                    <a:lnTo>
                                      <a:pt x="1719" y="1856"/>
                                    </a:lnTo>
                                    <a:lnTo>
                                      <a:pt x="1722" y="1832"/>
                                    </a:lnTo>
                                    <a:lnTo>
                                      <a:pt x="1722" y="1825"/>
                                    </a:lnTo>
                                    <a:lnTo>
                                      <a:pt x="1722" y="1812"/>
                                    </a:lnTo>
                                    <a:lnTo>
                                      <a:pt x="1722" y="1794"/>
                                    </a:lnTo>
                                    <a:lnTo>
                                      <a:pt x="1722" y="1772"/>
                                    </a:lnTo>
                                    <a:lnTo>
                                      <a:pt x="1722" y="1750"/>
                                    </a:lnTo>
                                    <a:lnTo>
                                      <a:pt x="1721" y="1730"/>
                                    </a:lnTo>
                                    <a:lnTo>
                                      <a:pt x="1718" y="1712"/>
                                    </a:lnTo>
                                    <a:lnTo>
                                      <a:pt x="1715" y="1701"/>
                                    </a:lnTo>
                                    <a:lnTo>
                                      <a:pt x="1712" y="1706"/>
                                    </a:lnTo>
                                    <a:lnTo>
                                      <a:pt x="1709" y="1709"/>
                                    </a:lnTo>
                                    <a:lnTo>
                                      <a:pt x="1706" y="1712"/>
                                    </a:lnTo>
                                    <a:lnTo>
                                      <a:pt x="1705" y="1714"/>
                                    </a:lnTo>
                                    <a:lnTo>
                                      <a:pt x="1703" y="1715"/>
                                    </a:lnTo>
                                    <a:lnTo>
                                      <a:pt x="1700" y="1717"/>
                                    </a:lnTo>
                                    <a:lnTo>
                                      <a:pt x="1697" y="1717"/>
                                    </a:lnTo>
                                    <a:lnTo>
                                      <a:pt x="1693" y="1714"/>
                                    </a:lnTo>
                                    <a:lnTo>
                                      <a:pt x="1690" y="1711"/>
                                    </a:lnTo>
                                    <a:lnTo>
                                      <a:pt x="1687" y="1706"/>
                                    </a:lnTo>
                                    <a:lnTo>
                                      <a:pt x="1686" y="1702"/>
                                    </a:lnTo>
                                    <a:lnTo>
                                      <a:pt x="1683" y="1698"/>
                                    </a:lnTo>
                                    <a:lnTo>
                                      <a:pt x="1681" y="1696"/>
                                    </a:lnTo>
                                    <a:lnTo>
                                      <a:pt x="1681" y="1693"/>
                                    </a:lnTo>
                                    <a:lnTo>
                                      <a:pt x="1680" y="1692"/>
                                    </a:lnTo>
                                    <a:lnTo>
                                      <a:pt x="1680" y="1692"/>
                                    </a:lnTo>
                                    <a:lnTo>
                                      <a:pt x="1678" y="1692"/>
                                    </a:lnTo>
                                    <a:lnTo>
                                      <a:pt x="1680" y="1686"/>
                                    </a:lnTo>
                                    <a:lnTo>
                                      <a:pt x="1680" y="1679"/>
                                    </a:lnTo>
                                    <a:lnTo>
                                      <a:pt x="1681" y="1673"/>
                                    </a:lnTo>
                                    <a:lnTo>
                                      <a:pt x="1673" y="1662"/>
                                    </a:lnTo>
                                    <a:lnTo>
                                      <a:pt x="1668" y="1651"/>
                                    </a:lnTo>
                                    <a:lnTo>
                                      <a:pt x="1665" y="1639"/>
                                    </a:lnTo>
                                    <a:lnTo>
                                      <a:pt x="1659" y="1627"/>
                                    </a:lnTo>
                                    <a:lnTo>
                                      <a:pt x="1651" y="1618"/>
                                    </a:lnTo>
                                    <a:lnTo>
                                      <a:pt x="1558" y="1602"/>
                                    </a:lnTo>
                                    <a:lnTo>
                                      <a:pt x="1554" y="1601"/>
                                    </a:lnTo>
                                    <a:lnTo>
                                      <a:pt x="1543" y="1596"/>
                                    </a:lnTo>
                                    <a:lnTo>
                                      <a:pt x="1527" y="1589"/>
                                    </a:lnTo>
                                    <a:lnTo>
                                      <a:pt x="1510" y="1580"/>
                                    </a:lnTo>
                                    <a:lnTo>
                                      <a:pt x="1491" y="1571"/>
                                    </a:lnTo>
                                    <a:lnTo>
                                      <a:pt x="1472" y="1563"/>
                                    </a:lnTo>
                                    <a:lnTo>
                                      <a:pt x="1454" y="1554"/>
                                    </a:lnTo>
                                    <a:lnTo>
                                      <a:pt x="1439" y="1547"/>
                                    </a:lnTo>
                                    <a:lnTo>
                                      <a:pt x="1429" y="1541"/>
                                    </a:lnTo>
                                    <a:lnTo>
                                      <a:pt x="1425" y="1539"/>
                                    </a:lnTo>
                                    <a:lnTo>
                                      <a:pt x="1414" y="1532"/>
                                    </a:lnTo>
                                    <a:lnTo>
                                      <a:pt x="1407" y="1526"/>
                                    </a:lnTo>
                                    <a:lnTo>
                                      <a:pt x="1400" y="1514"/>
                                    </a:lnTo>
                                    <a:lnTo>
                                      <a:pt x="1392" y="1503"/>
                                    </a:lnTo>
                                    <a:lnTo>
                                      <a:pt x="1386" y="1488"/>
                                    </a:lnTo>
                                    <a:lnTo>
                                      <a:pt x="1378" y="1475"/>
                                    </a:lnTo>
                                    <a:lnTo>
                                      <a:pt x="1348" y="1481"/>
                                    </a:lnTo>
                                    <a:lnTo>
                                      <a:pt x="1350" y="1485"/>
                                    </a:lnTo>
                                    <a:lnTo>
                                      <a:pt x="1354" y="1495"/>
                                    </a:lnTo>
                                    <a:lnTo>
                                      <a:pt x="1361" y="1508"/>
                                    </a:lnTo>
                                    <a:lnTo>
                                      <a:pt x="1369" y="1525"/>
                                    </a:lnTo>
                                    <a:lnTo>
                                      <a:pt x="1379" y="1539"/>
                                    </a:lnTo>
                                    <a:lnTo>
                                      <a:pt x="1391" y="1551"/>
                                    </a:lnTo>
                                    <a:lnTo>
                                      <a:pt x="1403" y="1558"/>
                                    </a:lnTo>
                                    <a:lnTo>
                                      <a:pt x="1411" y="1576"/>
                                    </a:lnTo>
                                    <a:lnTo>
                                      <a:pt x="1419" y="1588"/>
                                    </a:lnTo>
                                    <a:lnTo>
                                      <a:pt x="1425" y="1596"/>
                                    </a:lnTo>
                                    <a:lnTo>
                                      <a:pt x="1429" y="1601"/>
                                    </a:lnTo>
                                    <a:lnTo>
                                      <a:pt x="1433" y="1604"/>
                                    </a:lnTo>
                                    <a:lnTo>
                                      <a:pt x="1439" y="1605"/>
                                    </a:lnTo>
                                    <a:lnTo>
                                      <a:pt x="1447" y="1607"/>
                                    </a:lnTo>
                                    <a:lnTo>
                                      <a:pt x="1454" y="1599"/>
                                    </a:lnTo>
                                    <a:lnTo>
                                      <a:pt x="1460" y="1596"/>
                                    </a:lnTo>
                                    <a:lnTo>
                                      <a:pt x="1464" y="1595"/>
                                    </a:lnTo>
                                    <a:lnTo>
                                      <a:pt x="1472" y="1596"/>
                                    </a:lnTo>
                                    <a:lnTo>
                                      <a:pt x="1476" y="1592"/>
                                    </a:lnTo>
                                    <a:lnTo>
                                      <a:pt x="1480" y="1588"/>
                                    </a:lnTo>
                                    <a:lnTo>
                                      <a:pt x="1485" y="1583"/>
                                    </a:lnTo>
                                    <a:lnTo>
                                      <a:pt x="1498" y="1595"/>
                                    </a:lnTo>
                                    <a:lnTo>
                                      <a:pt x="1507" y="1602"/>
                                    </a:lnTo>
                                    <a:lnTo>
                                      <a:pt x="1513" y="1607"/>
                                    </a:lnTo>
                                    <a:lnTo>
                                      <a:pt x="1517" y="1610"/>
                                    </a:lnTo>
                                    <a:lnTo>
                                      <a:pt x="1521" y="1611"/>
                                    </a:lnTo>
                                    <a:lnTo>
                                      <a:pt x="1527" y="1613"/>
                                    </a:lnTo>
                                    <a:lnTo>
                                      <a:pt x="1526" y="1617"/>
                                    </a:lnTo>
                                    <a:lnTo>
                                      <a:pt x="1521" y="1626"/>
                                    </a:lnTo>
                                    <a:lnTo>
                                      <a:pt x="1514" y="1640"/>
                                    </a:lnTo>
                                    <a:lnTo>
                                      <a:pt x="1505" y="1658"/>
                                    </a:lnTo>
                                    <a:lnTo>
                                      <a:pt x="1494" y="1680"/>
                                    </a:lnTo>
                                    <a:lnTo>
                                      <a:pt x="1482" y="1702"/>
                                    </a:lnTo>
                                    <a:lnTo>
                                      <a:pt x="1469" y="1725"/>
                                    </a:lnTo>
                                    <a:lnTo>
                                      <a:pt x="1454" y="1749"/>
                                    </a:lnTo>
                                    <a:lnTo>
                                      <a:pt x="1438" y="1771"/>
                                    </a:lnTo>
                                    <a:lnTo>
                                      <a:pt x="1422" y="1791"/>
                                    </a:lnTo>
                                    <a:lnTo>
                                      <a:pt x="1407" y="1808"/>
                                    </a:lnTo>
                                    <a:lnTo>
                                      <a:pt x="1391" y="1819"/>
                                    </a:lnTo>
                                    <a:lnTo>
                                      <a:pt x="1376" y="1825"/>
                                    </a:lnTo>
                                    <a:lnTo>
                                      <a:pt x="1376" y="1825"/>
                                    </a:lnTo>
                                    <a:lnTo>
                                      <a:pt x="1376" y="1825"/>
                                    </a:lnTo>
                                    <a:lnTo>
                                      <a:pt x="1376" y="1825"/>
                                    </a:lnTo>
                                    <a:lnTo>
                                      <a:pt x="1375" y="1825"/>
                                    </a:lnTo>
                                    <a:lnTo>
                                      <a:pt x="1372" y="1825"/>
                                    </a:lnTo>
                                    <a:lnTo>
                                      <a:pt x="1367" y="1828"/>
                                    </a:lnTo>
                                    <a:lnTo>
                                      <a:pt x="1361" y="1831"/>
                                    </a:lnTo>
                                    <a:lnTo>
                                      <a:pt x="1357" y="1834"/>
                                    </a:lnTo>
                                    <a:lnTo>
                                      <a:pt x="1356" y="1834"/>
                                    </a:lnTo>
                                    <a:lnTo>
                                      <a:pt x="1356" y="1834"/>
                                    </a:lnTo>
                                    <a:lnTo>
                                      <a:pt x="1335" y="1843"/>
                                    </a:lnTo>
                                    <a:lnTo>
                                      <a:pt x="1315" y="1852"/>
                                    </a:lnTo>
                                    <a:lnTo>
                                      <a:pt x="1295" y="1859"/>
                                    </a:lnTo>
                                    <a:lnTo>
                                      <a:pt x="1294" y="1859"/>
                                    </a:lnTo>
                                    <a:lnTo>
                                      <a:pt x="1275" y="1854"/>
                                    </a:lnTo>
                                    <a:lnTo>
                                      <a:pt x="1259" y="1849"/>
                                    </a:lnTo>
                                    <a:lnTo>
                                      <a:pt x="1246" y="1841"/>
                                    </a:lnTo>
                                    <a:lnTo>
                                      <a:pt x="1237" y="1832"/>
                                    </a:lnTo>
                                    <a:lnTo>
                                      <a:pt x="1234" y="1821"/>
                                    </a:lnTo>
                                    <a:lnTo>
                                      <a:pt x="1237" y="1806"/>
                                    </a:lnTo>
                                    <a:lnTo>
                                      <a:pt x="1237" y="1802"/>
                                    </a:lnTo>
                                    <a:lnTo>
                                      <a:pt x="1238" y="1797"/>
                                    </a:lnTo>
                                    <a:lnTo>
                                      <a:pt x="1238" y="1794"/>
                                    </a:lnTo>
                                    <a:lnTo>
                                      <a:pt x="1237" y="1790"/>
                                    </a:lnTo>
                                    <a:lnTo>
                                      <a:pt x="1235" y="1787"/>
                                    </a:lnTo>
                                    <a:lnTo>
                                      <a:pt x="1232" y="1784"/>
                                    </a:lnTo>
                                    <a:lnTo>
                                      <a:pt x="1229" y="1780"/>
                                    </a:lnTo>
                                    <a:lnTo>
                                      <a:pt x="1226" y="1775"/>
                                    </a:lnTo>
                                    <a:lnTo>
                                      <a:pt x="1225" y="1771"/>
                                    </a:lnTo>
                                    <a:lnTo>
                                      <a:pt x="1224" y="1765"/>
                                    </a:lnTo>
                                    <a:lnTo>
                                      <a:pt x="1221" y="1761"/>
                                    </a:lnTo>
                                    <a:lnTo>
                                      <a:pt x="1209" y="1755"/>
                                    </a:lnTo>
                                    <a:lnTo>
                                      <a:pt x="1202" y="1747"/>
                                    </a:lnTo>
                                    <a:lnTo>
                                      <a:pt x="1200" y="1737"/>
                                    </a:lnTo>
                                    <a:lnTo>
                                      <a:pt x="1202" y="1718"/>
                                    </a:lnTo>
                                    <a:lnTo>
                                      <a:pt x="1190" y="1709"/>
                                    </a:lnTo>
                                    <a:lnTo>
                                      <a:pt x="1184" y="1703"/>
                                    </a:lnTo>
                                    <a:lnTo>
                                      <a:pt x="1181" y="1701"/>
                                    </a:lnTo>
                                    <a:lnTo>
                                      <a:pt x="1178" y="1698"/>
                                    </a:lnTo>
                                    <a:lnTo>
                                      <a:pt x="1178" y="1696"/>
                                    </a:lnTo>
                                    <a:lnTo>
                                      <a:pt x="1174" y="1677"/>
                                    </a:lnTo>
                                    <a:lnTo>
                                      <a:pt x="1165" y="1659"/>
                                    </a:lnTo>
                                    <a:lnTo>
                                      <a:pt x="1155" y="1643"/>
                                    </a:lnTo>
                                    <a:lnTo>
                                      <a:pt x="1143" y="1627"/>
                                    </a:lnTo>
                                    <a:lnTo>
                                      <a:pt x="1134" y="1610"/>
                                    </a:lnTo>
                                    <a:lnTo>
                                      <a:pt x="1134" y="1608"/>
                                    </a:lnTo>
                                    <a:lnTo>
                                      <a:pt x="1134" y="1605"/>
                                    </a:lnTo>
                                    <a:lnTo>
                                      <a:pt x="1136" y="1602"/>
                                    </a:lnTo>
                                    <a:lnTo>
                                      <a:pt x="1137" y="1601"/>
                                    </a:lnTo>
                                    <a:lnTo>
                                      <a:pt x="1130" y="1591"/>
                                    </a:lnTo>
                                    <a:lnTo>
                                      <a:pt x="1121" y="1579"/>
                                    </a:lnTo>
                                    <a:lnTo>
                                      <a:pt x="1109" y="1563"/>
                                    </a:lnTo>
                                    <a:lnTo>
                                      <a:pt x="1097" y="1545"/>
                                    </a:lnTo>
                                    <a:lnTo>
                                      <a:pt x="1083" y="1528"/>
                                    </a:lnTo>
                                    <a:lnTo>
                                      <a:pt x="1069" y="1510"/>
                                    </a:lnTo>
                                    <a:lnTo>
                                      <a:pt x="1058" y="1492"/>
                                    </a:lnTo>
                                    <a:lnTo>
                                      <a:pt x="1046" y="1478"/>
                                    </a:lnTo>
                                    <a:lnTo>
                                      <a:pt x="1037" y="1466"/>
                                    </a:lnTo>
                                    <a:lnTo>
                                      <a:pt x="1031" y="1459"/>
                                    </a:lnTo>
                                    <a:lnTo>
                                      <a:pt x="1028" y="1456"/>
                                    </a:lnTo>
                                    <a:lnTo>
                                      <a:pt x="1031" y="1451"/>
                                    </a:lnTo>
                                    <a:lnTo>
                                      <a:pt x="1033" y="1447"/>
                                    </a:lnTo>
                                    <a:lnTo>
                                      <a:pt x="1043" y="1445"/>
                                    </a:lnTo>
                                    <a:lnTo>
                                      <a:pt x="1053" y="1441"/>
                                    </a:lnTo>
                                    <a:lnTo>
                                      <a:pt x="1062" y="1437"/>
                                    </a:lnTo>
                                    <a:lnTo>
                                      <a:pt x="1069" y="1428"/>
                                    </a:lnTo>
                                    <a:lnTo>
                                      <a:pt x="1077" y="1416"/>
                                    </a:lnTo>
                                    <a:lnTo>
                                      <a:pt x="1083" y="1398"/>
                                    </a:lnTo>
                                    <a:lnTo>
                                      <a:pt x="1089" y="1375"/>
                                    </a:lnTo>
                                    <a:lnTo>
                                      <a:pt x="1093" y="1344"/>
                                    </a:lnTo>
                                    <a:lnTo>
                                      <a:pt x="1096" y="1306"/>
                                    </a:lnTo>
                                    <a:lnTo>
                                      <a:pt x="1090" y="1302"/>
                                    </a:lnTo>
                                    <a:lnTo>
                                      <a:pt x="1084" y="1299"/>
                                    </a:lnTo>
                                    <a:lnTo>
                                      <a:pt x="1077" y="1297"/>
                                    </a:lnTo>
                                    <a:lnTo>
                                      <a:pt x="1068" y="1300"/>
                                    </a:lnTo>
                                    <a:lnTo>
                                      <a:pt x="1058" y="1308"/>
                                    </a:lnTo>
                                    <a:lnTo>
                                      <a:pt x="1046" y="1322"/>
                                    </a:lnTo>
                                    <a:lnTo>
                                      <a:pt x="1049" y="1327"/>
                                    </a:lnTo>
                                    <a:lnTo>
                                      <a:pt x="1053" y="1331"/>
                                    </a:lnTo>
                                    <a:lnTo>
                                      <a:pt x="1058" y="1335"/>
                                    </a:lnTo>
                                    <a:lnTo>
                                      <a:pt x="1062" y="1341"/>
                                    </a:lnTo>
                                    <a:lnTo>
                                      <a:pt x="1056" y="1352"/>
                                    </a:lnTo>
                                    <a:lnTo>
                                      <a:pt x="1050" y="1359"/>
                                    </a:lnTo>
                                    <a:lnTo>
                                      <a:pt x="1045" y="1362"/>
                                    </a:lnTo>
                                    <a:lnTo>
                                      <a:pt x="1034" y="1360"/>
                                    </a:lnTo>
                                    <a:lnTo>
                                      <a:pt x="1020" y="1353"/>
                                    </a:lnTo>
                                    <a:lnTo>
                                      <a:pt x="1020" y="1349"/>
                                    </a:lnTo>
                                    <a:lnTo>
                                      <a:pt x="1020" y="1344"/>
                                    </a:lnTo>
                                    <a:lnTo>
                                      <a:pt x="1024" y="1340"/>
                                    </a:lnTo>
                                    <a:lnTo>
                                      <a:pt x="1028" y="1334"/>
                                    </a:lnTo>
                                    <a:lnTo>
                                      <a:pt x="1033" y="1330"/>
                                    </a:lnTo>
                                    <a:lnTo>
                                      <a:pt x="1031" y="1324"/>
                                    </a:lnTo>
                                    <a:lnTo>
                                      <a:pt x="1028" y="1319"/>
                                    </a:lnTo>
                                    <a:lnTo>
                                      <a:pt x="1024" y="1315"/>
                                    </a:lnTo>
                                    <a:lnTo>
                                      <a:pt x="1018" y="1310"/>
                                    </a:lnTo>
                                    <a:lnTo>
                                      <a:pt x="1006" y="1305"/>
                                    </a:lnTo>
                                    <a:lnTo>
                                      <a:pt x="996" y="1312"/>
                                    </a:lnTo>
                                    <a:lnTo>
                                      <a:pt x="987" y="1321"/>
                                    </a:lnTo>
                                    <a:lnTo>
                                      <a:pt x="976" y="1327"/>
                                    </a:lnTo>
                                    <a:lnTo>
                                      <a:pt x="961" y="1318"/>
                                    </a:lnTo>
                                    <a:lnTo>
                                      <a:pt x="945" y="1310"/>
                                    </a:lnTo>
                                    <a:lnTo>
                                      <a:pt x="927" y="1305"/>
                                    </a:lnTo>
                                    <a:lnTo>
                                      <a:pt x="911" y="1297"/>
                                    </a:lnTo>
                                    <a:lnTo>
                                      <a:pt x="896" y="1288"/>
                                    </a:lnTo>
                                    <a:lnTo>
                                      <a:pt x="883" y="1275"/>
                                    </a:lnTo>
                                    <a:lnTo>
                                      <a:pt x="889" y="1261"/>
                                    </a:lnTo>
                                    <a:lnTo>
                                      <a:pt x="896" y="1253"/>
                                    </a:lnTo>
                                    <a:lnTo>
                                      <a:pt x="904" y="1249"/>
                                    </a:lnTo>
                                    <a:lnTo>
                                      <a:pt x="914" y="1247"/>
                                    </a:lnTo>
                                    <a:lnTo>
                                      <a:pt x="912" y="1245"/>
                                    </a:lnTo>
                                    <a:lnTo>
                                      <a:pt x="912" y="1240"/>
                                    </a:lnTo>
                                    <a:lnTo>
                                      <a:pt x="912" y="1234"/>
                                    </a:lnTo>
                                    <a:lnTo>
                                      <a:pt x="912" y="1231"/>
                                    </a:lnTo>
                                    <a:lnTo>
                                      <a:pt x="910" y="1217"/>
                                    </a:lnTo>
                                    <a:lnTo>
                                      <a:pt x="905" y="1208"/>
                                    </a:lnTo>
                                    <a:lnTo>
                                      <a:pt x="898" y="1205"/>
                                    </a:lnTo>
                                    <a:lnTo>
                                      <a:pt x="890" y="1205"/>
                                    </a:lnTo>
                                    <a:lnTo>
                                      <a:pt x="882" y="1208"/>
                                    </a:lnTo>
                                    <a:lnTo>
                                      <a:pt x="873" y="1214"/>
                                    </a:lnTo>
                                    <a:lnTo>
                                      <a:pt x="863" y="1221"/>
                                    </a:lnTo>
                                    <a:lnTo>
                                      <a:pt x="854" y="1228"/>
                                    </a:lnTo>
                                    <a:lnTo>
                                      <a:pt x="846" y="1236"/>
                                    </a:lnTo>
                                    <a:lnTo>
                                      <a:pt x="841" y="1233"/>
                                    </a:lnTo>
                                    <a:lnTo>
                                      <a:pt x="833" y="1230"/>
                                    </a:lnTo>
                                    <a:lnTo>
                                      <a:pt x="827" y="1228"/>
                                    </a:lnTo>
                                    <a:lnTo>
                                      <a:pt x="823" y="1230"/>
                                    </a:lnTo>
                                    <a:lnTo>
                                      <a:pt x="820" y="1233"/>
                                    </a:lnTo>
                                    <a:lnTo>
                                      <a:pt x="826" y="1237"/>
                                    </a:lnTo>
                                    <a:lnTo>
                                      <a:pt x="833" y="1243"/>
                                    </a:lnTo>
                                    <a:lnTo>
                                      <a:pt x="839" y="1249"/>
                                    </a:lnTo>
                                    <a:lnTo>
                                      <a:pt x="839" y="1253"/>
                                    </a:lnTo>
                                    <a:lnTo>
                                      <a:pt x="839" y="1258"/>
                                    </a:lnTo>
                                    <a:lnTo>
                                      <a:pt x="845" y="1262"/>
                                    </a:lnTo>
                                    <a:lnTo>
                                      <a:pt x="851" y="1267"/>
                                    </a:lnTo>
                                    <a:lnTo>
                                      <a:pt x="855" y="1271"/>
                                    </a:lnTo>
                                    <a:lnTo>
                                      <a:pt x="854" y="1272"/>
                                    </a:lnTo>
                                    <a:lnTo>
                                      <a:pt x="851" y="1274"/>
                                    </a:lnTo>
                                    <a:lnTo>
                                      <a:pt x="846" y="1277"/>
                                    </a:lnTo>
                                    <a:lnTo>
                                      <a:pt x="839" y="1280"/>
                                    </a:lnTo>
                                    <a:lnTo>
                                      <a:pt x="826" y="1286"/>
                                    </a:lnTo>
                                    <a:lnTo>
                                      <a:pt x="824" y="1290"/>
                                    </a:lnTo>
                                    <a:lnTo>
                                      <a:pt x="823" y="1294"/>
                                    </a:lnTo>
                                    <a:lnTo>
                                      <a:pt x="807" y="1300"/>
                                    </a:lnTo>
                                    <a:lnTo>
                                      <a:pt x="792" y="1308"/>
                                    </a:lnTo>
                                    <a:lnTo>
                                      <a:pt x="777" y="1315"/>
                                    </a:lnTo>
                                    <a:lnTo>
                                      <a:pt x="769" y="1297"/>
                                    </a:lnTo>
                                    <a:lnTo>
                                      <a:pt x="761" y="1280"/>
                                    </a:lnTo>
                                    <a:lnTo>
                                      <a:pt x="754" y="1262"/>
                                    </a:lnTo>
                                    <a:lnTo>
                                      <a:pt x="742" y="1247"/>
                                    </a:lnTo>
                                    <a:lnTo>
                                      <a:pt x="739" y="1250"/>
                                    </a:lnTo>
                                    <a:lnTo>
                                      <a:pt x="736" y="1252"/>
                                    </a:lnTo>
                                    <a:lnTo>
                                      <a:pt x="732" y="1250"/>
                                    </a:lnTo>
                                    <a:lnTo>
                                      <a:pt x="729" y="1249"/>
                                    </a:lnTo>
                                    <a:lnTo>
                                      <a:pt x="728" y="1247"/>
                                    </a:lnTo>
                                    <a:lnTo>
                                      <a:pt x="725" y="1246"/>
                                    </a:lnTo>
                                    <a:lnTo>
                                      <a:pt x="723" y="1243"/>
                                    </a:lnTo>
                                    <a:lnTo>
                                      <a:pt x="720" y="1239"/>
                                    </a:lnTo>
                                    <a:lnTo>
                                      <a:pt x="717" y="1234"/>
                                    </a:lnTo>
                                    <a:lnTo>
                                      <a:pt x="717" y="1231"/>
                                    </a:lnTo>
                                    <a:lnTo>
                                      <a:pt x="716" y="1228"/>
                                    </a:lnTo>
                                    <a:lnTo>
                                      <a:pt x="716" y="1224"/>
                                    </a:lnTo>
                                    <a:lnTo>
                                      <a:pt x="714" y="1218"/>
                                    </a:lnTo>
                                    <a:lnTo>
                                      <a:pt x="703" y="1201"/>
                                    </a:lnTo>
                                    <a:lnTo>
                                      <a:pt x="694" y="1186"/>
                                    </a:lnTo>
                                    <a:lnTo>
                                      <a:pt x="687" y="1177"/>
                                    </a:lnTo>
                                    <a:lnTo>
                                      <a:pt x="681" y="1171"/>
                                    </a:lnTo>
                                    <a:lnTo>
                                      <a:pt x="673" y="1167"/>
                                    </a:lnTo>
                                    <a:lnTo>
                                      <a:pt x="665" y="1164"/>
                                    </a:lnTo>
                                    <a:lnTo>
                                      <a:pt x="651" y="1161"/>
                                    </a:lnTo>
                                    <a:lnTo>
                                      <a:pt x="632" y="1143"/>
                                    </a:lnTo>
                                    <a:lnTo>
                                      <a:pt x="610" y="1130"/>
                                    </a:lnTo>
                                    <a:lnTo>
                                      <a:pt x="588" y="1115"/>
                                    </a:lnTo>
                                    <a:lnTo>
                                      <a:pt x="569" y="1098"/>
                                    </a:lnTo>
                                    <a:lnTo>
                                      <a:pt x="568" y="1098"/>
                                    </a:lnTo>
                                    <a:lnTo>
                                      <a:pt x="568" y="1098"/>
                                    </a:lnTo>
                                    <a:lnTo>
                                      <a:pt x="566" y="1098"/>
                                    </a:lnTo>
                                    <a:lnTo>
                                      <a:pt x="562" y="1098"/>
                                    </a:lnTo>
                                    <a:lnTo>
                                      <a:pt x="557" y="1095"/>
                                    </a:lnTo>
                                    <a:lnTo>
                                      <a:pt x="552" y="1095"/>
                                    </a:lnTo>
                                    <a:lnTo>
                                      <a:pt x="546" y="1093"/>
                                    </a:lnTo>
                                    <a:lnTo>
                                      <a:pt x="540" y="1102"/>
                                    </a:lnTo>
                                    <a:lnTo>
                                      <a:pt x="537" y="1108"/>
                                    </a:lnTo>
                                    <a:lnTo>
                                      <a:pt x="535" y="1113"/>
                                    </a:lnTo>
                                    <a:lnTo>
                                      <a:pt x="537" y="1120"/>
                                    </a:lnTo>
                                    <a:lnTo>
                                      <a:pt x="540" y="1121"/>
                                    </a:lnTo>
                                    <a:lnTo>
                                      <a:pt x="544" y="1123"/>
                                    </a:lnTo>
                                    <a:lnTo>
                                      <a:pt x="550" y="1123"/>
                                    </a:lnTo>
                                    <a:lnTo>
                                      <a:pt x="563" y="1123"/>
                                    </a:lnTo>
                                    <a:lnTo>
                                      <a:pt x="563" y="1129"/>
                                    </a:lnTo>
                                    <a:lnTo>
                                      <a:pt x="563" y="1133"/>
                                    </a:lnTo>
                                    <a:lnTo>
                                      <a:pt x="576" y="1143"/>
                                    </a:lnTo>
                                    <a:lnTo>
                                      <a:pt x="585" y="1152"/>
                                    </a:lnTo>
                                    <a:lnTo>
                                      <a:pt x="590" y="1158"/>
                                    </a:lnTo>
                                    <a:lnTo>
                                      <a:pt x="593" y="1164"/>
                                    </a:lnTo>
                                    <a:lnTo>
                                      <a:pt x="594" y="1170"/>
                                    </a:lnTo>
                                    <a:lnTo>
                                      <a:pt x="598" y="1173"/>
                                    </a:lnTo>
                                    <a:lnTo>
                                      <a:pt x="604" y="1176"/>
                                    </a:lnTo>
                                    <a:lnTo>
                                      <a:pt x="610" y="1177"/>
                                    </a:lnTo>
                                    <a:lnTo>
                                      <a:pt x="634" y="1181"/>
                                    </a:lnTo>
                                    <a:lnTo>
                                      <a:pt x="635" y="1183"/>
                                    </a:lnTo>
                                    <a:lnTo>
                                      <a:pt x="643" y="1186"/>
                                    </a:lnTo>
                                    <a:lnTo>
                                      <a:pt x="654" y="1192"/>
                                    </a:lnTo>
                                    <a:lnTo>
                                      <a:pt x="666" y="1196"/>
                                    </a:lnTo>
                                    <a:lnTo>
                                      <a:pt x="678" y="1202"/>
                                    </a:lnTo>
                                    <a:lnTo>
                                      <a:pt x="687" y="1199"/>
                                    </a:lnTo>
                                    <a:lnTo>
                                      <a:pt x="689" y="1201"/>
                                    </a:lnTo>
                                    <a:lnTo>
                                      <a:pt x="692" y="1205"/>
                                    </a:lnTo>
                                    <a:lnTo>
                                      <a:pt x="692" y="1214"/>
                                    </a:lnTo>
                                    <a:lnTo>
                                      <a:pt x="692" y="1218"/>
                                    </a:lnTo>
                                    <a:lnTo>
                                      <a:pt x="697" y="1225"/>
                                    </a:lnTo>
                                    <a:lnTo>
                                      <a:pt x="700" y="1231"/>
                                    </a:lnTo>
                                    <a:lnTo>
                                      <a:pt x="698" y="1236"/>
                                    </a:lnTo>
                                    <a:lnTo>
                                      <a:pt x="687" y="1234"/>
                                    </a:lnTo>
                                    <a:lnTo>
                                      <a:pt x="675" y="1230"/>
                                    </a:lnTo>
                                    <a:lnTo>
                                      <a:pt x="665" y="1225"/>
                                    </a:lnTo>
                                    <a:lnTo>
                                      <a:pt x="653" y="1221"/>
                                    </a:lnTo>
                                    <a:lnTo>
                                      <a:pt x="650" y="1224"/>
                                    </a:lnTo>
                                    <a:lnTo>
                                      <a:pt x="648" y="1227"/>
                                    </a:lnTo>
                                    <a:lnTo>
                                      <a:pt x="654" y="1233"/>
                                    </a:lnTo>
                                    <a:lnTo>
                                      <a:pt x="656" y="1243"/>
                                    </a:lnTo>
                                    <a:lnTo>
                                      <a:pt x="656" y="1250"/>
                                    </a:lnTo>
                                    <a:lnTo>
                                      <a:pt x="654" y="1258"/>
                                    </a:lnTo>
                                    <a:lnTo>
                                      <a:pt x="651" y="1264"/>
                                    </a:lnTo>
                                    <a:lnTo>
                                      <a:pt x="644" y="1272"/>
                                    </a:lnTo>
                                    <a:lnTo>
                                      <a:pt x="634" y="1283"/>
                                    </a:lnTo>
                                    <a:lnTo>
                                      <a:pt x="619" y="1297"/>
                                    </a:lnTo>
                                    <a:lnTo>
                                      <a:pt x="620" y="1303"/>
                                    </a:lnTo>
                                    <a:lnTo>
                                      <a:pt x="620" y="1308"/>
                                    </a:lnTo>
                                    <a:lnTo>
                                      <a:pt x="619" y="1312"/>
                                    </a:lnTo>
                                    <a:lnTo>
                                      <a:pt x="616" y="1318"/>
                                    </a:lnTo>
                                    <a:lnTo>
                                      <a:pt x="613" y="1322"/>
                                    </a:lnTo>
                                    <a:lnTo>
                                      <a:pt x="607" y="1322"/>
                                    </a:lnTo>
                                    <a:lnTo>
                                      <a:pt x="600" y="1321"/>
                                    </a:lnTo>
                                    <a:lnTo>
                                      <a:pt x="590" y="1316"/>
                                    </a:lnTo>
                                    <a:lnTo>
                                      <a:pt x="578" y="1308"/>
                                    </a:lnTo>
                                    <a:lnTo>
                                      <a:pt x="575" y="1309"/>
                                    </a:lnTo>
                                    <a:lnTo>
                                      <a:pt x="572" y="1309"/>
                                    </a:lnTo>
                                    <a:lnTo>
                                      <a:pt x="568" y="1308"/>
                                    </a:lnTo>
                                    <a:lnTo>
                                      <a:pt x="560" y="1305"/>
                                    </a:lnTo>
                                    <a:lnTo>
                                      <a:pt x="550" y="1300"/>
                                    </a:lnTo>
                                    <a:lnTo>
                                      <a:pt x="535" y="1293"/>
                                    </a:lnTo>
                                    <a:lnTo>
                                      <a:pt x="535" y="1284"/>
                                    </a:lnTo>
                                    <a:lnTo>
                                      <a:pt x="560" y="1278"/>
                                    </a:lnTo>
                                    <a:lnTo>
                                      <a:pt x="585" y="1275"/>
                                    </a:lnTo>
                                    <a:lnTo>
                                      <a:pt x="610" y="1271"/>
                                    </a:lnTo>
                                    <a:lnTo>
                                      <a:pt x="616" y="1268"/>
                                    </a:lnTo>
                                    <a:lnTo>
                                      <a:pt x="622" y="1265"/>
                                    </a:lnTo>
                                    <a:lnTo>
                                      <a:pt x="626" y="1261"/>
                                    </a:lnTo>
                                    <a:lnTo>
                                      <a:pt x="631" y="1256"/>
                                    </a:lnTo>
                                    <a:lnTo>
                                      <a:pt x="626" y="1245"/>
                                    </a:lnTo>
                                    <a:lnTo>
                                      <a:pt x="620" y="1237"/>
                                    </a:lnTo>
                                    <a:lnTo>
                                      <a:pt x="615" y="1231"/>
                                    </a:lnTo>
                                    <a:lnTo>
                                      <a:pt x="607" y="1227"/>
                                    </a:lnTo>
                                    <a:lnTo>
                                      <a:pt x="596" y="1223"/>
                                    </a:lnTo>
                                    <a:lnTo>
                                      <a:pt x="578" y="1217"/>
                                    </a:lnTo>
                                    <a:lnTo>
                                      <a:pt x="568" y="1214"/>
                                    </a:lnTo>
                                    <a:lnTo>
                                      <a:pt x="562" y="1209"/>
                                    </a:lnTo>
                                    <a:lnTo>
                                      <a:pt x="550" y="1206"/>
                                    </a:lnTo>
                                    <a:lnTo>
                                      <a:pt x="541" y="1201"/>
                                    </a:lnTo>
                                    <a:lnTo>
                                      <a:pt x="525" y="1189"/>
                                    </a:lnTo>
                                    <a:lnTo>
                                      <a:pt x="521" y="1183"/>
                                    </a:lnTo>
                                    <a:lnTo>
                                      <a:pt x="515" y="1177"/>
                                    </a:lnTo>
                                    <a:lnTo>
                                      <a:pt x="509" y="1171"/>
                                    </a:lnTo>
                                    <a:lnTo>
                                      <a:pt x="503" y="1173"/>
                                    </a:lnTo>
                                    <a:lnTo>
                                      <a:pt x="497" y="1173"/>
                                    </a:lnTo>
                                    <a:lnTo>
                                      <a:pt x="491" y="1173"/>
                                    </a:lnTo>
                                    <a:lnTo>
                                      <a:pt x="490" y="1165"/>
                                    </a:lnTo>
                                    <a:lnTo>
                                      <a:pt x="488" y="1161"/>
                                    </a:lnTo>
                                    <a:lnTo>
                                      <a:pt x="487" y="1158"/>
                                    </a:lnTo>
                                    <a:lnTo>
                                      <a:pt x="486" y="1155"/>
                                    </a:lnTo>
                                    <a:lnTo>
                                      <a:pt x="484" y="1154"/>
                                    </a:lnTo>
                                    <a:lnTo>
                                      <a:pt x="481" y="1152"/>
                                    </a:lnTo>
                                    <a:lnTo>
                                      <a:pt x="477" y="1149"/>
                                    </a:lnTo>
                                    <a:lnTo>
                                      <a:pt x="477" y="1148"/>
                                    </a:lnTo>
                                    <a:lnTo>
                                      <a:pt x="475" y="1146"/>
                                    </a:lnTo>
                                    <a:lnTo>
                                      <a:pt x="471" y="1142"/>
                                    </a:lnTo>
                                    <a:lnTo>
                                      <a:pt x="463" y="1137"/>
                                    </a:lnTo>
                                    <a:lnTo>
                                      <a:pt x="452" y="1129"/>
                                    </a:lnTo>
                                    <a:lnTo>
                                      <a:pt x="434" y="1117"/>
                                    </a:lnTo>
                                    <a:lnTo>
                                      <a:pt x="428" y="1120"/>
                                    </a:lnTo>
                                    <a:lnTo>
                                      <a:pt x="422" y="1121"/>
                                    </a:lnTo>
                                    <a:lnTo>
                                      <a:pt x="421" y="1126"/>
                                    </a:lnTo>
                                    <a:lnTo>
                                      <a:pt x="419" y="1129"/>
                                    </a:lnTo>
                                    <a:lnTo>
                                      <a:pt x="419" y="1129"/>
                                    </a:lnTo>
                                    <a:lnTo>
                                      <a:pt x="418" y="1129"/>
                                    </a:lnTo>
                                    <a:lnTo>
                                      <a:pt x="415" y="1132"/>
                                    </a:lnTo>
                                    <a:lnTo>
                                      <a:pt x="411" y="1135"/>
                                    </a:lnTo>
                                    <a:lnTo>
                                      <a:pt x="412" y="1139"/>
                                    </a:lnTo>
                                    <a:lnTo>
                                      <a:pt x="412" y="1143"/>
                                    </a:lnTo>
                                    <a:lnTo>
                                      <a:pt x="409" y="1146"/>
                                    </a:lnTo>
                                    <a:lnTo>
                                      <a:pt x="406" y="1149"/>
                                    </a:lnTo>
                                    <a:lnTo>
                                      <a:pt x="406" y="1149"/>
                                    </a:lnTo>
                                    <a:lnTo>
                                      <a:pt x="406" y="1149"/>
                                    </a:lnTo>
                                    <a:lnTo>
                                      <a:pt x="405" y="1149"/>
                                    </a:lnTo>
                                    <a:lnTo>
                                      <a:pt x="405" y="1149"/>
                                    </a:lnTo>
                                    <a:lnTo>
                                      <a:pt x="405" y="1149"/>
                                    </a:lnTo>
                                    <a:lnTo>
                                      <a:pt x="403" y="1151"/>
                                    </a:lnTo>
                                    <a:lnTo>
                                      <a:pt x="402" y="1152"/>
                                    </a:lnTo>
                                    <a:lnTo>
                                      <a:pt x="399" y="1154"/>
                                    </a:lnTo>
                                    <a:lnTo>
                                      <a:pt x="396" y="1157"/>
                                    </a:lnTo>
                                    <a:lnTo>
                                      <a:pt x="392" y="1158"/>
                                    </a:lnTo>
                                    <a:lnTo>
                                      <a:pt x="386" y="1159"/>
                                    </a:lnTo>
                                    <a:lnTo>
                                      <a:pt x="377" y="1159"/>
                                    </a:lnTo>
                                    <a:lnTo>
                                      <a:pt x="362" y="1159"/>
                                    </a:lnTo>
                                    <a:lnTo>
                                      <a:pt x="340" y="1157"/>
                                    </a:lnTo>
                                    <a:lnTo>
                                      <a:pt x="311" y="1155"/>
                                    </a:lnTo>
                                    <a:lnTo>
                                      <a:pt x="311" y="1174"/>
                                    </a:lnTo>
                                    <a:lnTo>
                                      <a:pt x="309" y="1193"/>
                                    </a:lnTo>
                                    <a:lnTo>
                                      <a:pt x="306" y="1198"/>
                                    </a:lnTo>
                                    <a:lnTo>
                                      <a:pt x="304" y="1201"/>
                                    </a:lnTo>
                                    <a:lnTo>
                                      <a:pt x="299" y="1205"/>
                                    </a:lnTo>
                                    <a:lnTo>
                                      <a:pt x="290" y="1212"/>
                                    </a:lnTo>
                                    <a:lnTo>
                                      <a:pt x="280" y="1221"/>
                                    </a:lnTo>
                                    <a:lnTo>
                                      <a:pt x="270" y="1231"/>
                                    </a:lnTo>
                                    <a:lnTo>
                                      <a:pt x="265" y="1236"/>
                                    </a:lnTo>
                                    <a:lnTo>
                                      <a:pt x="261" y="1240"/>
                                    </a:lnTo>
                                    <a:lnTo>
                                      <a:pt x="258" y="1243"/>
                                    </a:lnTo>
                                    <a:lnTo>
                                      <a:pt x="257" y="1245"/>
                                    </a:lnTo>
                                    <a:lnTo>
                                      <a:pt x="254" y="1246"/>
                                    </a:lnTo>
                                    <a:lnTo>
                                      <a:pt x="252" y="1247"/>
                                    </a:lnTo>
                                    <a:lnTo>
                                      <a:pt x="251" y="1247"/>
                                    </a:lnTo>
                                    <a:lnTo>
                                      <a:pt x="248" y="1247"/>
                                    </a:lnTo>
                                    <a:lnTo>
                                      <a:pt x="246" y="1247"/>
                                    </a:lnTo>
                                    <a:lnTo>
                                      <a:pt x="246" y="1247"/>
                                    </a:lnTo>
                                    <a:lnTo>
                                      <a:pt x="246" y="1247"/>
                                    </a:lnTo>
                                    <a:lnTo>
                                      <a:pt x="246" y="1247"/>
                                    </a:lnTo>
                                    <a:lnTo>
                                      <a:pt x="246" y="1247"/>
                                    </a:lnTo>
                                    <a:lnTo>
                                      <a:pt x="246" y="1247"/>
                                    </a:lnTo>
                                    <a:lnTo>
                                      <a:pt x="245" y="1249"/>
                                    </a:lnTo>
                                    <a:lnTo>
                                      <a:pt x="245" y="1247"/>
                                    </a:lnTo>
                                    <a:lnTo>
                                      <a:pt x="245" y="1247"/>
                                    </a:lnTo>
                                    <a:lnTo>
                                      <a:pt x="243" y="1246"/>
                                    </a:lnTo>
                                    <a:lnTo>
                                      <a:pt x="242" y="1245"/>
                                    </a:lnTo>
                                    <a:lnTo>
                                      <a:pt x="238" y="1245"/>
                                    </a:lnTo>
                                    <a:lnTo>
                                      <a:pt x="233" y="1245"/>
                                    </a:lnTo>
                                    <a:lnTo>
                                      <a:pt x="230" y="1249"/>
                                    </a:lnTo>
                                    <a:lnTo>
                                      <a:pt x="227" y="1255"/>
                                    </a:lnTo>
                                    <a:lnTo>
                                      <a:pt x="227" y="1262"/>
                                    </a:lnTo>
                                    <a:lnTo>
                                      <a:pt x="227" y="1272"/>
                                    </a:lnTo>
                                    <a:lnTo>
                                      <a:pt x="229" y="1287"/>
                                    </a:lnTo>
                                    <a:lnTo>
                                      <a:pt x="230" y="1310"/>
                                    </a:lnTo>
                                    <a:lnTo>
                                      <a:pt x="229" y="1313"/>
                                    </a:lnTo>
                                    <a:lnTo>
                                      <a:pt x="224" y="1321"/>
                                    </a:lnTo>
                                    <a:lnTo>
                                      <a:pt x="217" y="1330"/>
                                    </a:lnTo>
                                    <a:lnTo>
                                      <a:pt x="207" y="1340"/>
                                    </a:lnTo>
                                    <a:lnTo>
                                      <a:pt x="194" y="1350"/>
                                    </a:lnTo>
                                    <a:lnTo>
                                      <a:pt x="176" y="1357"/>
                                    </a:lnTo>
                                    <a:lnTo>
                                      <a:pt x="155" y="1362"/>
                                    </a:lnTo>
                                    <a:lnTo>
                                      <a:pt x="154" y="1362"/>
                                    </a:lnTo>
                                    <a:lnTo>
                                      <a:pt x="154" y="1362"/>
                                    </a:lnTo>
                                    <a:lnTo>
                                      <a:pt x="154" y="1362"/>
                                    </a:lnTo>
                                    <a:lnTo>
                                      <a:pt x="154" y="1362"/>
                                    </a:lnTo>
                                    <a:lnTo>
                                      <a:pt x="154" y="1362"/>
                                    </a:lnTo>
                                    <a:lnTo>
                                      <a:pt x="152" y="1362"/>
                                    </a:lnTo>
                                    <a:lnTo>
                                      <a:pt x="151" y="1362"/>
                                    </a:lnTo>
                                    <a:lnTo>
                                      <a:pt x="129" y="1371"/>
                                    </a:lnTo>
                                    <a:lnTo>
                                      <a:pt x="105" y="1379"/>
                                    </a:lnTo>
                                    <a:lnTo>
                                      <a:pt x="105" y="1379"/>
                                    </a:lnTo>
                                    <a:lnTo>
                                      <a:pt x="105" y="1379"/>
                                    </a:lnTo>
                                    <a:lnTo>
                                      <a:pt x="105" y="1379"/>
                                    </a:lnTo>
                                    <a:lnTo>
                                      <a:pt x="104" y="1379"/>
                                    </a:lnTo>
                                    <a:lnTo>
                                      <a:pt x="104" y="1379"/>
                                    </a:lnTo>
                                    <a:lnTo>
                                      <a:pt x="104" y="1379"/>
                                    </a:lnTo>
                                    <a:lnTo>
                                      <a:pt x="104" y="1379"/>
                                    </a:lnTo>
                                    <a:lnTo>
                                      <a:pt x="103" y="1379"/>
                                    </a:lnTo>
                                    <a:lnTo>
                                      <a:pt x="100" y="1378"/>
                                    </a:lnTo>
                                    <a:lnTo>
                                      <a:pt x="92" y="1369"/>
                                    </a:lnTo>
                                    <a:lnTo>
                                      <a:pt x="88" y="1360"/>
                                    </a:lnTo>
                                    <a:lnTo>
                                      <a:pt x="81" y="1352"/>
                                    </a:lnTo>
                                    <a:lnTo>
                                      <a:pt x="70" y="1346"/>
                                    </a:lnTo>
                                    <a:lnTo>
                                      <a:pt x="66" y="1346"/>
                                    </a:lnTo>
                                    <a:lnTo>
                                      <a:pt x="61" y="1346"/>
                                    </a:lnTo>
                                    <a:lnTo>
                                      <a:pt x="57" y="1349"/>
                                    </a:lnTo>
                                    <a:lnTo>
                                      <a:pt x="54" y="1350"/>
                                    </a:lnTo>
                                    <a:lnTo>
                                      <a:pt x="50" y="1353"/>
                                    </a:lnTo>
                                    <a:lnTo>
                                      <a:pt x="45" y="1356"/>
                                    </a:lnTo>
                                    <a:lnTo>
                                      <a:pt x="41" y="1359"/>
                                    </a:lnTo>
                                    <a:lnTo>
                                      <a:pt x="37" y="1360"/>
                                    </a:lnTo>
                                    <a:lnTo>
                                      <a:pt x="32" y="1360"/>
                                    </a:lnTo>
                                    <a:lnTo>
                                      <a:pt x="28" y="1359"/>
                                    </a:lnTo>
                                    <a:lnTo>
                                      <a:pt x="23" y="1357"/>
                                    </a:lnTo>
                                    <a:lnTo>
                                      <a:pt x="19" y="1353"/>
                                    </a:lnTo>
                                    <a:lnTo>
                                      <a:pt x="16" y="1349"/>
                                    </a:lnTo>
                                    <a:lnTo>
                                      <a:pt x="13" y="1346"/>
                                    </a:lnTo>
                                    <a:lnTo>
                                      <a:pt x="10" y="1306"/>
                                    </a:lnTo>
                                    <a:lnTo>
                                      <a:pt x="9" y="1268"/>
                                    </a:lnTo>
                                    <a:lnTo>
                                      <a:pt x="7" y="1230"/>
                                    </a:lnTo>
                                    <a:lnTo>
                                      <a:pt x="0" y="1192"/>
                                    </a:lnTo>
                                    <a:lnTo>
                                      <a:pt x="13" y="1177"/>
                                    </a:lnTo>
                                    <a:lnTo>
                                      <a:pt x="29" y="1168"/>
                                    </a:lnTo>
                                    <a:lnTo>
                                      <a:pt x="48" y="1162"/>
                                    </a:lnTo>
                                    <a:lnTo>
                                      <a:pt x="69" y="1161"/>
                                    </a:lnTo>
                                    <a:lnTo>
                                      <a:pt x="89" y="1161"/>
                                    </a:lnTo>
                                    <a:lnTo>
                                      <a:pt x="110" y="1164"/>
                                    </a:lnTo>
                                    <a:lnTo>
                                      <a:pt x="127" y="1167"/>
                                    </a:lnTo>
                                    <a:lnTo>
                                      <a:pt x="141" y="1170"/>
                                    </a:lnTo>
                                    <a:lnTo>
                                      <a:pt x="149" y="1173"/>
                                    </a:lnTo>
                                    <a:lnTo>
                                      <a:pt x="154" y="1174"/>
                                    </a:lnTo>
                                    <a:lnTo>
                                      <a:pt x="158" y="1174"/>
                                    </a:lnTo>
                                    <a:lnTo>
                                      <a:pt x="163" y="1176"/>
                                    </a:lnTo>
                                    <a:lnTo>
                                      <a:pt x="170" y="1165"/>
                                    </a:lnTo>
                                    <a:lnTo>
                                      <a:pt x="177" y="1155"/>
                                    </a:lnTo>
                                    <a:lnTo>
                                      <a:pt x="186" y="1146"/>
                                    </a:lnTo>
                                    <a:lnTo>
                                      <a:pt x="182" y="1123"/>
                                    </a:lnTo>
                                    <a:lnTo>
                                      <a:pt x="177" y="1105"/>
                                    </a:lnTo>
                                    <a:lnTo>
                                      <a:pt x="172" y="1092"/>
                                    </a:lnTo>
                                    <a:lnTo>
                                      <a:pt x="166" y="1082"/>
                                    </a:lnTo>
                                    <a:lnTo>
                                      <a:pt x="155" y="1071"/>
                                    </a:lnTo>
                                    <a:lnTo>
                                      <a:pt x="142" y="1061"/>
                                    </a:lnTo>
                                    <a:lnTo>
                                      <a:pt x="125" y="1048"/>
                                    </a:lnTo>
                                    <a:lnTo>
                                      <a:pt x="119" y="1048"/>
                                    </a:lnTo>
                                    <a:lnTo>
                                      <a:pt x="113" y="1049"/>
                                    </a:lnTo>
                                    <a:lnTo>
                                      <a:pt x="107" y="1049"/>
                                    </a:lnTo>
                                    <a:lnTo>
                                      <a:pt x="97" y="1036"/>
                                    </a:lnTo>
                                    <a:lnTo>
                                      <a:pt x="91" y="1027"/>
                                    </a:lnTo>
                                    <a:lnTo>
                                      <a:pt x="86" y="1022"/>
                                    </a:lnTo>
                                    <a:lnTo>
                                      <a:pt x="85" y="1019"/>
                                    </a:lnTo>
                                    <a:lnTo>
                                      <a:pt x="85" y="1016"/>
                                    </a:lnTo>
                                    <a:lnTo>
                                      <a:pt x="91" y="1010"/>
                                    </a:lnTo>
                                    <a:lnTo>
                                      <a:pt x="95" y="1008"/>
                                    </a:lnTo>
                                    <a:lnTo>
                                      <a:pt x="103" y="1010"/>
                                    </a:lnTo>
                                    <a:lnTo>
                                      <a:pt x="116" y="1013"/>
                                    </a:lnTo>
                                    <a:lnTo>
                                      <a:pt x="120" y="1006"/>
                                    </a:lnTo>
                                    <a:lnTo>
                                      <a:pt x="126" y="1001"/>
                                    </a:lnTo>
                                    <a:lnTo>
                                      <a:pt x="133" y="1001"/>
                                    </a:lnTo>
                                    <a:lnTo>
                                      <a:pt x="148" y="1001"/>
                                    </a:lnTo>
                                    <a:lnTo>
                                      <a:pt x="148" y="989"/>
                                    </a:lnTo>
                                    <a:lnTo>
                                      <a:pt x="149" y="981"/>
                                    </a:lnTo>
                                    <a:lnTo>
                                      <a:pt x="152" y="975"/>
                                    </a:lnTo>
                                    <a:lnTo>
                                      <a:pt x="160" y="972"/>
                                    </a:lnTo>
                                    <a:lnTo>
                                      <a:pt x="172" y="973"/>
                                    </a:lnTo>
                                    <a:lnTo>
                                      <a:pt x="179" y="978"/>
                                    </a:lnTo>
                                    <a:lnTo>
                                      <a:pt x="186" y="984"/>
                                    </a:lnTo>
                                    <a:lnTo>
                                      <a:pt x="194" y="988"/>
                                    </a:lnTo>
                                    <a:lnTo>
                                      <a:pt x="198" y="986"/>
                                    </a:lnTo>
                                    <a:lnTo>
                                      <a:pt x="202" y="986"/>
                                    </a:lnTo>
                                    <a:lnTo>
                                      <a:pt x="204" y="982"/>
                                    </a:lnTo>
                                    <a:lnTo>
                                      <a:pt x="205" y="978"/>
                                    </a:lnTo>
                                    <a:lnTo>
                                      <a:pt x="211" y="976"/>
                                    </a:lnTo>
                                    <a:lnTo>
                                      <a:pt x="216" y="975"/>
                                    </a:lnTo>
                                    <a:lnTo>
                                      <a:pt x="220" y="972"/>
                                    </a:lnTo>
                                    <a:lnTo>
                                      <a:pt x="226" y="967"/>
                                    </a:lnTo>
                                    <a:lnTo>
                                      <a:pt x="235" y="962"/>
                                    </a:lnTo>
                                    <a:lnTo>
                                      <a:pt x="248" y="953"/>
                                    </a:lnTo>
                                    <a:lnTo>
                                      <a:pt x="242" y="948"/>
                                    </a:lnTo>
                                    <a:lnTo>
                                      <a:pt x="238" y="945"/>
                                    </a:lnTo>
                                    <a:lnTo>
                                      <a:pt x="233" y="941"/>
                                    </a:lnTo>
                                    <a:lnTo>
                                      <a:pt x="236" y="937"/>
                                    </a:lnTo>
                                    <a:lnTo>
                                      <a:pt x="239" y="932"/>
                                    </a:lnTo>
                                    <a:lnTo>
                                      <a:pt x="242" y="928"/>
                                    </a:lnTo>
                                    <a:lnTo>
                                      <a:pt x="254" y="926"/>
                                    </a:lnTo>
                                    <a:lnTo>
                                      <a:pt x="265" y="926"/>
                                    </a:lnTo>
                                    <a:lnTo>
                                      <a:pt x="276" y="913"/>
                                    </a:lnTo>
                                    <a:lnTo>
                                      <a:pt x="283" y="900"/>
                                    </a:lnTo>
                                    <a:lnTo>
                                      <a:pt x="290" y="887"/>
                                    </a:lnTo>
                                    <a:lnTo>
                                      <a:pt x="301" y="875"/>
                                    </a:lnTo>
                                    <a:lnTo>
                                      <a:pt x="298" y="856"/>
                                    </a:lnTo>
                                    <a:lnTo>
                                      <a:pt x="296" y="844"/>
                                    </a:lnTo>
                                    <a:lnTo>
                                      <a:pt x="296" y="838"/>
                                    </a:lnTo>
                                    <a:lnTo>
                                      <a:pt x="295" y="834"/>
                                    </a:lnTo>
                                    <a:lnTo>
                                      <a:pt x="295" y="830"/>
                                    </a:lnTo>
                                    <a:lnTo>
                                      <a:pt x="309" y="822"/>
                                    </a:lnTo>
                                    <a:lnTo>
                                      <a:pt x="318" y="818"/>
                                    </a:lnTo>
                                    <a:lnTo>
                                      <a:pt x="329" y="818"/>
                                    </a:lnTo>
                                    <a:lnTo>
                                      <a:pt x="339" y="818"/>
                                    </a:lnTo>
                                    <a:lnTo>
                                      <a:pt x="353" y="821"/>
                                    </a:lnTo>
                                    <a:lnTo>
                                      <a:pt x="362" y="822"/>
                                    </a:lnTo>
                                    <a:lnTo>
                                      <a:pt x="368" y="822"/>
                                    </a:lnTo>
                                    <a:lnTo>
                                      <a:pt x="374" y="821"/>
                                    </a:lnTo>
                                    <a:lnTo>
                                      <a:pt x="380" y="816"/>
                                    </a:lnTo>
                                    <a:lnTo>
                                      <a:pt x="380" y="810"/>
                                    </a:lnTo>
                                    <a:lnTo>
                                      <a:pt x="377" y="805"/>
                                    </a:lnTo>
                                    <a:lnTo>
                                      <a:pt x="374" y="800"/>
                                    </a:lnTo>
                                    <a:lnTo>
                                      <a:pt x="373" y="797"/>
                                    </a:lnTo>
                                    <a:lnTo>
                                      <a:pt x="371" y="796"/>
                                    </a:lnTo>
                                    <a:lnTo>
                                      <a:pt x="374" y="791"/>
                                    </a:lnTo>
                                    <a:lnTo>
                                      <a:pt x="378" y="787"/>
                                    </a:lnTo>
                                    <a:lnTo>
                                      <a:pt x="381" y="783"/>
                                    </a:lnTo>
                                    <a:lnTo>
                                      <a:pt x="383" y="778"/>
                                    </a:lnTo>
                                    <a:lnTo>
                                      <a:pt x="380" y="774"/>
                                    </a:lnTo>
                                    <a:lnTo>
                                      <a:pt x="375" y="769"/>
                                    </a:lnTo>
                                    <a:lnTo>
                                      <a:pt x="378" y="762"/>
                                    </a:lnTo>
                                    <a:lnTo>
                                      <a:pt x="381" y="758"/>
                                    </a:lnTo>
                                    <a:lnTo>
                                      <a:pt x="387" y="756"/>
                                    </a:lnTo>
                                    <a:lnTo>
                                      <a:pt x="395" y="756"/>
                                    </a:lnTo>
                                    <a:lnTo>
                                      <a:pt x="406" y="759"/>
                                    </a:lnTo>
                                    <a:lnTo>
                                      <a:pt x="425" y="762"/>
                                    </a:lnTo>
                                    <a:lnTo>
                                      <a:pt x="425" y="762"/>
                                    </a:lnTo>
                                    <a:lnTo>
                                      <a:pt x="425" y="762"/>
                                    </a:lnTo>
                                    <a:lnTo>
                                      <a:pt x="427" y="762"/>
                                    </a:lnTo>
                                    <a:lnTo>
                                      <a:pt x="430" y="762"/>
                                    </a:lnTo>
                                    <a:lnTo>
                                      <a:pt x="449" y="762"/>
                                    </a:lnTo>
                                    <a:lnTo>
                                      <a:pt x="466" y="768"/>
                                    </a:lnTo>
                                    <a:lnTo>
                                      <a:pt x="483" y="778"/>
                                    </a:lnTo>
                                    <a:lnTo>
                                      <a:pt x="497" y="788"/>
                                    </a:lnTo>
                                    <a:lnTo>
                                      <a:pt x="513" y="799"/>
                                    </a:lnTo>
                                    <a:lnTo>
                                      <a:pt x="530" y="808"/>
                                    </a:lnTo>
                                    <a:lnTo>
                                      <a:pt x="547" y="812"/>
                                    </a:lnTo>
                                    <a:lnTo>
                                      <a:pt x="565" y="800"/>
                                    </a:lnTo>
                                    <a:lnTo>
                                      <a:pt x="584" y="791"/>
                                    </a:lnTo>
                                    <a:lnTo>
                                      <a:pt x="601" y="780"/>
                                    </a:lnTo>
                                    <a:lnTo>
                                      <a:pt x="613" y="783"/>
                                    </a:lnTo>
                                    <a:lnTo>
                                      <a:pt x="625" y="790"/>
                                    </a:lnTo>
                                    <a:lnTo>
                                      <a:pt x="635" y="796"/>
                                    </a:lnTo>
                                    <a:lnTo>
                                      <a:pt x="640" y="793"/>
                                    </a:lnTo>
                                    <a:lnTo>
                                      <a:pt x="645" y="791"/>
                                    </a:lnTo>
                                    <a:lnTo>
                                      <a:pt x="645" y="786"/>
                                    </a:lnTo>
                                    <a:lnTo>
                                      <a:pt x="647" y="780"/>
                                    </a:lnTo>
                                    <a:lnTo>
                                      <a:pt x="660" y="777"/>
                                    </a:lnTo>
                                    <a:lnTo>
                                      <a:pt x="667" y="774"/>
                                    </a:lnTo>
                                    <a:lnTo>
                                      <a:pt x="670" y="774"/>
                                    </a:lnTo>
                                    <a:lnTo>
                                      <a:pt x="672" y="772"/>
                                    </a:lnTo>
                                    <a:lnTo>
                                      <a:pt x="667" y="734"/>
                                    </a:lnTo>
                                    <a:lnTo>
                                      <a:pt x="662" y="724"/>
                                    </a:lnTo>
                                    <a:lnTo>
                                      <a:pt x="662" y="718"/>
                                    </a:lnTo>
                                    <a:lnTo>
                                      <a:pt x="660" y="711"/>
                                    </a:lnTo>
                                    <a:lnTo>
                                      <a:pt x="659" y="703"/>
                                    </a:lnTo>
                                    <a:lnTo>
                                      <a:pt x="670" y="699"/>
                                    </a:lnTo>
                                    <a:lnTo>
                                      <a:pt x="678" y="696"/>
                                    </a:lnTo>
                                    <a:lnTo>
                                      <a:pt x="682" y="693"/>
                                    </a:lnTo>
                                    <a:lnTo>
                                      <a:pt x="684" y="689"/>
                                    </a:lnTo>
                                    <a:lnTo>
                                      <a:pt x="687" y="681"/>
                                    </a:lnTo>
                                    <a:lnTo>
                                      <a:pt x="691" y="683"/>
                                    </a:lnTo>
                                    <a:lnTo>
                                      <a:pt x="695" y="684"/>
                                    </a:lnTo>
                                    <a:lnTo>
                                      <a:pt x="700" y="687"/>
                                    </a:lnTo>
                                    <a:lnTo>
                                      <a:pt x="707" y="690"/>
                                    </a:lnTo>
                                    <a:lnTo>
                                      <a:pt x="717" y="696"/>
                                    </a:lnTo>
                                    <a:lnTo>
                                      <a:pt x="731" y="705"/>
                                    </a:lnTo>
                                    <a:lnTo>
                                      <a:pt x="731" y="693"/>
                                    </a:lnTo>
                                    <a:lnTo>
                                      <a:pt x="726" y="684"/>
                                    </a:lnTo>
                                    <a:lnTo>
                                      <a:pt x="717" y="679"/>
                                    </a:lnTo>
                                    <a:lnTo>
                                      <a:pt x="707" y="676"/>
                                    </a:lnTo>
                                    <a:lnTo>
                                      <a:pt x="695" y="671"/>
                                    </a:lnTo>
                                    <a:lnTo>
                                      <a:pt x="685" y="667"/>
                                    </a:lnTo>
                                    <a:lnTo>
                                      <a:pt x="676" y="661"/>
                                    </a:lnTo>
                                    <a:lnTo>
                                      <a:pt x="670" y="654"/>
                                    </a:lnTo>
                                    <a:lnTo>
                                      <a:pt x="669" y="642"/>
                                    </a:lnTo>
                                    <a:lnTo>
                                      <a:pt x="695" y="630"/>
                                    </a:lnTo>
                                    <a:lnTo>
                                      <a:pt x="716" y="629"/>
                                    </a:lnTo>
                                    <a:lnTo>
                                      <a:pt x="735" y="629"/>
                                    </a:lnTo>
                                    <a:lnTo>
                                      <a:pt x="788" y="627"/>
                                    </a:lnTo>
                                    <a:lnTo>
                                      <a:pt x="802" y="621"/>
                                    </a:lnTo>
                                    <a:lnTo>
                                      <a:pt x="816" y="611"/>
                                    </a:lnTo>
                                    <a:lnTo>
                                      <a:pt x="808" y="599"/>
                                    </a:lnTo>
                                    <a:lnTo>
                                      <a:pt x="799" y="595"/>
                                    </a:lnTo>
                                    <a:lnTo>
                                      <a:pt x="791" y="593"/>
                                    </a:lnTo>
                                    <a:lnTo>
                                      <a:pt x="779" y="595"/>
                                    </a:lnTo>
                                    <a:lnTo>
                                      <a:pt x="767" y="598"/>
                                    </a:lnTo>
                                    <a:lnTo>
                                      <a:pt x="755" y="604"/>
                                    </a:lnTo>
                                    <a:lnTo>
                                      <a:pt x="741" y="610"/>
                                    </a:lnTo>
                                    <a:lnTo>
                                      <a:pt x="726" y="613"/>
                                    </a:lnTo>
                                    <a:lnTo>
                                      <a:pt x="713" y="613"/>
                                    </a:lnTo>
                                    <a:lnTo>
                                      <a:pt x="703" y="608"/>
                                    </a:lnTo>
                                    <a:lnTo>
                                      <a:pt x="689" y="604"/>
                                    </a:lnTo>
                                    <a:lnTo>
                                      <a:pt x="679" y="602"/>
                                    </a:lnTo>
                                    <a:lnTo>
                                      <a:pt x="678" y="602"/>
                                    </a:lnTo>
                                    <a:lnTo>
                                      <a:pt x="678" y="602"/>
                                    </a:lnTo>
                                    <a:lnTo>
                                      <a:pt x="678" y="602"/>
                                    </a:lnTo>
                                    <a:lnTo>
                                      <a:pt x="678" y="602"/>
                                    </a:lnTo>
                                    <a:lnTo>
                                      <a:pt x="676" y="602"/>
                                    </a:lnTo>
                                    <a:lnTo>
                                      <a:pt x="676" y="602"/>
                                    </a:lnTo>
                                    <a:lnTo>
                                      <a:pt x="676" y="602"/>
                                    </a:lnTo>
                                    <a:lnTo>
                                      <a:pt x="676" y="602"/>
                                    </a:lnTo>
                                    <a:lnTo>
                                      <a:pt x="675" y="602"/>
                                    </a:lnTo>
                                    <a:lnTo>
                                      <a:pt x="660" y="596"/>
                                    </a:lnTo>
                                    <a:lnTo>
                                      <a:pt x="653" y="592"/>
                                    </a:lnTo>
                                    <a:lnTo>
                                      <a:pt x="648" y="588"/>
                                    </a:lnTo>
                                    <a:lnTo>
                                      <a:pt x="643" y="586"/>
                                    </a:lnTo>
                                    <a:lnTo>
                                      <a:pt x="637" y="586"/>
                                    </a:lnTo>
                                    <a:lnTo>
                                      <a:pt x="635" y="574"/>
                                    </a:lnTo>
                                    <a:lnTo>
                                      <a:pt x="632" y="558"/>
                                    </a:lnTo>
                                    <a:lnTo>
                                      <a:pt x="628" y="542"/>
                                    </a:lnTo>
                                    <a:lnTo>
                                      <a:pt x="623" y="526"/>
                                    </a:lnTo>
                                    <a:lnTo>
                                      <a:pt x="620" y="513"/>
                                    </a:lnTo>
                                    <a:lnTo>
                                      <a:pt x="618" y="503"/>
                                    </a:lnTo>
                                    <a:lnTo>
                                      <a:pt x="616" y="498"/>
                                    </a:lnTo>
                                    <a:lnTo>
                                      <a:pt x="626" y="485"/>
                                    </a:lnTo>
                                    <a:lnTo>
                                      <a:pt x="638" y="475"/>
                                    </a:lnTo>
                                    <a:lnTo>
                                      <a:pt x="651" y="463"/>
                                    </a:lnTo>
                                    <a:lnTo>
                                      <a:pt x="662" y="450"/>
                                    </a:lnTo>
                                    <a:lnTo>
                                      <a:pt x="667" y="434"/>
                                    </a:lnTo>
                                    <a:lnTo>
                                      <a:pt x="667" y="420"/>
                                    </a:lnTo>
                                    <a:lnTo>
                                      <a:pt x="662" y="412"/>
                                    </a:lnTo>
                                    <a:lnTo>
                                      <a:pt x="651" y="407"/>
                                    </a:lnTo>
                                    <a:lnTo>
                                      <a:pt x="638" y="407"/>
                                    </a:lnTo>
                                    <a:lnTo>
                                      <a:pt x="623" y="412"/>
                                    </a:lnTo>
                                    <a:lnTo>
                                      <a:pt x="606" y="423"/>
                                    </a:lnTo>
                                    <a:lnTo>
                                      <a:pt x="609" y="438"/>
                                    </a:lnTo>
                                    <a:lnTo>
                                      <a:pt x="610" y="448"/>
                                    </a:lnTo>
                                    <a:lnTo>
                                      <a:pt x="610" y="456"/>
                                    </a:lnTo>
                                    <a:lnTo>
                                      <a:pt x="609" y="464"/>
                                    </a:lnTo>
                                    <a:lnTo>
                                      <a:pt x="604" y="473"/>
                                    </a:lnTo>
                                    <a:lnTo>
                                      <a:pt x="598" y="476"/>
                                    </a:lnTo>
                                    <a:lnTo>
                                      <a:pt x="596" y="478"/>
                                    </a:lnTo>
                                    <a:lnTo>
                                      <a:pt x="593" y="479"/>
                                    </a:lnTo>
                                    <a:lnTo>
                                      <a:pt x="591" y="484"/>
                                    </a:lnTo>
                                    <a:lnTo>
                                      <a:pt x="590" y="488"/>
                                    </a:lnTo>
                                    <a:lnTo>
                                      <a:pt x="590" y="494"/>
                                    </a:lnTo>
                                    <a:lnTo>
                                      <a:pt x="588" y="495"/>
                                    </a:lnTo>
                                    <a:lnTo>
                                      <a:pt x="585" y="497"/>
                                    </a:lnTo>
                                    <a:lnTo>
                                      <a:pt x="584" y="497"/>
                                    </a:lnTo>
                                    <a:lnTo>
                                      <a:pt x="582" y="500"/>
                                    </a:lnTo>
                                    <a:lnTo>
                                      <a:pt x="579" y="503"/>
                                    </a:lnTo>
                                    <a:lnTo>
                                      <a:pt x="576" y="507"/>
                                    </a:lnTo>
                                    <a:lnTo>
                                      <a:pt x="574" y="507"/>
                                    </a:lnTo>
                                    <a:lnTo>
                                      <a:pt x="569" y="507"/>
                                    </a:lnTo>
                                    <a:lnTo>
                                      <a:pt x="569" y="510"/>
                                    </a:lnTo>
                                    <a:lnTo>
                                      <a:pt x="568" y="513"/>
                                    </a:lnTo>
                                    <a:lnTo>
                                      <a:pt x="566" y="522"/>
                                    </a:lnTo>
                                    <a:lnTo>
                                      <a:pt x="563" y="533"/>
                                    </a:lnTo>
                                    <a:lnTo>
                                      <a:pt x="560" y="536"/>
                                    </a:lnTo>
                                    <a:lnTo>
                                      <a:pt x="557" y="538"/>
                                    </a:lnTo>
                                    <a:lnTo>
                                      <a:pt x="559" y="541"/>
                                    </a:lnTo>
                                    <a:lnTo>
                                      <a:pt x="560" y="544"/>
                                    </a:lnTo>
                                    <a:lnTo>
                                      <a:pt x="557" y="548"/>
                                    </a:lnTo>
                                    <a:lnTo>
                                      <a:pt x="553" y="552"/>
                                    </a:lnTo>
                                    <a:lnTo>
                                      <a:pt x="550" y="555"/>
                                    </a:lnTo>
                                    <a:lnTo>
                                      <a:pt x="547" y="560"/>
                                    </a:lnTo>
                                    <a:lnTo>
                                      <a:pt x="553" y="570"/>
                                    </a:lnTo>
                                    <a:lnTo>
                                      <a:pt x="557" y="579"/>
                                    </a:lnTo>
                                    <a:lnTo>
                                      <a:pt x="560" y="593"/>
                                    </a:lnTo>
                                    <a:lnTo>
                                      <a:pt x="579" y="598"/>
                                    </a:lnTo>
                                    <a:lnTo>
                                      <a:pt x="591" y="602"/>
                                    </a:lnTo>
                                    <a:lnTo>
                                      <a:pt x="598" y="605"/>
                                    </a:lnTo>
                                    <a:lnTo>
                                      <a:pt x="604" y="610"/>
                                    </a:lnTo>
                                    <a:lnTo>
                                      <a:pt x="613" y="615"/>
                                    </a:lnTo>
                                    <a:lnTo>
                                      <a:pt x="613" y="618"/>
                                    </a:lnTo>
                                    <a:lnTo>
                                      <a:pt x="612" y="620"/>
                                    </a:lnTo>
                                    <a:lnTo>
                                      <a:pt x="612" y="621"/>
                                    </a:lnTo>
                                    <a:lnTo>
                                      <a:pt x="610" y="624"/>
                                    </a:lnTo>
                                    <a:lnTo>
                                      <a:pt x="609" y="627"/>
                                    </a:lnTo>
                                    <a:lnTo>
                                      <a:pt x="606" y="630"/>
                                    </a:lnTo>
                                    <a:lnTo>
                                      <a:pt x="603" y="635"/>
                                    </a:lnTo>
                                    <a:lnTo>
                                      <a:pt x="494" y="642"/>
                                    </a:lnTo>
                                    <a:lnTo>
                                      <a:pt x="383" y="648"/>
                                    </a:lnTo>
                                    <a:lnTo>
                                      <a:pt x="494" y="642"/>
                                    </a:lnTo>
                                    <a:lnTo>
                                      <a:pt x="601" y="636"/>
                                    </a:lnTo>
                                    <a:lnTo>
                                      <a:pt x="598" y="642"/>
                                    </a:lnTo>
                                    <a:lnTo>
                                      <a:pt x="596" y="646"/>
                                    </a:lnTo>
                                    <a:lnTo>
                                      <a:pt x="593" y="652"/>
                                    </a:lnTo>
                                    <a:lnTo>
                                      <a:pt x="590" y="659"/>
                                    </a:lnTo>
                                    <a:lnTo>
                                      <a:pt x="590" y="661"/>
                                    </a:lnTo>
                                    <a:lnTo>
                                      <a:pt x="588" y="664"/>
                                    </a:lnTo>
                                    <a:lnTo>
                                      <a:pt x="587" y="665"/>
                                    </a:lnTo>
                                    <a:lnTo>
                                      <a:pt x="585" y="665"/>
                                    </a:lnTo>
                                    <a:lnTo>
                                      <a:pt x="582" y="665"/>
                                    </a:lnTo>
                                    <a:lnTo>
                                      <a:pt x="576" y="665"/>
                                    </a:lnTo>
                                    <a:lnTo>
                                      <a:pt x="574" y="665"/>
                                    </a:lnTo>
                                    <a:lnTo>
                                      <a:pt x="571" y="665"/>
                                    </a:lnTo>
                                    <a:lnTo>
                                      <a:pt x="568" y="665"/>
                                    </a:lnTo>
                                    <a:lnTo>
                                      <a:pt x="566" y="667"/>
                                    </a:lnTo>
                                    <a:lnTo>
                                      <a:pt x="565" y="670"/>
                                    </a:lnTo>
                                    <a:lnTo>
                                      <a:pt x="565" y="673"/>
                                    </a:lnTo>
                                    <a:lnTo>
                                      <a:pt x="565" y="679"/>
                                    </a:lnTo>
                                    <a:lnTo>
                                      <a:pt x="566" y="683"/>
                                    </a:lnTo>
                                    <a:lnTo>
                                      <a:pt x="569" y="686"/>
                                    </a:lnTo>
                                    <a:lnTo>
                                      <a:pt x="572" y="687"/>
                                    </a:lnTo>
                                    <a:lnTo>
                                      <a:pt x="575" y="690"/>
                                    </a:lnTo>
                                    <a:lnTo>
                                      <a:pt x="578" y="692"/>
                                    </a:lnTo>
                                    <a:lnTo>
                                      <a:pt x="581" y="695"/>
                                    </a:lnTo>
                                    <a:lnTo>
                                      <a:pt x="582" y="699"/>
                                    </a:lnTo>
                                    <a:lnTo>
                                      <a:pt x="582" y="703"/>
                                    </a:lnTo>
                                    <a:lnTo>
                                      <a:pt x="582" y="706"/>
                                    </a:lnTo>
                                    <a:lnTo>
                                      <a:pt x="585" y="720"/>
                                    </a:lnTo>
                                    <a:lnTo>
                                      <a:pt x="585" y="730"/>
                                    </a:lnTo>
                                    <a:lnTo>
                                      <a:pt x="584" y="739"/>
                                    </a:lnTo>
                                    <a:lnTo>
                                      <a:pt x="582" y="742"/>
                                    </a:lnTo>
                                    <a:lnTo>
                                      <a:pt x="581" y="743"/>
                                    </a:lnTo>
                                    <a:lnTo>
                                      <a:pt x="578" y="745"/>
                                    </a:lnTo>
                                    <a:lnTo>
                                      <a:pt x="572" y="746"/>
                                    </a:lnTo>
                                    <a:lnTo>
                                      <a:pt x="562" y="749"/>
                                    </a:lnTo>
                                    <a:lnTo>
                                      <a:pt x="544" y="753"/>
                                    </a:lnTo>
                                    <a:lnTo>
                                      <a:pt x="538" y="756"/>
                                    </a:lnTo>
                                    <a:lnTo>
                                      <a:pt x="534" y="758"/>
                                    </a:lnTo>
                                    <a:lnTo>
                                      <a:pt x="530" y="759"/>
                                    </a:lnTo>
                                    <a:lnTo>
                                      <a:pt x="528" y="761"/>
                                    </a:lnTo>
                                    <a:lnTo>
                                      <a:pt x="527" y="762"/>
                                    </a:lnTo>
                                    <a:lnTo>
                                      <a:pt x="527" y="764"/>
                                    </a:lnTo>
                                    <a:lnTo>
                                      <a:pt x="525" y="766"/>
                                    </a:lnTo>
                                    <a:lnTo>
                                      <a:pt x="525" y="769"/>
                                    </a:lnTo>
                                    <a:lnTo>
                                      <a:pt x="524" y="774"/>
                                    </a:lnTo>
                                    <a:lnTo>
                                      <a:pt x="522" y="778"/>
                                    </a:lnTo>
                                    <a:lnTo>
                                      <a:pt x="521" y="781"/>
                                    </a:lnTo>
                                    <a:lnTo>
                                      <a:pt x="521" y="781"/>
                                    </a:lnTo>
                                    <a:lnTo>
                                      <a:pt x="505" y="775"/>
                                    </a:lnTo>
                                    <a:lnTo>
                                      <a:pt x="494" y="772"/>
                                    </a:lnTo>
                                    <a:lnTo>
                                      <a:pt x="490" y="768"/>
                                    </a:lnTo>
                                    <a:lnTo>
                                      <a:pt x="487" y="765"/>
                                    </a:lnTo>
                                    <a:lnTo>
                                      <a:pt x="486" y="759"/>
                                    </a:lnTo>
                                    <a:lnTo>
                                      <a:pt x="484" y="753"/>
                                    </a:lnTo>
                                    <a:lnTo>
                                      <a:pt x="483" y="749"/>
                                    </a:lnTo>
                                    <a:lnTo>
                                      <a:pt x="478" y="745"/>
                                    </a:lnTo>
                                    <a:lnTo>
                                      <a:pt x="471" y="737"/>
                                    </a:lnTo>
                                    <a:lnTo>
                                      <a:pt x="461" y="724"/>
                                    </a:lnTo>
                                    <a:lnTo>
                                      <a:pt x="458" y="721"/>
                                    </a:lnTo>
                                    <a:lnTo>
                                      <a:pt x="456" y="718"/>
                                    </a:lnTo>
                                    <a:lnTo>
                                      <a:pt x="456" y="715"/>
                                    </a:lnTo>
                                    <a:lnTo>
                                      <a:pt x="455" y="711"/>
                                    </a:lnTo>
                                    <a:lnTo>
                                      <a:pt x="452" y="705"/>
                                    </a:lnTo>
                                    <a:lnTo>
                                      <a:pt x="449" y="701"/>
                                    </a:lnTo>
                                    <a:lnTo>
                                      <a:pt x="447" y="698"/>
                                    </a:lnTo>
                                    <a:lnTo>
                                      <a:pt x="446" y="696"/>
                                    </a:lnTo>
                                    <a:lnTo>
                                      <a:pt x="446" y="695"/>
                                    </a:lnTo>
                                    <a:lnTo>
                                      <a:pt x="444" y="695"/>
                                    </a:lnTo>
                                    <a:lnTo>
                                      <a:pt x="444" y="693"/>
                                    </a:lnTo>
                                    <a:lnTo>
                                      <a:pt x="444" y="693"/>
                                    </a:lnTo>
                                    <a:lnTo>
                                      <a:pt x="444" y="692"/>
                                    </a:lnTo>
                                    <a:lnTo>
                                      <a:pt x="446" y="690"/>
                                    </a:lnTo>
                                    <a:lnTo>
                                      <a:pt x="447" y="687"/>
                                    </a:lnTo>
                                    <a:lnTo>
                                      <a:pt x="441" y="680"/>
                                    </a:lnTo>
                                    <a:lnTo>
                                      <a:pt x="437" y="673"/>
                                    </a:lnTo>
                                    <a:lnTo>
                                      <a:pt x="433" y="664"/>
                                    </a:lnTo>
                                    <a:lnTo>
                                      <a:pt x="427" y="659"/>
                                    </a:lnTo>
                                    <a:lnTo>
                                      <a:pt x="417" y="658"/>
                                    </a:lnTo>
                                    <a:lnTo>
                                      <a:pt x="408" y="661"/>
                                    </a:lnTo>
                                    <a:lnTo>
                                      <a:pt x="399" y="664"/>
                                    </a:lnTo>
                                    <a:lnTo>
                                      <a:pt x="390" y="670"/>
                                    </a:lnTo>
                                    <a:lnTo>
                                      <a:pt x="381" y="680"/>
                                    </a:lnTo>
                                    <a:lnTo>
                                      <a:pt x="374" y="696"/>
                                    </a:lnTo>
                                    <a:lnTo>
                                      <a:pt x="373" y="699"/>
                                    </a:lnTo>
                                    <a:lnTo>
                                      <a:pt x="373" y="701"/>
                                    </a:lnTo>
                                    <a:lnTo>
                                      <a:pt x="370" y="702"/>
                                    </a:lnTo>
                                    <a:lnTo>
                                      <a:pt x="358" y="706"/>
                                    </a:lnTo>
                                    <a:lnTo>
                                      <a:pt x="345" y="706"/>
                                    </a:lnTo>
                                    <a:lnTo>
                                      <a:pt x="333" y="705"/>
                                    </a:lnTo>
                                    <a:lnTo>
                                      <a:pt x="326" y="702"/>
                                    </a:lnTo>
                                    <a:lnTo>
                                      <a:pt x="323" y="701"/>
                                    </a:lnTo>
                                    <a:lnTo>
                                      <a:pt x="318" y="695"/>
                                    </a:lnTo>
                                    <a:lnTo>
                                      <a:pt x="311" y="687"/>
                                    </a:lnTo>
                                    <a:lnTo>
                                      <a:pt x="304" y="680"/>
                                    </a:lnTo>
                                    <a:lnTo>
                                      <a:pt x="298" y="674"/>
                                    </a:lnTo>
                                    <a:lnTo>
                                      <a:pt x="295" y="670"/>
                                    </a:lnTo>
                                    <a:lnTo>
                                      <a:pt x="292" y="664"/>
                                    </a:lnTo>
                                    <a:lnTo>
                                      <a:pt x="289" y="661"/>
                                    </a:lnTo>
                                    <a:lnTo>
                                      <a:pt x="287" y="658"/>
                                    </a:lnTo>
                                    <a:lnTo>
                                      <a:pt x="286" y="655"/>
                                    </a:lnTo>
                                    <a:lnTo>
                                      <a:pt x="270" y="591"/>
                                    </a:lnTo>
                                    <a:lnTo>
                                      <a:pt x="270" y="574"/>
                                    </a:lnTo>
                                    <a:lnTo>
                                      <a:pt x="273" y="560"/>
                                    </a:lnTo>
                                    <a:lnTo>
                                      <a:pt x="276" y="544"/>
                                    </a:lnTo>
                                    <a:lnTo>
                                      <a:pt x="283" y="542"/>
                                    </a:lnTo>
                                    <a:lnTo>
                                      <a:pt x="292" y="541"/>
                                    </a:lnTo>
                                    <a:lnTo>
                                      <a:pt x="301" y="539"/>
                                    </a:lnTo>
                                    <a:lnTo>
                                      <a:pt x="306" y="535"/>
                                    </a:lnTo>
                                    <a:lnTo>
                                      <a:pt x="309" y="525"/>
                                    </a:lnTo>
                                    <a:lnTo>
                                      <a:pt x="318" y="511"/>
                                    </a:lnTo>
                                    <a:lnTo>
                                      <a:pt x="331" y="498"/>
                                    </a:lnTo>
                                    <a:lnTo>
                                      <a:pt x="352" y="486"/>
                                    </a:lnTo>
                                    <a:lnTo>
                                      <a:pt x="378" y="479"/>
                                    </a:lnTo>
                                    <a:lnTo>
                                      <a:pt x="381" y="467"/>
                                    </a:lnTo>
                                    <a:lnTo>
                                      <a:pt x="380" y="456"/>
                                    </a:lnTo>
                                    <a:lnTo>
                                      <a:pt x="377" y="445"/>
                                    </a:lnTo>
                                    <a:lnTo>
                                      <a:pt x="375" y="434"/>
                                    </a:lnTo>
                                    <a:lnTo>
                                      <a:pt x="383" y="429"/>
                                    </a:lnTo>
                                    <a:lnTo>
                                      <a:pt x="392" y="422"/>
                                    </a:lnTo>
                                    <a:lnTo>
                                      <a:pt x="400" y="409"/>
                                    </a:lnTo>
                                    <a:lnTo>
                                      <a:pt x="411" y="390"/>
                                    </a:lnTo>
                                    <a:lnTo>
                                      <a:pt x="419" y="365"/>
                                    </a:lnTo>
                                    <a:lnTo>
                                      <a:pt x="431" y="359"/>
                                    </a:lnTo>
                                    <a:lnTo>
                                      <a:pt x="444" y="354"/>
                                    </a:lnTo>
                                    <a:lnTo>
                                      <a:pt x="455" y="347"/>
                                    </a:lnTo>
                                    <a:lnTo>
                                      <a:pt x="452" y="343"/>
                                    </a:lnTo>
                                    <a:lnTo>
                                      <a:pt x="450" y="340"/>
                                    </a:lnTo>
                                    <a:lnTo>
                                      <a:pt x="450" y="337"/>
                                    </a:lnTo>
                                    <a:lnTo>
                                      <a:pt x="449" y="335"/>
                                    </a:lnTo>
                                    <a:lnTo>
                                      <a:pt x="447" y="332"/>
                                    </a:lnTo>
                                    <a:lnTo>
                                      <a:pt x="447" y="330"/>
                                    </a:lnTo>
                                    <a:lnTo>
                                      <a:pt x="439" y="330"/>
                                    </a:lnTo>
                                    <a:lnTo>
                                      <a:pt x="431" y="334"/>
                                    </a:lnTo>
                                    <a:lnTo>
                                      <a:pt x="425" y="340"/>
                                    </a:lnTo>
                                    <a:lnTo>
                                      <a:pt x="419" y="344"/>
                                    </a:lnTo>
                                    <a:lnTo>
                                      <a:pt x="412" y="347"/>
                                    </a:lnTo>
                                    <a:lnTo>
                                      <a:pt x="409" y="347"/>
                                    </a:lnTo>
                                    <a:lnTo>
                                      <a:pt x="405" y="347"/>
                                    </a:lnTo>
                                    <a:lnTo>
                                      <a:pt x="400" y="349"/>
                                    </a:lnTo>
                                    <a:lnTo>
                                      <a:pt x="397" y="347"/>
                                    </a:lnTo>
                                    <a:lnTo>
                                      <a:pt x="393" y="347"/>
                                    </a:lnTo>
                                    <a:lnTo>
                                      <a:pt x="395" y="343"/>
                                    </a:lnTo>
                                    <a:lnTo>
                                      <a:pt x="395" y="338"/>
                                    </a:lnTo>
                                    <a:lnTo>
                                      <a:pt x="396" y="334"/>
                                    </a:lnTo>
                                    <a:lnTo>
                                      <a:pt x="399" y="328"/>
                                    </a:lnTo>
                                    <a:lnTo>
                                      <a:pt x="402" y="324"/>
                                    </a:lnTo>
                                    <a:lnTo>
                                      <a:pt x="409" y="321"/>
                                    </a:lnTo>
                                    <a:lnTo>
                                      <a:pt x="424" y="319"/>
                                    </a:lnTo>
                                    <a:lnTo>
                                      <a:pt x="424" y="319"/>
                                    </a:lnTo>
                                    <a:lnTo>
                                      <a:pt x="424" y="319"/>
                                    </a:lnTo>
                                    <a:lnTo>
                                      <a:pt x="425" y="319"/>
                                    </a:lnTo>
                                    <a:lnTo>
                                      <a:pt x="425" y="309"/>
                                    </a:lnTo>
                                    <a:lnTo>
                                      <a:pt x="424" y="300"/>
                                    </a:lnTo>
                                    <a:lnTo>
                                      <a:pt x="425" y="290"/>
                                    </a:lnTo>
                                    <a:lnTo>
                                      <a:pt x="425" y="290"/>
                                    </a:lnTo>
                                    <a:lnTo>
                                      <a:pt x="425" y="290"/>
                                    </a:lnTo>
                                    <a:lnTo>
                                      <a:pt x="441" y="283"/>
                                    </a:lnTo>
                                    <a:lnTo>
                                      <a:pt x="456" y="274"/>
                                    </a:lnTo>
                                    <a:lnTo>
                                      <a:pt x="471" y="262"/>
                                    </a:lnTo>
                                    <a:lnTo>
                                      <a:pt x="486" y="253"/>
                                    </a:lnTo>
                                    <a:lnTo>
                                      <a:pt x="486" y="253"/>
                                    </a:lnTo>
                                    <a:lnTo>
                                      <a:pt x="486" y="253"/>
                                    </a:lnTo>
                                    <a:lnTo>
                                      <a:pt x="487" y="253"/>
                                    </a:lnTo>
                                    <a:lnTo>
                                      <a:pt x="488" y="252"/>
                                    </a:lnTo>
                                    <a:lnTo>
                                      <a:pt x="496" y="247"/>
                                    </a:lnTo>
                                    <a:lnTo>
                                      <a:pt x="506" y="242"/>
                                    </a:lnTo>
                                    <a:lnTo>
                                      <a:pt x="518" y="236"/>
                                    </a:lnTo>
                                    <a:lnTo>
                                      <a:pt x="528" y="231"/>
                                    </a:lnTo>
                                    <a:lnTo>
                                      <a:pt x="537" y="227"/>
                                    </a:lnTo>
                                    <a:lnTo>
                                      <a:pt x="537" y="227"/>
                                    </a:lnTo>
                                    <a:lnTo>
                                      <a:pt x="537" y="227"/>
                                    </a:lnTo>
                                    <a:lnTo>
                                      <a:pt x="537" y="227"/>
                                    </a:lnTo>
                                    <a:lnTo>
                                      <a:pt x="538" y="225"/>
                                    </a:lnTo>
                                    <a:lnTo>
                                      <a:pt x="541" y="224"/>
                                    </a:lnTo>
                                    <a:lnTo>
                                      <a:pt x="556" y="212"/>
                                    </a:lnTo>
                                    <a:lnTo>
                                      <a:pt x="566" y="203"/>
                                    </a:lnTo>
                                    <a:lnTo>
                                      <a:pt x="575" y="199"/>
                                    </a:lnTo>
                                    <a:lnTo>
                                      <a:pt x="585" y="198"/>
                                    </a:lnTo>
                                    <a:lnTo>
                                      <a:pt x="597" y="199"/>
                                    </a:lnTo>
                                    <a:lnTo>
                                      <a:pt x="612" y="203"/>
                                    </a:lnTo>
                                    <a:lnTo>
                                      <a:pt x="612" y="203"/>
                                    </a:lnTo>
                                    <a:lnTo>
                                      <a:pt x="612" y="203"/>
                                    </a:lnTo>
                                    <a:lnTo>
                                      <a:pt x="613" y="203"/>
                                    </a:lnTo>
                                    <a:lnTo>
                                      <a:pt x="615" y="202"/>
                                    </a:lnTo>
                                    <a:lnTo>
                                      <a:pt x="622" y="202"/>
                                    </a:lnTo>
                                    <a:lnTo>
                                      <a:pt x="635" y="203"/>
                                    </a:lnTo>
                                    <a:lnTo>
                                      <a:pt x="651" y="208"/>
                                    </a:lnTo>
                                    <a:lnTo>
                                      <a:pt x="667" y="212"/>
                                    </a:lnTo>
                                    <a:lnTo>
                                      <a:pt x="684" y="217"/>
                                    </a:lnTo>
                                    <a:lnTo>
                                      <a:pt x="697" y="221"/>
                                    </a:lnTo>
                                    <a:lnTo>
                                      <a:pt x="704" y="225"/>
                                    </a:lnTo>
                                    <a:lnTo>
                                      <a:pt x="703" y="228"/>
                                    </a:lnTo>
                                    <a:lnTo>
                                      <a:pt x="703" y="231"/>
                                    </a:lnTo>
                                    <a:lnTo>
                                      <a:pt x="697" y="233"/>
                                    </a:lnTo>
                                    <a:lnTo>
                                      <a:pt x="692" y="234"/>
                                    </a:lnTo>
                                    <a:lnTo>
                                      <a:pt x="687" y="236"/>
                                    </a:lnTo>
                                    <a:lnTo>
                                      <a:pt x="685" y="239"/>
                                    </a:lnTo>
                                    <a:lnTo>
                                      <a:pt x="682" y="242"/>
                                    </a:lnTo>
                                    <a:lnTo>
                                      <a:pt x="682" y="244"/>
                                    </a:lnTo>
                                    <a:lnTo>
                                      <a:pt x="681" y="246"/>
                                    </a:lnTo>
                                    <a:lnTo>
                                      <a:pt x="682" y="249"/>
                                    </a:lnTo>
                                    <a:lnTo>
                                      <a:pt x="682" y="250"/>
                                    </a:lnTo>
                                    <a:lnTo>
                                      <a:pt x="684" y="255"/>
                                    </a:lnTo>
                                    <a:lnTo>
                                      <a:pt x="691" y="253"/>
                                    </a:lnTo>
                                    <a:lnTo>
                                      <a:pt x="698" y="252"/>
                                    </a:lnTo>
                                    <a:lnTo>
                                      <a:pt x="704" y="249"/>
                                    </a:lnTo>
                                    <a:lnTo>
                                      <a:pt x="714" y="246"/>
                                    </a:lnTo>
                                    <a:lnTo>
                                      <a:pt x="723" y="244"/>
                                    </a:lnTo>
                                    <a:lnTo>
                                      <a:pt x="733" y="246"/>
                                    </a:lnTo>
                                    <a:lnTo>
                                      <a:pt x="736" y="247"/>
                                    </a:lnTo>
                                    <a:lnTo>
                                      <a:pt x="745" y="250"/>
                                    </a:lnTo>
                                    <a:lnTo>
                                      <a:pt x="758" y="255"/>
                                    </a:lnTo>
                                    <a:lnTo>
                                      <a:pt x="775" y="261"/>
                                    </a:lnTo>
                                    <a:lnTo>
                                      <a:pt x="791" y="268"/>
                                    </a:lnTo>
                                    <a:lnTo>
                                      <a:pt x="808" y="274"/>
                                    </a:lnTo>
                                    <a:lnTo>
                                      <a:pt x="823" y="280"/>
                                    </a:lnTo>
                                    <a:lnTo>
                                      <a:pt x="836" y="286"/>
                                    </a:lnTo>
                                    <a:lnTo>
                                      <a:pt x="863" y="297"/>
                                    </a:lnTo>
                                    <a:lnTo>
                                      <a:pt x="883" y="306"/>
                                    </a:lnTo>
                                    <a:lnTo>
                                      <a:pt x="898" y="313"/>
                                    </a:lnTo>
                                    <a:lnTo>
                                      <a:pt x="908" y="319"/>
                                    </a:lnTo>
                                    <a:lnTo>
                                      <a:pt x="915" y="324"/>
                                    </a:lnTo>
                                    <a:lnTo>
                                      <a:pt x="920" y="328"/>
                                    </a:lnTo>
                                    <a:lnTo>
                                      <a:pt x="924" y="334"/>
                                    </a:lnTo>
                                    <a:lnTo>
                                      <a:pt x="927" y="340"/>
                                    </a:lnTo>
                                    <a:lnTo>
                                      <a:pt x="932" y="350"/>
                                    </a:lnTo>
                                    <a:lnTo>
                                      <a:pt x="933" y="359"/>
                                    </a:lnTo>
                                    <a:lnTo>
                                      <a:pt x="932" y="365"/>
                                    </a:lnTo>
                                    <a:lnTo>
                                      <a:pt x="927" y="375"/>
                                    </a:lnTo>
                                    <a:lnTo>
                                      <a:pt x="921" y="384"/>
                                    </a:lnTo>
                                    <a:lnTo>
                                      <a:pt x="915" y="393"/>
                                    </a:lnTo>
                                    <a:lnTo>
                                      <a:pt x="908" y="391"/>
                                    </a:lnTo>
                                    <a:lnTo>
                                      <a:pt x="902" y="391"/>
                                    </a:lnTo>
                                    <a:lnTo>
                                      <a:pt x="896" y="388"/>
                                    </a:lnTo>
                                    <a:lnTo>
                                      <a:pt x="888" y="385"/>
                                    </a:lnTo>
                                    <a:lnTo>
                                      <a:pt x="876" y="381"/>
                                    </a:lnTo>
                                    <a:lnTo>
                                      <a:pt x="858" y="374"/>
                                    </a:lnTo>
                                    <a:lnTo>
                                      <a:pt x="844" y="376"/>
                                    </a:lnTo>
                                    <a:lnTo>
                                      <a:pt x="830" y="374"/>
                                    </a:lnTo>
                                    <a:lnTo>
                                      <a:pt x="819" y="366"/>
                                    </a:lnTo>
                                    <a:lnTo>
                                      <a:pt x="807" y="359"/>
                                    </a:lnTo>
                                    <a:lnTo>
                                      <a:pt x="795" y="354"/>
                                    </a:lnTo>
                                    <a:lnTo>
                                      <a:pt x="792" y="356"/>
                                    </a:lnTo>
                                    <a:lnTo>
                                      <a:pt x="791" y="359"/>
                                    </a:lnTo>
                                    <a:lnTo>
                                      <a:pt x="811" y="371"/>
                                    </a:lnTo>
                                    <a:lnTo>
                                      <a:pt x="826" y="379"/>
                                    </a:lnTo>
                                    <a:lnTo>
                                      <a:pt x="836" y="387"/>
                                    </a:lnTo>
                                    <a:lnTo>
                                      <a:pt x="842" y="390"/>
                                    </a:lnTo>
                                    <a:lnTo>
                                      <a:pt x="846" y="393"/>
                                    </a:lnTo>
                                    <a:lnTo>
                                      <a:pt x="848" y="396"/>
                                    </a:lnTo>
                                    <a:lnTo>
                                      <a:pt x="849" y="397"/>
                                    </a:lnTo>
                                    <a:lnTo>
                                      <a:pt x="846" y="401"/>
                                    </a:lnTo>
                                    <a:lnTo>
                                      <a:pt x="845" y="404"/>
                                    </a:lnTo>
                                    <a:lnTo>
                                      <a:pt x="845" y="407"/>
                                    </a:lnTo>
                                    <a:lnTo>
                                      <a:pt x="845" y="412"/>
                                    </a:lnTo>
                                    <a:lnTo>
                                      <a:pt x="846" y="415"/>
                                    </a:lnTo>
                                    <a:lnTo>
                                      <a:pt x="851" y="418"/>
                                    </a:lnTo>
                                    <a:lnTo>
                                      <a:pt x="855" y="420"/>
                                    </a:lnTo>
                                    <a:lnTo>
                                      <a:pt x="867" y="429"/>
                                    </a:lnTo>
                                    <a:lnTo>
                                      <a:pt x="874" y="435"/>
                                    </a:lnTo>
                                    <a:lnTo>
                                      <a:pt x="879" y="438"/>
                                    </a:lnTo>
                                    <a:lnTo>
                                      <a:pt x="882" y="440"/>
                                    </a:lnTo>
                                    <a:lnTo>
                                      <a:pt x="885" y="441"/>
                                    </a:lnTo>
                                    <a:lnTo>
                                      <a:pt x="883" y="432"/>
                                    </a:lnTo>
                                    <a:lnTo>
                                      <a:pt x="882" y="422"/>
                                    </a:lnTo>
                                    <a:lnTo>
                                      <a:pt x="882" y="412"/>
                                    </a:lnTo>
                                    <a:lnTo>
                                      <a:pt x="882" y="412"/>
                                    </a:lnTo>
                                    <a:lnTo>
                                      <a:pt x="883" y="412"/>
                                    </a:lnTo>
                                    <a:lnTo>
                                      <a:pt x="885" y="412"/>
                                    </a:lnTo>
                                    <a:lnTo>
                                      <a:pt x="888" y="413"/>
                                    </a:lnTo>
                                    <a:lnTo>
                                      <a:pt x="892" y="413"/>
                                    </a:lnTo>
                                    <a:lnTo>
                                      <a:pt x="895" y="415"/>
                                    </a:lnTo>
                                    <a:lnTo>
                                      <a:pt x="898" y="415"/>
                                    </a:lnTo>
                                    <a:lnTo>
                                      <a:pt x="901" y="416"/>
                                    </a:lnTo>
                                    <a:lnTo>
                                      <a:pt x="904" y="418"/>
                                    </a:lnTo>
                                    <a:lnTo>
                                      <a:pt x="908" y="419"/>
                                    </a:lnTo>
                                    <a:lnTo>
                                      <a:pt x="924" y="428"/>
                                    </a:lnTo>
                                    <a:lnTo>
                                      <a:pt x="937" y="435"/>
                                    </a:lnTo>
                                    <a:lnTo>
                                      <a:pt x="945" y="438"/>
                                    </a:lnTo>
                                    <a:lnTo>
                                      <a:pt x="951" y="441"/>
                                    </a:lnTo>
                                    <a:lnTo>
                                      <a:pt x="955" y="440"/>
                                    </a:lnTo>
                                    <a:lnTo>
                                      <a:pt x="961" y="438"/>
                                    </a:lnTo>
                                    <a:lnTo>
                                      <a:pt x="958" y="429"/>
                                    </a:lnTo>
                                    <a:lnTo>
                                      <a:pt x="952" y="420"/>
                                    </a:lnTo>
                                    <a:lnTo>
                                      <a:pt x="945" y="413"/>
                                    </a:lnTo>
                                    <a:lnTo>
                                      <a:pt x="942" y="403"/>
                                    </a:lnTo>
                                    <a:lnTo>
                                      <a:pt x="942" y="393"/>
                                    </a:lnTo>
                                    <a:lnTo>
                                      <a:pt x="943" y="391"/>
                                    </a:lnTo>
                                    <a:lnTo>
                                      <a:pt x="945" y="388"/>
                                    </a:lnTo>
                                    <a:lnTo>
                                      <a:pt x="949" y="387"/>
                                    </a:lnTo>
                                    <a:lnTo>
                                      <a:pt x="956" y="382"/>
                                    </a:lnTo>
                                    <a:lnTo>
                                      <a:pt x="968" y="376"/>
                                    </a:lnTo>
                                    <a:lnTo>
                                      <a:pt x="986" y="368"/>
                                    </a:lnTo>
                                    <a:lnTo>
                                      <a:pt x="984" y="365"/>
                                    </a:lnTo>
                                    <a:lnTo>
                                      <a:pt x="983" y="363"/>
                                    </a:lnTo>
                                    <a:lnTo>
                                      <a:pt x="981" y="360"/>
                                    </a:lnTo>
                                    <a:lnTo>
                                      <a:pt x="980" y="359"/>
                                    </a:lnTo>
                                    <a:lnTo>
                                      <a:pt x="977" y="356"/>
                                    </a:lnTo>
                                    <a:lnTo>
                                      <a:pt x="973" y="354"/>
                                    </a:lnTo>
                                    <a:lnTo>
                                      <a:pt x="968" y="350"/>
                                    </a:lnTo>
                                    <a:lnTo>
                                      <a:pt x="956" y="338"/>
                                    </a:lnTo>
                                    <a:lnTo>
                                      <a:pt x="949" y="331"/>
                                    </a:lnTo>
                                    <a:lnTo>
                                      <a:pt x="946" y="325"/>
                                    </a:lnTo>
                                    <a:lnTo>
                                      <a:pt x="945" y="321"/>
                                    </a:lnTo>
                                    <a:lnTo>
                                      <a:pt x="946" y="316"/>
                                    </a:lnTo>
                                    <a:lnTo>
                                      <a:pt x="945" y="313"/>
                                    </a:lnTo>
                                    <a:lnTo>
                                      <a:pt x="942" y="310"/>
                                    </a:lnTo>
                                    <a:lnTo>
                                      <a:pt x="942" y="308"/>
                                    </a:lnTo>
                                    <a:lnTo>
                                      <a:pt x="943" y="305"/>
                                    </a:lnTo>
                                    <a:lnTo>
                                      <a:pt x="940" y="300"/>
                                    </a:lnTo>
                                    <a:lnTo>
                                      <a:pt x="937" y="297"/>
                                    </a:lnTo>
                                    <a:lnTo>
                                      <a:pt x="936" y="293"/>
                                    </a:lnTo>
                                    <a:lnTo>
                                      <a:pt x="945" y="291"/>
                                    </a:lnTo>
                                    <a:lnTo>
                                      <a:pt x="954" y="291"/>
                                    </a:lnTo>
                                    <a:lnTo>
                                      <a:pt x="962" y="293"/>
                                    </a:lnTo>
                                    <a:lnTo>
                                      <a:pt x="973" y="299"/>
                                    </a:lnTo>
                                    <a:lnTo>
                                      <a:pt x="986" y="308"/>
                                    </a:lnTo>
                                    <a:lnTo>
                                      <a:pt x="1003" y="321"/>
                                    </a:lnTo>
                                    <a:lnTo>
                                      <a:pt x="1002" y="324"/>
                                    </a:lnTo>
                                    <a:lnTo>
                                      <a:pt x="1002" y="327"/>
                                    </a:lnTo>
                                    <a:lnTo>
                                      <a:pt x="996" y="328"/>
                                    </a:lnTo>
                                    <a:lnTo>
                                      <a:pt x="990" y="328"/>
                                    </a:lnTo>
                                    <a:lnTo>
                                      <a:pt x="984" y="330"/>
                                    </a:lnTo>
                                    <a:lnTo>
                                      <a:pt x="986" y="335"/>
                                    </a:lnTo>
                                    <a:lnTo>
                                      <a:pt x="989" y="343"/>
                                    </a:lnTo>
                                    <a:lnTo>
                                      <a:pt x="993" y="350"/>
                                    </a:lnTo>
                                    <a:lnTo>
                                      <a:pt x="1002" y="356"/>
                                    </a:lnTo>
                                    <a:lnTo>
                                      <a:pt x="1015" y="360"/>
                                    </a:lnTo>
                                    <a:lnTo>
                                      <a:pt x="1034" y="362"/>
                                    </a:lnTo>
                                    <a:lnTo>
                                      <a:pt x="1031" y="357"/>
                                    </a:lnTo>
                                    <a:lnTo>
                                      <a:pt x="1028" y="353"/>
                                    </a:lnTo>
                                    <a:lnTo>
                                      <a:pt x="1027" y="350"/>
                                    </a:lnTo>
                                    <a:lnTo>
                                      <a:pt x="1025" y="347"/>
                                    </a:lnTo>
                                    <a:lnTo>
                                      <a:pt x="1024" y="346"/>
                                    </a:lnTo>
                                    <a:lnTo>
                                      <a:pt x="1023" y="343"/>
                                    </a:lnTo>
                                    <a:lnTo>
                                      <a:pt x="1021" y="341"/>
                                    </a:lnTo>
                                    <a:lnTo>
                                      <a:pt x="1021" y="338"/>
                                    </a:lnTo>
                                    <a:lnTo>
                                      <a:pt x="1023" y="335"/>
                                    </a:lnTo>
                                    <a:lnTo>
                                      <a:pt x="1024" y="332"/>
                                    </a:lnTo>
                                    <a:lnTo>
                                      <a:pt x="1024" y="331"/>
                                    </a:lnTo>
                                    <a:lnTo>
                                      <a:pt x="1024" y="328"/>
                                    </a:lnTo>
                                    <a:lnTo>
                                      <a:pt x="1023" y="324"/>
                                    </a:lnTo>
                                    <a:lnTo>
                                      <a:pt x="1020" y="319"/>
                                    </a:lnTo>
                                    <a:lnTo>
                                      <a:pt x="1023" y="315"/>
                                    </a:lnTo>
                                    <a:lnTo>
                                      <a:pt x="1025" y="310"/>
                                    </a:lnTo>
                                    <a:lnTo>
                                      <a:pt x="1028" y="306"/>
                                    </a:lnTo>
                                    <a:lnTo>
                                      <a:pt x="1031" y="300"/>
                                    </a:lnTo>
                                    <a:lnTo>
                                      <a:pt x="1031" y="300"/>
                                    </a:lnTo>
                                    <a:lnTo>
                                      <a:pt x="1033" y="300"/>
                                    </a:lnTo>
                                    <a:lnTo>
                                      <a:pt x="1033" y="299"/>
                                    </a:lnTo>
                                    <a:lnTo>
                                      <a:pt x="1034" y="299"/>
                                    </a:lnTo>
                                    <a:lnTo>
                                      <a:pt x="1036" y="296"/>
                                    </a:lnTo>
                                    <a:lnTo>
                                      <a:pt x="1037" y="293"/>
                                    </a:lnTo>
                                    <a:lnTo>
                                      <a:pt x="1040" y="290"/>
                                    </a:lnTo>
                                    <a:lnTo>
                                      <a:pt x="1043" y="286"/>
                                    </a:lnTo>
                                    <a:lnTo>
                                      <a:pt x="1047" y="278"/>
                                    </a:lnTo>
                                    <a:lnTo>
                                      <a:pt x="1058" y="280"/>
                                    </a:lnTo>
                                    <a:lnTo>
                                      <a:pt x="1067" y="284"/>
                                    </a:lnTo>
                                    <a:lnTo>
                                      <a:pt x="1074" y="290"/>
                                    </a:lnTo>
                                    <a:lnTo>
                                      <a:pt x="1080" y="297"/>
                                    </a:lnTo>
                                    <a:lnTo>
                                      <a:pt x="1089" y="303"/>
                                    </a:lnTo>
                                    <a:lnTo>
                                      <a:pt x="1089" y="303"/>
                                    </a:lnTo>
                                    <a:lnTo>
                                      <a:pt x="1089" y="302"/>
                                    </a:lnTo>
                                    <a:lnTo>
                                      <a:pt x="1090" y="300"/>
                                    </a:lnTo>
                                    <a:lnTo>
                                      <a:pt x="1091" y="286"/>
                                    </a:lnTo>
                                    <a:lnTo>
                                      <a:pt x="1093" y="269"/>
                                    </a:lnTo>
                                    <a:lnTo>
                                      <a:pt x="1103" y="277"/>
                                    </a:lnTo>
                                    <a:lnTo>
                                      <a:pt x="1109" y="280"/>
                                    </a:lnTo>
                                    <a:lnTo>
                                      <a:pt x="1112" y="283"/>
                                    </a:lnTo>
                                    <a:lnTo>
                                      <a:pt x="1115" y="284"/>
                                    </a:lnTo>
                                    <a:lnTo>
                                      <a:pt x="1118" y="286"/>
                                    </a:lnTo>
                                    <a:lnTo>
                                      <a:pt x="1118" y="286"/>
                                    </a:lnTo>
                                    <a:lnTo>
                                      <a:pt x="1118" y="286"/>
                                    </a:lnTo>
                                    <a:lnTo>
                                      <a:pt x="1119" y="284"/>
                                    </a:lnTo>
                                    <a:lnTo>
                                      <a:pt x="1121" y="281"/>
                                    </a:lnTo>
                                    <a:lnTo>
                                      <a:pt x="1122" y="278"/>
                                    </a:lnTo>
                                    <a:lnTo>
                                      <a:pt x="1119" y="274"/>
                                    </a:lnTo>
                                    <a:lnTo>
                                      <a:pt x="1115" y="268"/>
                                    </a:lnTo>
                                    <a:lnTo>
                                      <a:pt x="1112" y="262"/>
                                    </a:lnTo>
                                    <a:lnTo>
                                      <a:pt x="1130" y="274"/>
                                    </a:lnTo>
                                    <a:lnTo>
                                      <a:pt x="1140" y="280"/>
                                    </a:lnTo>
                                    <a:lnTo>
                                      <a:pt x="1147" y="284"/>
                                    </a:lnTo>
                                    <a:lnTo>
                                      <a:pt x="1152" y="287"/>
                                    </a:lnTo>
                                    <a:lnTo>
                                      <a:pt x="1155" y="287"/>
                                    </a:lnTo>
                                    <a:lnTo>
                                      <a:pt x="1156" y="287"/>
                                    </a:lnTo>
                                    <a:lnTo>
                                      <a:pt x="1140" y="274"/>
                                    </a:lnTo>
                                    <a:lnTo>
                                      <a:pt x="1124" y="264"/>
                                    </a:lnTo>
                                    <a:lnTo>
                                      <a:pt x="1106" y="252"/>
                                    </a:lnTo>
                                    <a:lnTo>
                                      <a:pt x="1090" y="240"/>
                                    </a:lnTo>
                                    <a:lnTo>
                                      <a:pt x="1075" y="224"/>
                                    </a:lnTo>
                                    <a:lnTo>
                                      <a:pt x="1077" y="224"/>
                                    </a:lnTo>
                                    <a:lnTo>
                                      <a:pt x="1077" y="224"/>
                                    </a:lnTo>
                                    <a:lnTo>
                                      <a:pt x="1077" y="225"/>
                                    </a:lnTo>
                                    <a:lnTo>
                                      <a:pt x="1119" y="243"/>
                                    </a:lnTo>
                                    <a:lnTo>
                                      <a:pt x="1162" y="264"/>
                                    </a:lnTo>
                                    <a:lnTo>
                                      <a:pt x="1204" y="283"/>
                                    </a:lnTo>
                                    <a:lnTo>
                                      <a:pt x="1204" y="283"/>
                                    </a:lnTo>
                                    <a:lnTo>
                                      <a:pt x="1204" y="283"/>
                                    </a:lnTo>
                                    <a:lnTo>
                                      <a:pt x="1206" y="283"/>
                                    </a:lnTo>
                                    <a:lnTo>
                                      <a:pt x="1209" y="284"/>
                                    </a:lnTo>
                                    <a:lnTo>
                                      <a:pt x="1221" y="288"/>
                                    </a:lnTo>
                                    <a:lnTo>
                                      <a:pt x="1226" y="293"/>
                                    </a:lnTo>
                                    <a:lnTo>
                                      <a:pt x="1231" y="294"/>
                                    </a:lnTo>
                                    <a:lnTo>
                                      <a:pt x="1234" y="296"/>
                                    </a:lnTo>
                                    <a:lnTo>
                                      <a:pt x="1235" y="296"/>
                                    </a:lnTo>
                                    <a:lnTo>
                                      <a:pt x="1235" y="296"/>
                                    </a:lnTo>
                                    <a:lnTo>
                                      <a:pt x="1235" y="296"/>
                                    </a:lnTo>
                                    <a:lnTo>
                                      <a:pt x="1235" y="296"/>
                                    </a:lnTo>
                                    <a:lnTo>
                                      <a:pt x="1235" y="296"/>
                                    </a:lnTo>
                                    <a:lnTo>
                                      <a:pt x="1235" y="296"/>
                                    </a:lnTo>
                                    <a:lnTo>
                                      <a:pt x="1237" y="296"/>
                                    </a:lnTo>
                                    <a:lnTo>
                                      <a:pt x="1237" y="296"/>
                                    </a:lnTo>
                                    <a:lnTo>
                                      <a:pt x="1248" y="305"/>
                                    </a:lnTo>
                                    <a:lnTo>
                                      <a:pt x="1262" y="313"/>
                                    </a:lnTo>
                                    <a:lnTo>
                                      <a:pt x="1262" y="313"/>
                                    </a:lnTo>
                                    <a:lnTo>
                                      <a:pt x="1262" y="313"/>
                                    </a:lnTo>
                                    <a:lnTo>
                                      <a:pt x="1262" y="313"/>
                                    </a:lnTo>
                                    <a:lnTo>
                                      <a:pt x="1260" y="302"/>
                                    </a:lnTo>
                                    <a:lnTo>
                                      <a:pt x="1254" y="294"/>
                                    </a:lnTo>
                                    <a:lnTo>
                                      <a:pt x="1248" y="291"/>
                                    </a:lnTo>
                                    <a:lnTo>
                                      <a:pt x="1243" y="288"/>
                                    </a:lnTo>
                                    <a:lnTo>
                                      <a:pt x="1221" y="280"/>
                                    </a:lnTo>
                                    <a:lnTo>
                                      <a:pt x="1200" y="268"/>
                                    </a:lnTo>
                                    <a:lnTo>
                                      <a:pt x="1182" y="253"/>
                                    </a:lnTo>
                                    <a:lnTo>
                                      <a:pt x="1168" y="237"/>
                                    </a:lnTo>
                                    <a:lnTo>
                                      <a:pt x="1155" y="223"/>
                                    </a:lnTo>
                                    <a:lnTo>
                                      <a:pt x="1146" y="211"/>
                                    </a:lnTo>
                                    <a:lnTo>
                                      <a:pt x="1140" y="202"/>
                                    </a:lnTo>
                                    <a:lnTo>
                                      <a:pt x="1138" y="199"/>
                                    </a:lnTo>
                                    <a:lnTo>
                                      <a:pt x="1140" y="198"/>
                                    </a:lnTo>
                                    <a:lnTo>
                                      <a:pt x="1143" y="196"/>
                                    </a:lnTo>
                                    <a:lnTo>
                                      <a:pt x="1141" y="192"/>
                                    </a:lnTo>
                                    <a:lnTo>
                                      <a:pt x="1138" y="190"/>
                                    </a:lnTo>
                                    <a:lnTo>
                                      <a:pt x="1137" y="187"/>
                                    </a:lnTo>
                                    <a:lnTo>
                                      <a:pt x="1136" y="184"/>
                                    </a:lnTo>
                                    <a:lnTo>
                                      <a:pt x="1133" y="183"/>
                                    </a:lnTo>
                                    <a:lnTo>
                                      <a:pt x="1128" y="179"/>
                                    </a:lnTo>
                                    <a:lnTo>
                                      <a:pt x="1130" y="176"/>
                                    </a:lnTo>
                                    <a:lnTo>
                                      <a:pt x="1130" y="173"/>
                                    </a:lnTo>
                                    <a:lnTo>
                                      <a:pt x="1125" y="170"/>
                                    </a:lnTo>
                                    <a:lnTo>
                                      <a:pt x="1121" y="167"/>
                                    </a:lnTo>
                                    <a:lnTo>
                                      <a:pt x="1118" y="162"/>
                                    </a:lnTo>
                                    <a:lnTo>
                                      <a:pt x="1112" y="158"/>
                                    </a:lnTo>
                                    <a:lnTo>
                                      <a:pt x="1105" y="151"/>
                                    </a:lnTo>
                                    <a:lnTo>
                                      <a:pt x="1093" y="139"/>
                                    </a:lnTo>
                                    <a:lnTo>
                                      <a:pt x="1078" y="124"/>
                                    </a:lnTo>
                                    <a:lnTo>
                                      <a:pt x="1078" y="123"/>
                                    </a:lnTo>
                                    <a:lnTo>
                                      <a:pt x="1077" y="121"/>
                                    </a:lnTo>
                                    <a:lnTo>
                                      <a:pt x="1077" y="118"/>
                                    </a:lnTo>
                                    <a:lnTo>
                                      <a:pt x="1080" y="118"/>
                                    </a:lnTo>
                                    <a:lnTo>
                                      <a:pt x="1099" y="126"/>
                                    </a:lnTo>
                                    <a:lnTo>
                                      <a:pt x="1116" y="136"/>
                                    </a:lnTo>
                                    <a:lnTo>
                                      <a:pt x="1133" y="146"/>
                                    </a:lnTo>
                                    <a:lnTo>
                                      <a:pt x="1149" y="158"/>
                                    </a:lnTo>
                                    <a:lnTo>
                                      <a:pt x="1171" y="177"/>
                                    </a:lnTo>
                                    <a:lnTo>
                                      <a:pt x="1180" y="187"/>
                                    </a:lnTo>
                                    <a:lnTo>
                                      <a:pt x="1187" y="198"/>
                                    </a:lnTo>
                                    <a:lnTo>
                                      <a:pt x="1197" y="208"/>
                                    </a:lnTo>
                                    <a:lnTo>
                                      <a:pt x="1218" y="227"/>
                                    </a:lnTo>
                                    <a:lnTo>
                                      <a:pt x="1240" y="246"/>
                                    </a:lnTo>
                                    <a:lnTo>
                                      <a:pt x="1251" y="256"/>
                                    </a:lnTo>
                                    <a:lnTo>
                                      <a:pt x="1260" y="268"/>
                                    </a:lnTo>
                                    <a:lnTo>
                                      <a:pt x="1272" y="278"/>
                                    </a:lnTo>
                                    <a:lnTo>
                                      <a:pt x="1290" y="296"/>
                                    </a:lnTo>
                                    <a:lnTo>
                                      <a:pt x="1307" y="313"/>
                                    </a:lnTo>
                                    <a:lnTo>
                                      <a:pt x="1320" y="327"/>
                                    </a:lnTo>
                                    <a:lnTo>
                                      <a:pt x="1329" y="338"/>
                                    </a:lnTo>
                                    <a:lnTo>
                                      <a:pt x="1334" y="346"/>
                                    </a:lnTo>
                                    <a:lnTo>
                                      <a:pt x="1337" y="353"/>
                                    </a:lnTo>
                                    <a:lnTo>
                                      <a:pt x="1338" y="357"/>
                                    </a:lnTo>
                                    <a:lnTo>
                                      <a:pt x="1341" y="360"/>
                                    </a:lnTo>
                                    <a:lnTo>
                                      <a:pt x="1344" y="365"/>
                                    </a:lnTo>
                                    <a:lnTo>
                                      <a:pt x="1345" y="371"/>
                                    </a:lnTo>
                                    <a:lnTo>
                                      <a:pt x="1347" y="375"/>
                                    </a:lnTo>
                                    <a:lnTo>
                                      <a:pt x="1342" y="376"/>
                                    </a:lnTo>
                                    <a:lnTo>
                                      <a:pt x="1339" y="376"/>
                                    </a:lnTo>
                                    <a:lnTo>
                                      <a:pt x="1335" y="375"/>
                                    </a:lnTo>
                                    <a:lnTo>
                                      <a:pt x="1332" y="374"/>
                                    </a:lnTo>
                                    <a:lnTo>
                                      <a:pt x="1329" y="372"/>
                                    </a:lnTo>
                                    <a:lnTo>
                                      <a:pt x="1326" y="371"/>
                                    </a:lnTo>
                                    <a:lnTo>
                                      <a:pt x="1323" y="371"/>
                                    </a:lnTo>
                                    <a:lnTo>
                                      <a:pt x="1322" y="374"/>
                                    </a:lnTo>
                                    <a:lnTo>
                                      <a:pt x="1322" y="378"/>
                                    </a:lnTo>
                                    <a:lnTo>
                                      <a:pt x="1323" y="381"/>
                                    </a:lnTo>
                                    <a:lnTo>
                                      <a:pt x="1326" y="382"/>
                                    </a:lnTo>
                                    <a:lnTo>
                                      <a:pt x="1331" y="385"/>
                                    </a:lnTo>
                                    <a:lnTo>
                                      <a:pt x="1334" y="387"/>
                                    </a:lnTo>
                                    <a:lnTo>
                                      <a:pt x="1335" y="387"/>
                                    </a:lnTo>
                                    <a:lnTo>
                                      <a:pt x="1357" y="415"/>
                                    </a:lnTo>
                                    <a:lnTo>
                                      <a:pt x="1378" y="437"/>
                                    </a:lnTo>
                                    <a:lnTo>
                                      <a:pt x="1395" y="457"/>
                                    </a:lnTo>
                                    <a:lnTo>
                                      <a:pt x="1413" y="476"/>
                                    </a:lnTo>
                                    <a:lnTo>
                                      <a:pt x="1430" y="495"/>
                                    </a:lnTo>
                                    <a:lnTo>
                                      <a:pt x="1448" y="519"/>
                                    </a:lnTo>
                                    <a:lnTo>
                                      <a:pt x="1464" y="547"/>
                                    </a:lnTo>
                                    <a:lnTo>
                                      <a:pt x="1448" y="519"/>
                                    </a:lnTo>
                                    <a:lnTo>
                                      <a:pt x="1430" y="495"/>
                                    </a:lnTo>
                                    <a:lnTo>
                                      <a:pt x="1414" y="476"/>
                                    </a:lnTo>
                                    <a:lnTo>
                                      <a:pt x="1397" y="457"/>
                                    </a:lnTo>
                                    <a:lnTo>
                                      <a:pt x="1379" y="438"/>
                                    </a:lnTo>
                                    <a:lnTo>
                                      <a:pt x="1359" y="416"/>
                                    </a:lnTo>
                                    <a:lnTo>
                                      <a:pt x="1338" y="388"/>
                                    </a:lnTo>
                                    <a:lnTo>
                                      <a:pt x="1339" y="390"/>
                                    </a:lnTo>
                                    <a:lnTo>
                                      <a:pt x="1342" y="391"/>
                                    </a:lnTo>
                                    <a:lnTo>
                                      <a:pt x="1345" y="390"/>
                                    </a:lnTo>
                                    <a:lnTo>
                                      <a:pt x="1350" y="391"/>
                                    </a:lnTo>
                                    <a:lnTo>
                                      <a:pt x="1354" y="391"/>
                                    </a:lnTo>
                                    <a:lnTo>
                                      <a:pt x="1359" y="391"/>
                                    </a:lnTo>
                                    <a:lnTo>
                                      <a:pt x="1363" y="390"/>
                                    </a:lnTo>
                                    <a:lnTo>
                                      <a:pt x="1361" y="385"/>
                                    </a:lnTo>
                                    <a:lnTo>
                                      <a:pt x="1361" y="382"/>
                                    </a:lnTo>
                                    <a:lnTo>
                                      <a:pt x="1361" y="381"/>
                                    </a:lnTo>
                                    <a:lnTo>
                                      <a:pt x="1361" y="378"/>
                                    </a:lnTo>
                                    <a:lnTo>
                                      <a:pt x="1361" y="376"/>
                                    </a:lnTo>
                                    <a:lnTo>
                                      <a:pt x="1363" y="375"/>
                                    </a:lnTo>
                                    <a:lnTo>
                                      <a:pt x="1364" y="374"/>
                                    </a:lnTo>
                                    <a:lnTo>
                                      <a:pt x="1359" y="365"/>
                                    </a:lnTo>
                                    <a:lnTo>
                                      <a:pt x="1351" y="357"/>
                                    </a:lnTo>
                                    <a:lnTo>
                                      <a:pt x="1342" y="346"/>
                                    </a:lnTo>
                                    <a:lnTo>
                                      <a:pt x="1347" y="346"/>
                                    </a:lnTo>
                                    <a:lnTo>
                                      <a:pt x="1351" y="344"/>
                                    </a:lnTo>
                                    <a:lnTo>
                                      <a:pt x="1341" y="332"/>
                                    </a:lnTo>
                                    <a:lnTo>
                                      <a:pt x="1329" y="324"/>
                                    </a:lnTo>
                                    <a:lnTo>
                                      <a:pt x="1317" y="313"/>
                                    </a:lnTo>
                                    <a:lnTo>
                                      <a:pt x="1306" y="303"/>
                                    </a:lnTo>
                                    <a:lnTo>
                                      <a:pt x="1307" y="299"/>
                                    </a:lnTo>
                                    <a:lnTo>
                                      <a:pt x="1307" y="299"/>
                                    </a:lnTo>
                                    <a:lnTo>
                                      <a:pt x="1307" y="299"/>
                                    </a:lnTo>
                                    <a:lnTo>
                                      <a:pt x="1309" y="299"/>
                                    </a:lnTo>
                                    <a:lnTo>
                                      <a:pt x="1312" y="300"/>
                                    </a:lnTo>
                                    <a:lnTo>
                                      <a:pt x="1315" y="302"/>
                                    </a:lnTo>
                                    <a:lnTo>
                                      <a:pt x="1316" y="302"/>
                                    </a:lnTo>
                                    <a:lnTo>
                                      <a:pt x="1319" y="302"/>
                                    </a:lnTo>
                                    <a:lnTo>
                                      <a:pt x="1320" y="302"/>
                                    </a:lnTo>
                                    <a:lnTo>
                                      <a:pt x="1317" y="296"/>
                                    </a:lnTo>
                                    <a:lnTo>
                                      <a:pt x="1315" y="293"/>
                                    </a:lnTo>
                                    <a:lnTo>
                                      <a:pt x="1310" y="290"/>
                                    </a:lnTo>
                                    <a:lnTo>
                                      <a:pt x="1306" y="288"/>
                                    </a:lnTo>
                                    <a:lnTo>
                                      <a:pt x="1303" y="287"/>
                                    </a:lnTo>
                                    <a:lnTo>
                                      <a:pt x="1300" y="286"/>
                                    </a:lnTo>
                                    <a:lnTo>
                                      <a:pt x="1298" y="286"/>
                                    </a:lnTo>
                                    <a:lnTo>
                                      <a:pt x="1298" y="287"/>
                                    </a:lnTo>
                                    <a:lnTo>
                                      <a:pt x="1298" y="290"/>
                                    </a:lnTo>
                                    <a:lnTo>
                                      <a:pt x="1297" y="288"/>
                                    </a:lnTo>
                                    <a:lnTo>
                                      <a:pt x="1295" y="287"/>
                                    </a:lnTo>
                                    <a:lnTo>
                                      <a:pt x="1291" y="287"/>
                                    </a:lnTo>
                                    <a:lnTo>
                                      <a:pt x="1285" y="286"/>
                                    </a:lnTo>
                                    <a:lnTo>
                                      <a:pt x="1279" y="280"/>
                                    </a:lnTo>
                                    <a:lnTo>
                                      <a:pt x="1269" y="271"/>
                                    </a:lnTo>
                                    <a:lnTo>
                                      <a:pt x="1257" y="258"/>
                                    </a:lnTo>
                                    <a:lnTo>
                                      <a:pt x="1241" y="240"/>
                                    </a:lnTo>
                                    <a:lnTo>
                                      <a:pt x="1221" y="217"/>
                                    </a:lnTo>
                                    <a:lnTo>
                                      <a:pt x="1200" y="203"/>
                                    </a:lnTo>
                                    <a:lnTo>
                                      <a:pt x="1194" y="198"/>
                                    </a:lnTo>
                                    <a:lnTo>
                                      <a:pt x="1188" y="192"/>
                                    </a:lnTo>
                                    <a:lnTo>
                                      <a:pt x="1184" y="186"/>
                                    </a:lnTo>
                                    <a:lnTo>
                                      <a:pt x="1184" y="183"/>
                                    </a:lnTo>
                                    <a:lnTo>
                                      <a:pt x="1184" y="181"/>
                                    </a:lnTo>
                                    <a:lnTo>
                                      <a:pt x="1174" y="168"/>
                                    </a:lnTo>
                                    <a:lnTo>
                                      <a:pt x="1160" y="157"/>
                                    </a:lnTo>
                                    <a:lnTo>
                                      <a:pt x="1146" y="148"/>
                                    </a:lnTo>
                                    <a:lnTo>
                                      <a:pt x="1133" y="136"/>
                                    </a:lnTo>
                                    <a:lnTo>
                                      <a:pt x="1150" y="142"/>
                                    </a:lnTo>
                                    <a:lnTo>
                                      <a:pt x="1165" y="152"/>
                                    </a:lnTo>
                                    <a:lnTo>
                                      <a:pt x="1178" y="165"/>
                                    </a:lnTo>
                                    <a:lnTo>
                                      <a:pt x="1190" y="177"/>
                                    </a:lnTo>
                                    <a:lnTo>
                                      <a:pt x="1204" y="187"/>
                                    </a:lnTo>
                                    <a:lnTo>
                                      <a:pt x="1193" y="176"/>
                                    </a:lnTo>
                                    <a:lnTo>
                                      <a:pt x="1185" y="168"/>
                                    </a:lnTo>
                                    <a:lnTo>
                                      <a:pt x="1181" y="164"/>
                                    </a:lnTo>
                                    <a:lnTo>
                                      <a:pt x="1180" y="162"/>
                                    </a:lnTo>
                                    <a:lnTo>
                                      <a:pt x="1180" y="162"/>
                                    </a:lnTo>
                                    <a:lnTo>
                                      <a:pt x="1181" y="161"/>
                                    </a:lnTo>
                                    <a:lnTo>
                                      <a:pt x="1181" y="158"/>
                                    </a:lnTo>
                                    <a:lnTo>
                                      <a:pt x="1182" y="158"/>
                                    </a:lnTo>
                                    <a:lnTo>
                                      <a:pt x="1185" y="158"/>
                                    </a:lnTo>
                                    <a:lnTo>
                                      <a:pt x="1187" y="159"/>
                                    </a:lnTo>
                                    <a:lnTo>
                                      <a:pt x="1188" y="159"/>
                                    </a:lnTo>
                                    <a:lnTo>
                                      <a:pt x="1190" y="161"/>
                                    </a:lnTo>
                                    <a:lnTo>
                                      <a:pt x="1194" y="162"/>
                                    </a:lnTo>
                                    <a:lnTo>
                                      <a:pt x="1197" y="165"/>
                                    </a:lnTo>
                                    <a:lnTo>
                                      <a:pt x="1203" y="168"/>
                                    </a:lnTo>
                                    <a:lnTo>
                                      <a:pt x="1212" y="174"/>
                                    </a:lnTo>
                                    <a:lnTo>
                                      <a:pt x="1224" y="181"/>
                                    </a:lnTo>
                                    <a:lnTo>
                                      <a:pt x="1235" y="189"/>
                                    </a:lnTo>
                                    <a:lnTo>
                                      <a:pt x="1246" y="195"/>
                                    </a:lnTo>
                                    <a:lnTo>
                                      <a:pt x="1253" y="196"/>
                                    </a:lnTo>
                                    <a:lnTo>
                                      <a:pt x="1235" y="179"/>
                                    </a:lnTo>
                                    <a:lnTo>
                                      <a:pt x="1215" y="165"/>
                                    </a:lnTo>
                                    <a:lnTo>
                                      <a:pt x="1194" y="152"/>
                                    </a:lnTo>
                                    <a:lnTo>
                                      <a:pt x="1172" y="140"/>
                                    </a:lnTo>
                                    <a:lnTo>
                                      <a:pt x="1153" y="124"/>
                                    </a:lnTo>
                                    <a:lnTo>
                                      <a:pt x="1155" y="123"/>
                                    </a:lnTo>
                                    <a:lnTo>
                                      <a:pt x="1155" y="120"/>
                                    </a:lnTo>
                                    <a:lnTo>
                                      <a:pt x="1159" y="121"/>
                                    </a:lnTo>
                                    <a:lnTo>
                                      <a:pt x="1163" y="121"/>
                                    </a:lnTo>
                                    <a:lnTo>
                                      <a:pt x="1162" y="117"/>
                                    </a:lnTo>
                                    <a:lnTo>
                                      <a:pt x="1159" y="114"/>
                                    </a:lnTo>
                                    <a:lnTo>
                                      <a:pt x="1155" y="110"/>
                                    </a:lnTo>
                                    <a:lnTo>
                                      <a:pt x="1146" y="104"/>
                                    </a:lnTo>
                                    <a:lnTo>
                                      <a:pt x="1133" y="93"/>
                                    </a:lnTo>
                                    <a:lnTo>
                                      <a:pt x="1113" y="82"/>
                                    </a:lnTo>
                                    <a:lnTo>
                                      <a:pt x="1100" y="73"/>
                                    </a:lnTo>
                                    <a:lnTo>
                                      <a:pt x="1091" y="67"/>
                                    </a:lnTo>
                                    <a:lnTo>
                                      <a:pt x="1086" y="63"/>
                                    </a:lnTo>
                                    <a:lnTo>
                                      <a:pt x="1081" y="61"/>
                                    </a:lnTo>
                                    <a:lnTo>
                                      <a:pt x="1077" y="58"/>
                                    </a:lnTo>
                                    <a:lnTo>
                                      <a:pt x="1074" y="57"/>
                                    </a:lnTo>
                                    <a:lnTo>
                                      <a:pt x="1059" y="48"/>
                                    </a:lnTo>
                                    <a:lnTo>
                                      <a:pt x="1050" y="42"/>
                                    </a:lnTo>
                                    <a:lnTo>
                                      <a:pt x="1045" y="38"/>
                                    </a:lnTo>
                                    <a:lnTo>
                                      <a:pt x="1040" y="35"/>
                                    </a:lnTo>
                                    <a:lnTo>
                                      <a:pt x="1036" y="32"/>
                                    </a:lnTo>
                                    <a:lnTo>
                                      <a:pt x="1049" y="36"/>
                                    </a:lnTo>
                                    <a:lnTo>
                                      <a:pt x="1049" y="36"/>
                                    </a:lnTo>
                                    <a:lnTo>
                                      <a:pt x="1049" y="36"/>
                                    </a:lnTo>
                                    <a:lnTo>
                                      <a:pt x="1049" y="38"/>
                                    </a:lnTo>
                                    <a:lnTo>
                                      <a:pt x="1061" y="44"/>
                                    </a:lnTo>
                                    <a:lnTo>
                                      <a:pt x="1062" y="44"/>
                                    </a:lnTo>
                                    <a:lnTo>
                                      <a:pt x="1062" y="44"/>
                                    </a:lnTo>
                                    <a:lnTo>
                                      <a:pt x="1064" y="44"/>
                                    </a:lnTo>
                                    <a:lnTo>
                                      <a:pt x="1065" y="45"/>
                                    </a:lnTo>
                                    <a:lnTo>
                                      <a:pt x="1068" y="47"/>
                                    </a:lnTo>
                                    <a:lnTo>
                                      <a:pt x="1072" y="48"/>
                                    </a:lnTo>
                                    <a:lnTo>
                                      <a:pt x="1078" y="51"/>
                                    </a:lnTo>
                                    <a:lnTo>
                                      <a:pt x="1046" y="33"/>
                                    </a:lnTo>
                                    <a:lnTo>
                                      <a:pt x="1015" y="17"/>
                                    </a:lnTo>
                                    <a:lnTo>
                                      <a:pt x="1009" y="14"/>
                                    </a:lnTo>
                                    <a:lnTo>
                                      <a:pt x="1002" y="11"/>
                                    </a:lnTo>
                                    <a:lnTo>
                                      <a:pt x="992" y="5"/>
                                    </a:lnTo>
                                    <a:lnTo>
                                      <a:pt x="979" y="0"/>
                                    </a:lnTo>
                                    <a:close/>
                                    <a:moveTo>
                                      <a:pt x="979" y="0"/>
                                    </a:moveTo>
                                    <a:lnTo>
                                      <a:pt x="979" y="0"/>
                                    </a:lnTo>
                                    <a:lnTo>
                                      <a:pt x="979" y="0"/>
                                    </a:lnTo>
                                    <a:lnTo>
                                      <a:pt x="979" y="0"/>
                                    </a:lnTo>
                                    <a:close/>
                                    <a:moveTo>
                                      <a:pt x="979" y="0"/>
                                    </a:moveTo>
                                    <a:lnTo>
                                      <a:pt x="979" y="0"/>
                                    </a:lnTo>
                                    <a:lnTo>
                                      <a:pt x="979" y="0"/>
                                    </a:lnTo>
                                    <a:lnTo>
                                      <a:pt x="979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0">
                                <a:noFill/>
                                <a:prstDash val="solid"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lang="en-US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96" name="Freeform 2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59054" y="1320790"/>
                            <a:ext cx="26988" cy="22225"/>
                          </a:xfrm>
                          <a:custGeom>
                            <a:avLst/>
                            <a:gdLst>
                              <a:gd name="T0" fmla="*/ 17 w 17"/>
                              <a:gd name="T1" fmla="*/ 0 h 14"/>
                              <a:gd name="T2" fmla="*/ 17 w 17"/>
                              <a:gd name="T3" fmla="*/ 0 h 14"/>
                              <a:gd name="T4" fmla="*/ 0 w 17"/>
                              <a:gd name="T5" fmla="*/ 14 h 14"/>
                              <a:gd name="T6" fmla="*/ 14 w 17"/>
                              <a:gd name="T7" fmla="*/ 1 h 14"/>
                              <a:gd name="T8" fmla="*/ 17 w 17"/>
                              <a:gd name="T9" fmla="*/ 0 h 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7" h="14">
                                <a:moveTo>
                                  <a:pt x="17" y="0"/>
                                </a:moveTo>
                                <a:lnTo>
                                  <a:pt x="17" y="0"/>
                                </a:lnTo>
                                <a:lnTo>
                                  <a:pt x="0" y="14"/>
                                </a:lnTo>
                                <a:lnTo>
                                  <a:pt x="14" y="1"/>
                                </a:lnTo>
                                <a:lnTo>
                                  <a:pt x="1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7" name="Freeform 2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86041" y="1296978"/>
                            <a:ext cx="22224" cy="23813"/>
                          </a:xfrm>
                          <a:custGeom>
                            <a:avLst/>
                            <a:gdLst>
                              <a:gd name="T0" fmla="*/ 14 w 14"/>
                              <a:gd name="T1" fmla="*/ 0 h 15"/>
                              <a:gd name="T2" fmla="*/ 14 w 14"/>
                              <a:gd name="T3" fmla="*/ 0 h 15"/>
                              <a:gd name="T4" fmla="*/ 10 w 14"/>
                              <a:gd name="T5" fmla="*/ 4 h 15"/>
                              <a:gd name="T6" fmla="*/ 0 w 14"/>
                              <a:gd name="T7" fmla="*/ 15 h 15"/>
                              <a:gd name="T8" fmla="*/ 0 w 14"/>
                              <a:gd name="T9" fmla="*/ 15 h 15"/>
                              <a:gd name="T10" fmla="*/ 7 w 14"/>
                              <a:gd name="T11" fmla="*/ 7 h 15"/>
                              <a:gd name="T12" fmla="*/ 14 w 14"/>
                              <a:gd name="T13" fmla="*/ 0 h 15"/>
                              <a:gd name="T14" fmla="*/ 14 w 14"/>
                              <a:gd name="T15" fmla="*/ 0 h 1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4" h="15">
                                <a:moveTo>
                                  <a:pt x="14" y="0"/>
                                </a:moveTo>
                                <a:lnTo>
                                  <a:pt x="14" y="0"/>
                                </a:lnTo>
                                <a:lnTo>
                                  <a:pt x="10" y="4"/>
                                </a:lnTo>
                                <a:lnTo>
                                  <a:pt x="0" y="15"/>
                                </a:lnTo>
                                <a:lnTo>
                                  <a:pt x="0" y="15"/>
                                </a:lnTo>
                                <a:lnTo>
                                  <a:pt x="7" y="7"/>
                                </a:lnTo>
                                <a:lnTo>
                                  <a:pt x="14" y="0"/>
                                </a:lnTo>
                                <a:lnTo>
                                  <a:pt x="1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" name="Freeform 2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08266" y="1271578"/>
                            <a:ext cx="25400" cy="25399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16"/>
                              <a:gd name="T2" fmla="*/ 16 w 16"/>
                              <a:gd name="T3" fmla="*/ 1 h 16"/>
                              <a:gd name="T4" fmla="*/ 0 w 16"/>
                              <a:gd name="T5" fmla="*/ 16 h 16"/>
                              <a:gd name="T6" fmla="*/ 0 w 16"/>
                              <a:gd name="T7" fmla="*/ 16 h 16"/>
                              <a:gd name="T8" fmla="*/ 6 w 16"/>
                              <a:gd name="T9" fmla="*/ 10 h 16"/>
                              <a:gd name="T10" fmla="*/ 10 w 16"/>
                              <a:gd name="T11" fmla="*/ 6 h 16"/>
                              <a:gd name="T12" fmla="*/ 15 w 16"/>
                              <a:gd name="T13" fmla="*/ 1 h 16"/>
                              <a:gd name="T14" fmla="*/ 16 w 16"/>
                              <a:gd name="T15" fmla="*/ 0 h 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6" h="16">
                                <a:moveTo>
                                  <a:pt x="16" y="0"/>
                                </a:moveTo>
                                <a:lnTo>
                                  <a:pt x="16" y="1"/>
                                </a:lnTo>
                                <a:lnTo>
                                  <a:pt x="0" y="16"/>
                                </a:lnTo>
                                <a:lnTo>
                                  <a:pt x="0" y="16"/>
                                </a:lnTo>
                                <a:lnTo>
                                  <a:pt x="6" y="10"/>
                                </a:lnTo>
                                <a:lnTo>
                                  <a:pt x="10" y="6"/>
                                </a:lnTo>
                                <a:lnTo>
                                  <a:pt x="15" y="1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9" name="Freeform 2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33664" y="1266817"/>
                            <a:ext cx="7938" cy="6350"/>
                          </a:xfrm>
                          <a:custGeom>
                            <a:avLst/>
                            <a:gdLst>
                              <a:gd name="T0" fmla="*/ 5 w 5"/>
                              <a:gd name="T1" fmla="*/ 0 h 4"/>
                              <a:gd name="T2" fmla="*/ 0 w 5"/>
                              <a:gd name="T3" fmla="*/ 4 h 4"/>
                              <a:gd name="T4" fmla="*/ 0 w 5"/>
                              <a:gd name="T5" fmla="*/ 3 h 4"/>
                              <a:gd name="T6" fmla="*/ 5 w 5"/>
                              <a:gd name="T7" fmla="*/ 0 h 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5" h="4">
                                <a:moveTo>
                                  <a:pt x="5" y="0"/>
                                </a:moveTo>
                                <a:lnTo>
                                  <a:pt x="0" y="4"/>
                                </a:lnTo>
                                <a:lnTo>
                                  <a:pt x="0" y="3"/>
                                </a:lnTo>
                                <a:lnTo>
                                  <a:pt x="5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0" name="Freeform 2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49490" y="1690675"/>
                            <a:ext cx="9525" cy="11113"/>
                          </a:xfrm>
                          <a:custGeom>
                            <a:avLst/>
                            <a:gdLst>
                              <a:gd name="T0" fmla="*/ 6 w 6"/>
                              <a:gd name="T1" fmla="*/ 0 h 7"/>
                              <a:gd name="T2" fmla="*/ 6 w 6"/>
                              <a:gd name="T3" fmla="*/ 1 h 7"/>
                              <a:gd name="T4" fmla="*/ 0 w 6"/>
                              <a:gd name="T5" fmla="*/ 7 h 7"/>
                              <a:gd name="T6" fmla="*/ 0 w 6"/>
                              <a:gd name="T7" fmla="*/ 7 h 7"/>
                              <a:gd name="T8" fmla="*/ 6 w 6"/>
                              <a:gd name="T9" fmla="*/ 0 h 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6" h="7">
                                <a:moveTo>
                                  <a:pt x="6" y="0"/>
                                </a:moveTo>
                                <a:lnTo>
                                  <a:pt x="6" y="1"/>
                                </a:lnTo>
                                <a:lnTo>
                                  <a:pt x="0" y="7"/>
                                </a:lnTo>
                                <a:lnTo>
                                  <a:pt x="0" y="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1" name="Freeform 2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59015" y="1657339"/>
                            <a:ext cx="25400" cy="34924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22"/>
                              <a:gd name="T2" fmla="*/ 16 w 16"/>
                              <a:gd name="T3" fmla="*/ 2 h 22"/>
                              <a:gd name="T4" fmla="*/ 0 w 16"/>
                              <a:gd name="T5" fmla="*/ 22 h 22"/>
                              <a:gd name="T6" fmla="*/ 0 w 16"/>
                              <a:gd name="T7" fmla="*/ 21 h 22"/>
                              <a:gd name="T8" fmla="*/ 3 w 16"/>
                              <a:gd name="T9" fmla="*/ 16 h 22"/>
                              <a:gd name="T10" fmla="*/ 9 w 16"/>
                              <a:gd name="T11" fmla="*/ 9 h 22"/>
                              <a:gd name="T12" fmla="*/ 15 w 16"/>
                              <a:gd name="T13" fmla="*/ 0 h 22"/>
                              <a:gd name="T14" fmla="*/ 16 w 16"/>
                              <a:gd name="T15" fmla="*/ 0 h 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6" h="22">
                                <a:moveTo>
                                  <a:pt x="16" y="0"/>
                                </a:moveTo>
                                <a:lnTo>
                                  <a:pt x="16" y="2"/>
                                </a:lnTo>
                                <a:lnTo>
                                  <a:pt x="0" y="22"/>
                                </a:lnTo>
                                <a:lnTo>
                                  <a:pt x="0" y="21"/>
                                </a:lnTo>
                                <a:lnTo>
                                  <a:pt x="3" y="16"/>
                                </a:lnTo>
                                <a:lnTo>
                                  <a:pt x="9" y="9"/>
                                </a:lnTo>
                                <a:lnTo>
                                  <a:pt x="15" y="0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2" name="Freeform 2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84414" y="1625588"/>
                            <a:ext cx="23813" cy="34924"/>
                          </a:xfrm>
                          <a:custGeom>
                            <a:avLst/>
                            <a:gdLst>
                              <a:gd name="T0" fmla="*/ 15 w 15"/>
                              <a:gd name="T1" fmla="*/ 0 h 22"/>
                              <a:gd name="T2" fmla="*/ 15 w 15"/>
                              <a:gd name="T3" fmla="*/ 1 h 22"/>
                              <a:gd name="T4" fmla="*/ 2 w 15"/>
                              <a:gd name="T5" fmla="*/ 19 h 22"/>
                              <a:gd name="T6" fmla="*/ 0 w 15"/>
                              <a:gd name="T7" fmla="*/ 22 h 22"/>
                              <a:gd name="T8" fmla="*/ 0 w 15"/>
                              <a:gd name="T9" fmla="*/ 20 h 22"/>
                              <a:gd name="T10" fmla="*/ 5 w 15"/>
                              <a:gd name="T11" fmla="*/ 13 h 22"/>
                              <a:gd name="T12" fmla="*/ 13 w 15"/>
                              <a:gd name="T13" fmla="*/ 3 h 22"/>
                              <a:gd name="T14" fmla="*/ 15 w 15"/>
                              <a:gd name="T15" fmla="*/ 0 h 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5" h="22">
                                <a:moveTo>
                                  <a:pt x="15" y="0"/>
                                </a:moveTo>
                                <a:lnTo>
                                  <a:pt x="15" y="1"/>
                                </a:lnTo>
                                <a:lnTo>
                                  <a:pt x="2" y="19"/>
                                </a:lnTo>
                                <a:lnTo>
                                  <a:pt x="0" y="22"/>
                                </a:lnTo>
                                <a:lnTo>
                                  <a:pt x="0" y="20"/>
                                </a:lnTo>
                                <a:lnTo>
                                  <a:pt x="5" y="13"/>
                                </a:lnTo>
                                <a:lnTo>
                                  <a:pt x="13" y="3"/>
                                </a:lnTo>
                                <a:lnTo>
                                  <a:pt x="15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3" name="Freeform 2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08227" y="1595426"/>
                            <a:ext cx="25400" cy="31749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20"/>
                              <a:gd name="T2" fmla="*/ 16 w 16"/>
                              <a:gd name="T3" fmla="*/ 0 h 20"/>
                              <a:gd name="T4" fmla="*/ 12 w 16"/>
                              <a:gd name="T5" fmla="*/ 5 h 20"/>
                              <a:gd name="T6" fmla="*/ 0 w 16"/>
                              <a:gd name="T7" fmla="*/ 20 h 20"/>
                              <a:gd name="T8" fmla="*/ 0 w 16"/>
                              <a:gd name="T9" fmla="*/ 19 h 20"/>
                              <a:gd name="T10" fmla="*/ 9 w 16"/>
                              <a:gd name="T11" fmla="*/ 8 h 20"/>
                              <a:gd name="T12" fmla="*/ 10 w 16"/>
                              <a:gd name="T13" fmla="*/ 7 h 20"/>
                              <a:gd name="T14" fmla="*/ 12 w 16"/>
                              <a:gd name="T15" fmla="*/ 4 h 20"/>
                              <a:gd name="T16" fmla="*/ 15 w 16"/>
                              <a:gd name="T17" fmla="*/ 1 h 20"/>
                              <a:gd name="T18" fmla="*/ 16 w 16"/>
                              <a:gd name="T19" fmla="*/ 0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6" h="20">
                                <a:moveTo>
                                  <a:pt x="16" y="0"/>
                                </a:moveTo>
                                <a:lnTo>
                                  <a:pt x="16" y="0"/>
                                </a:lnTo>
                                <a:lnTo>
                                  <a:pt x="12" y="5"/>
                                </a:lnTo>
                                <a:lnTo>
                                  <a:pt x="0" y="20"/>
                                </a:lnTo>
                                <a:lnTo>
                                  <a:pt x="0" y="19"/>
                                </a:lnTo>
                                <a:lnTo>
                                  <a:pt x="9" y="8"/>
                                </a:lnTo>
                                <a:lnTo>
                                  <a:pt x="10" y="7"/>
                                </a:lnTo>
                                <a:lnTo>
                                  <a:pt x="12" y="4"/>
                                </a:lnTo>
                                <a:lnTo>
                                  <a:pt x="15" y="1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4" name="Freeform 2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3627" y="1562090"/>
                            <a:ext cx="25400" cy="33338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21"/>
                              <a:gd name="T2" fmla="*/ 16 w 16"/>
                              <a:gd name="T3" fmla="*/ 0 h 21"/>
                              <a:gd name="T4" fmla="*/ 0 w 16"/>
                              <a:gd name="T5" fmla="*/ 21 h 21"/>
                              <a:gd name="T6" fmla="*/ 0 w 16"/>
                              <a:gd name="T7" fmla="*/ 21 h 21"/>
                              <a:gd name="T8" fmla="*/ 2 w 16"/>
                              <a:gd name="T9" fmla="*/ 18 h 21"/>
                              <a:gd name="T10" fmla="*/ 4 w 16"/>
                              <a:gd name="T11" fmla="*/ 15 h 21"/>
                              <a:gd name="T12" fmla="*/ 7 w 16"/>
                              <a:gd name="T13" fmla="*/ 12 h 21"/>
                              <a:gd name="T14" fmla="*/ 6 w 16"/>
                              <a:gd name="T15" fmla="*/ 13 h 21"/>
                              <a:gd name="T16" fmla="*/ 4 w 16"/>
                              <a:gd name="T17" fmla="*/ 15 h 21"/>
                              <a:gd name="T18" fmla="*/ 4 w 16"/>
                              <a:gd name="T19" fmla="*/ 13 h 21"/>
                              <a:gd name="T20" fmla="*/ 6 w 16"/>
                              <a:gd name="T21" fmla="*/ 13 h 21"/>
                              <a:gd name="T22" fmla="*/ 6 w 16"/>
                              <a:gd name="T23" fmla="*/ 12 h 21"/>
                              <a:gd name="T24" fmla="*/ 9 w 16"/>
                              <a:gd name="T25" fmla="*/ 9 h 21"/>
                              <a:gd name="T26" fmla="*/ 10 w 16"/>
                              <a:gd name="T27" fmla="*/ 6 h 21"/>
                              <a:gd name="T28" fmla="*/ 15 w 16"/>
                              <a:gd name="T29" fmla="*/ 2 h 21"/>
                              <a:gd name="T30" fmla="*/ 16 w 16"/>
                              <a:gd name="T31" fmla="*/ 0 h 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</a:cxnLst>
                            <a:rect l="0" t="0" r="r" b="b"/>
                            <a:pathLst>
                              <a:path w="16" h="21">
                                <a:moveTo>
                                  <a:pt x="16" y="0"/>
                                </a:moveTo>
                                <a:lnTo>
                                  <a:pt x="16" y="0"/>
                                </a:lnTo>
                                <a:lnTo>
                                  <a:pt x="0" y="21"/>
                                </a:lnTo>
                                <a:lnTo>
                                  <a:pt x="0" y="21"/>
                                </a:lnTo>
                                <a:lnTo>
                                  <a:pt x="2" y="18"/>
                                </a:lnTo>
                                <a:lnTo>
                                  <a:pt x="4" y="15"/>
                                </a:lnTo>
                                <a:lnTo>
                                  <a:pt x="7" y="12"/>
                                </a:lnTo>
                                <a:lnTo>
                                  <a:pt x="6" y="13"/>
                                </a:lnTo>
                                <a:lnTo>
                                  <a:pt x="4" y="15"/>
                                </a:lnTo>
                                <a:lnTo>
                                  <a:pt x="4" y="13"/>
                                </a:lnTo>
                                <a:lnTo>
                                  <a:pt x="6" y="13"/>
                                </a:lnTo>
                                <a:lnTo>
                                  <a:pt x="6" y="12"/>
                                </a:lnTo>
                                <a:lnTo>
                                  <a:pt x="9" y="9"/>
                                </a:lnTo>
                                <a:lnTo>
                                  <a:pt x="10" y="6"/>
                                </a:lnTo>
                                <a:lnTo>
                                  <a:pt x="15" y="2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5" name="Freeform 2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9027" y="1555739"/>
                            <a:ext cx="4763" cy="6350"/>
                          </a:xfrm>
                          <a:custGeom>
                            <a:avLst/>
                            <a:gdLst>
                              <a:gd name="T0" fmla="*/ 3 w 3"/>
                              <a:gd name="T1" fmla="*/ 0 h 4"/>
                              <a:gd name="T2" fmla="*/ 0 w 3"/>
                              <a:gd name="T3" fmla="*/ 4 h 4"/>
                              <a:gd name="T4" fmla="*/ 0 w 3"/>
                              <a:gd name="T5" fmla="*/ 4 h 4"/>
                              <a:gd name="T6" fmla="*/ 3 w 3"/>
                              <a:gd name="T7" fmla="*/ 0 h 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3" h="4">
                                <a:moveTo>
                                  <a:pt x="3" y="0"/>
                                </a:moveTo>
                                <a:lnTo>
                                  <a:pt x="0" y="4"/>
                                </a:lnTo>
                                <a:lnTo>
                                  <a:pt x="0" y="4"/>
                                </a:lnTo>
                                <a:lnTo>
                                  <a:pt x="3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6" name="Freeform 3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79664" y="1531926"/>
                            <a:ext cx="3176" cy="4763"/>
                          </a:xfrm>
                          <a:custGeom>
                            <a:avLst/>
                            <a:gdLst>
                              <a:gd name="T0" fmla="*/ 2 w 2"/>
                              <a:gd name="T1" fmla="*/ 0 h 3"/>
                              <a:gd name="T2" fmla="*/ 2 w 2"/>
                              <a:gd name="T3" fmla="*/ 0 h 3"/>
                              <a:gd name="T4" fmla="*/ 2 w 2"/>
                              <a:gd name="T5" fmla="*/ 1 h 3"/>
                              <a:gd name="T6" fmla="*/ 0 w 2"/>
                              <a:gd name="T7" fmla="*/ 3 h 3"/>
                              <a:gd name="T8" fmla="*/ 2 w 2"/>
                              <a:gd name="T9" fmla="*/ 0 h 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" h="3">
                                <a:moveTo>
                                  <a:pt x="2" y="0"/>
                                </a:moveTo>
                                <a:lnTo>
                                  <a:pt x="2" y="0"/>
                                </a:lnTo>
                                <a:lnTo>
                                  <a:pt x="2" y="1"/>
                                </a:lnTo>
                                <a:lnTo>
                                  <a:pt x="0" y="3"/>
                                </a:lnTo>
                                <a:lnTo>
                                  <a:pt x="2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7" name="Freeform 3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2839" y="1501765"/>
                            <a:ext cx="25400" cy="30163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19"/>
                              <a:gd name="T2" fmla="*/ 16 w 16"/>
                              <a:gd name="T3" fmla="*/ 3 h 19"/>
                              <a:gd name="T4" fmla="*/ 3 w 16"/>
                              <a:gd name="T5" fmla="*/ 18 h 19"/>
                              <a:gd name="T6" fmla="*/ 0 w 16"/>
                              <a:gd name="T7" fmla="*/ 19 h 19"/>
                              <a:gd name="T8" fmla="*/ 0 w 16"/>
                              <a:gd name="T9" fmla="*/ 19 h 19"/>
                              <a:gd name="T10" fmla="*/ 1 w 16"/>
                              <a:gd name="T11" fmla="*/ 18 h 19"/>
                              <a:gd name="T12" fmla="*/ 6 w 16"/>
                              <a:gd name="T13" fmla="*/ 13 h 19"/>
                              <a:gd name="T14" fmla="*/ 9 w 16"/>
                              <a:gd name="T15" fmla="*/ 9 h 19"/>
                              <a:gd name="T16" fmla="*/ 13 w 16"/>
                              <a:gd name="T17" fmla="*/ 4 h 19"/>
                              <a:gd name="T18" fmla="*/ 16 w 16"/>
                              <a:gd name="T19" fmla="*/ 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6" h="19">
                                <a:moveTo>
                                  <a:pt x="16" y="0"/>
                                </a:moveTo>
                                <a:lnTo>
                                  <a:pt x="16" y="3"/>
                                </a:lnTo>
                                <a:lnTo>
                                  <a:pt x="3" y="18"/>
                                </a:lnTo>
                                <a:lnTo>
                                  <a:pt x="0" y="19"/>
                                </a:lnTo>
                                <a:lnTo>
                                  <a:pt x="0" y="19"/>
                                </a:lnTo>
                                <a:lnTo>
                                  <a:pt x="1" y="18"/>
                                </a:lnTo>
                                <a:lnTo>
                                  <a:pt x="6" y="13"/>
                                </a:lnTo>
                                <a:lnTo>
                                  <a:pt x="9" y="9"/>
                                </a:lnTo>
                                <a:lnTo>
                                  <a:pt x="13" y="4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8" name="Freeform 3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08239" y="1473189"/>
                            <a:ext cx="25400" cy="33338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21"/>
                              <a:gd name="T2" fmla="*/ 16 w 16"/>
                              <a:gd name="T3" fmla="*/ 3 h 21"/>
                              <a:gd name="T4" fmla="*/ 0 w 16"/>
                              <a:gd name="T5" fmla="*/ 21 h 21"/>
                              <a:gd name="T6" fmla="*/ 0 w 16"/>
                              <a:gd name="T7" fmla="*/ 18 h 21"/>
                              <a:gd name="T8" fmla="*/ 1 w 16"/>
                              <a:gd name="T9" fmla="*/ 18 h 21"/>
                              <a:gd name="T10" fmla="*/ 6 w 16"/>
                              <a:gd name="T11" fmla="*/ 12 h 21"/>
                              <a:gd name="T12" fmla="*/ 16 w 16"/>
                              <a:gd name="T13" fmla="*/ 0 h 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16" h="21">
                                <a:moveTo>
                                  <a:pt x="16" y="0"/>
                                </a:moveTo>
                                <a:lnTo>
                                  <a:pt x="16" y="3"/>
                                </a:lnTo>
                                <a:lnTo>
                                  <a:pt x="0" y="21"/>
                                </a:lnTo>
                                <a:lnTo>
                                  <a:pt x="0" y="18"/>
                                </a:lnTo>
                                <a:lnTo>
                                  <a:pt x="1" y="18"/>
                                </a:lnTo>
                                <a:lnTo>
                                  <a:pt x="6" y="12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09" name="Freeform 3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3640" y="1446201"/>
                            <a:ext cx="25400" cy="31749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20"/>
                              <a:gd name="T2" fmla="*/ 16 w 16"/>
                              <a:gd name="T3" fmla="*/ 4 h 20"/>
                              <a:gd name="T4" fmla="*/ 7 w 16"/>
                              <a:gd name="T5" fmla="*/ 13 h 20"/>
                              <a:gd name="T6" fmla="*/ 0 w 16"/>
                              <a:gd name="T7" fmla="*/ 20 h 20"/>
                              <a:gd name="T8" fmla="*/ 0 w 16"/>
                              <a:gd name="T9" fmla="*/ 17 h 20"/>
                              <a:gd name="T10" fmla="*/ 16 w 16"/>
                              <a:gd name="T11" fmla="*/ 0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6" h="20">
                                <a:moveTo>
                                  <a:pt x="16" y="0"/>
                                </a:moveTo>
                                <a:lnTo>
                                  <a:pt x="16" y="4"/>
                                </a:lnTo>
                                <a:lnTo>
                                  <a:pt x="7" y="13"/>
                                </a:lnTo>
                                <a:lnTo>
                                  <a:pt x="0" y="20"/>
                                </a:lnTo>
                                <a:lnTo>
                                  <a:pt x="0" y="17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0" name="Freeform 3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59040" y="1420803"/>
                            <a:ext cx="25400" cy="31749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20"/>
                              <a:gd name="T2" fmla="*/ 16 w 16"/>
                              <a:gd name="T3" fmla="*/ 3 h 20"/>
                              <a:gd name="T4" fmla="*/ 0 w 16"/>
                              <a:gd name="T5" fmla="*/ 20 h 20"/>
                              <a:gd name="T6" fmla="*/ 0 w 16"/>
                              <a:gd name="T7" fmla="*/ 16 h 20"/>
                              <a:gd name="T8" fmla="*/ 9 w 16"/>
                              <a:gd name="T9" fmla="*/ 5 h 20"/>
                              <a:gd name="T10" fmla="*/ 16 w 16"/>
                              <a:gd name="T11" fmla="*/ 0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6" h="20">
                                <a:moveTo>
                                  <a:pt x="16" y="0"/>
                                </a:moveTo>
                                <a:lnTo>
                                  <a:pt x="16" y="3"/>
                                </a:lnTo>
                                <a:lnTo>
                                  <a:pt x="0" y="20"/>
                                </a:lnTo>
                                <a:lnTo>
                                  <a:pt x="0" y="16"/>
                                </a:lnTo>
                                <a:lnTo>
                                  <a:pt x="9" y="5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1" name="Freeform 3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84440" y="1393816"/>
                            <a:ext cx="23813" cy="31749"/>
                          </a:xfrm>
                          <a:custGeom>
                            <a:avLst/>
                            <a:gdLst>
                              <a:gd name="T0" fmla="*/ 15 w 15"/>
                              <a:gd name="T1" fmla="*/ 0 h 20"/>
                              <a:gd name="T2" fmla="*/ 15 w 15"/>
                              <a:gd name="T3" fmla="*/ 2 h 20"/>
                              <a:gd name="T4" fmla="*/ 11 w 15"/>
                              <a:gd name="T5" fmla="*/ 8 h 20"/>
                              <a:gd name="T6" fmla="*/ 0 w 15"/>
                              <a:gd name="T7" fmla="*/ 20 h 20"/>
                              <a:gd name="T8" fmla="*/ 0 w 15"/>
                              <a:gd name="T9" fmla="*/ 17 h 20"/>
                              <a:gd name="T10" fmla="*/ 15 w 15"/>
                              <a:gd name="T11" fmla="*/ 0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5" h="20">
                                <a:moveTo>
                                  <a:pt x="15" y="0"/>
                                </a:moveTo>
                                <a:lnTo>
                                  <a:pt x="15" y="2"/>
                                </a:lnTo>
                                <a:lnTo>
                                  <a:pt x="11" y="8"/>
                                </a:lnTo>
                                <a:lnTo>
                                  <a:pt x="0" y="20"/>
                                </a:lnTo>
                                <a:lnTo>
                                  <a:pt x="0" y="17"/>
                                </a:lnTo>
                                <a:lnTo>
                                  <a:pt x="15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2" name="Freeform 3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08252" y="1368415"/>
                            <a:ext cx="25400" cy="28574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18"/>
                              <a:gd name="T2" fmla="*/ 16 w 16"/>
                              <a:gd name="T3" fmla="*/ 2 h 18"/>
                              <a:gd name="T4" fmla="*/ 0 w 16"/>
                              <a:gd name="T5" fmla="*/ 18 h 18"/>
                              <a:gd name="T6" fmla="*/ 0 w 16"/>
                              <a:gd name="T7" fmla="*/ 16 h 18"/>
                              <a:gd name="T8" fmla="*/ 4 w 16"/>
                              <a:gd name="T9" fmla="*/ 12 h 18"/>
                              <a:gd name="T10" fmla="*/ 16 w 16"/>
                              <a:gd name="T11" fmla="*/ 0 h 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6" h="18">
                                <a:moveTo>
                                  <a:pt x="16" y="0"/>
                                </a:moveTo>
                                <a:lnTo>
                                  <a:pt x="16" y="2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4" y="12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3" name="Freeform 3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33651" y="1346190"/>
                            <a:ext cx="25400" cy="25399"/>
                          </a:xfrm>
                          <a:custGeom>
                            <a:avLst/>
                            <a:gdLst>
                              <a:gd name="T0" fmla="*/ 16 w 16"/>
                              <a:gd name="T1" fmla="*/ 0 h 16"/>
                              <a:gd name="T2" fmla="*/ 16 w 16"/>
                              <a:gd name="T3" fmla="*/ 0 h 16"/>
                              <a:gd name="T4" fmla="*/ 0 w 16"/>
                              <a:gd name="T5" fmla="*/ 16 h 16"/>
                              <a:gd name="T6" fmla="*/ 0 w 16"/>
                              <a:gd name="T7" fmla="*/ 14 h 16"/>
                              <a:gd name="T8" fmla="*/ 16 w 16"/>
                              <a:gd name="T9" fmla="*/ 0 h 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6" h="16">
                                <a:moveTo>
                                  <a:pt x="16" y="0"/>
                                </a:moveTo>
                                <a:lnTo>
                                  <a:pt x="16" y="0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1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4" name="Freeform 319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2659054" y="1343016"/>
                            <a:ext cx="0" cy="3175"/>
                          </a:xfrm>
                          <a:custGeom>
                            <a:avLst/>
                            <a:gdLst>
                              <a:gd name="T0" fmla="*/ 0 h 2"/>
                              <a:gd name="T1" fmla="*/ 2 h 2"/>
                              <a:gd name="T2" fmla="*/ 2 h 2"/>
                              <a:gd name="T3" fmla="*/ 0 h 2"/>
                              <a:gd name="T4" fmla="*/ 0 h 2"/>
                              <a:gd name="T5" fmla="*/ 0 h 2"/>
                              <a:gd name="T6" fmla="*/ 0 h 2"/>
                              <a:gd name="T7" fmla="*/ 0 h 2"/>
                            </a:gdLst>
                            <a:ahLst/>
                            <a:cxnLst>
                              <a:cxn ang="0">
                                <a:pos x="0" y="T0"/>
                              </a:cxn>
                              <a:cxn ang="0">
                                <a:pos x="0" y="T1"/>
                              </a:cxn>
                              <a:cxn ang="0">
                                <a:pos x="0" y="T2"/>
                              </a:cxn>
                              <a:cxn ang="0">
                                <a:pos x="0" y="T3"/>
                              </a:cxn>
                              <a:cxn ang="0">
                                <a:pos x="0" y="T4"/>
                              </a:cxn>
                              <a:cxn ang="0">
                                <a:pos x="0" y="T5"/>
                              </a:cxn>
                              <a:cxn ang="0">
                                <a:pos x="0" y="T6"/>
                              </a:cxn>
                              <a:cxn ang="0">
                                <a:pos x="0" y="T7"/>
                              </a:cxn>
                            </a:cxnLst>
                            <a:rect l="0" t="0" r="r" b="b"/>
                            <a:pathLst>
                              <a:path h="2">
                                <a:moveTo>
                                  <a:pt x="0" y="0"/>
                                </a:moveTo>
                                <a:lnTo>
                                  <a:pt x="0" y="2"/>
                                </a:lnTo>
                                <a:lnTo>
                                  <a:pt x="0" y="2"/>
                                </a:lnTo>
                                <a:lnTo>
                                  <a:pt x="0" y="0"/>
                                </a:lnTo>
                                <a:close/>
                                <a:moveTo>
                                  <a:pt x="0" y="0"/>
                                </a:move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5" name="Freeform 2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39944" y="3836961"/>
                            <a:ext cx="152400" cy="111125"/>
                          </a:xfrm>
                          <a:custGeom>
                            <a:avLst/>
                            <a:gdLst>
                              <a:gd name="T0" fmla="*/ 40 w 96"/>
                              <a:gd name="T1" fmla="*/ 0 h 70"/>
                              <a:gd name="T2" fmla="*/ 57 w 96"/>
                              <a:gd name="T3" fmla="*/ 4 h 70"/>
                              <a:gd name="T4" fmla="*/ 72 w 96"/>
                              <a:gd name="T5" fmla="*/ 11 h 70"/>
                              <a:gd name="T6" fmla="*/ 84 w 96"/>
                              <a:gd name="T7" fmla="*/ 20 h 70"/>
                              <a:gd name="T8" fmla="*/ 93 w 96"/>
                              <a:gd name="T9" fmla="*/ 30 h 70"/>
                              <a:gd name="T10" fmla="*/ 96 w 96"/>
                              <a:gd name="T11" fmla="*/ 39 h 70"/>
                              <a:gd name="T12" fmla="*/ 96 w 96"/>
                              <a:gd name="T13" fmla="*/ 42 h 70"/>
                              <a:gd name="T14" fmla="*/ 94 w 96"/>
                              <a:gd name="T15" fmla="*/ 44 h 70"/>
                              <a:gd name="T16" fmla="*/ 91 w 96"/>
                              <a:gd name="T17" fmla="*/ 45 h 70"/>
                              <a:gd name="T18" fmla="*/ 90 w 96"/>
                              <a:gd name="T19" fmla="*/ 47 h 70"/>
                              <a:gd name="T20" fmla="*/ 87 w 96"/>
                              <a:gd name="T21" fmla="*/ 48 h 70"/>
                              <a:gd name="T22" fmla="*/ 74 w 96"/>
                              <a:gd name="T23" fmla="*/ 52 h 70"/>
                              <a:gd name="T24" fmla="*/ 60 w 96"/>
                              <a:gd name="T25" fmla="*/ 55 h 70"/>
                              <a:gd name="T26" fmla="*/ 46 w 96"/>
                              <a:gd name="T27" fmla="*/ 63 h 70"/>
                              <a:gd name="T28" fmla="*/ 32 w 96"/>
                              <a:gd name="T29" fmla="*/ 69 h 70"/>
                              <a:gd name="T30" fmla="*/ 27 w 96"/>
                              <a:gd name="T31" fmla="*/ 70 h 70"/>
                              <a:gd name="T32" fmla="*/ 22 w 96"/>
                              <a:gd name="T33" fmla="*/ 70 h 70"/>
                              <a:gd name="T34" fmla="*/ 19 w 96"/>
                              <a:gd name="T35" fmla="*/ 69 h 70"/>
                              <a:gd name="T36" fmla="*/ 16 w 96"/>
                              <a:gd name="T37" fmla="*/ 67 h 70"/>
                              <a:gd name="T38" fmla="*/ 13 w 96"/>
                              <a:gd name="T39" fmla="*/ 66 h 70"/>
                              <a:gd name="T40" fmla="*/ 12 w 96"/>
                              <a:gd name="T41" fmla="*/ 64 h 70"/>
                              <a:gd name="T42" fmla="*/ 12 w 96"/>
                              <a:gd name="T43" fmla="*/ 63 h 70"/>
                              <a:gd name="T44" fmla="*/ 10 w 96"/>
                              <a:gd name="T45" fmla="*/ 60 h 70"/>
                              <a:gd name="T46" fmla="*/ 3 w 96"/>
                              <a:gd name="T47" fmla="*/ 42 h 70"/>
                              <a:gd name="T48" fmla="*/ 0 w 96"/>
                              <a:gd name="T49" fmla="*/ 27 h 70"/>
                              <a:gd name="T50" fmla="*/ 2 w 96"/>
                              <a:gd name="T51" fmla="*/ 19 h 70"/>
                              <a:gd name="T52" fmla="*/ 3 w 96"/>
                              <a:gd name="T53" fmla="*/ 11 h 70"/>
                              <a:gd name="T54" fmla="*/ 5 w 96"/>
                              <a:gd name="T55" fmla="*/ 8 h 70"/>
                              <a:gd name="T56" fmla="*/ 22 w 96"/>
                              <a:gd name="T57" fmla="*/ 1 h 70"/>
                              <a:gd name="T58" fmla="*/ 40 w 96"/>
                              <a:gd name="T59" fmla="*/ 0 h 7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</a:cxnLst>
                            <a:rect l="0" t="0" r="r" b="b"/>
                            <a:pathLst>
                              <a:path w="96" h="70">
                                <a:moveTo>
                                  <a:pt x="40" y="0"/>
                                </a:moveTo>
                                <a:lnTo>
                                  <a:pt x="57" y="4"/>
                                </a:lnTo>
                                <a:lnTo>
                                  <a:pt x="72" y="11"/>
                                </a:lnTo>
                                <a:lnTo>
                                  <a:pt x="84" y="20"/>
                                </a:lnTo>
                                <a:lnTo>
                                  <a:pt x="93" y="30"/>
                                </a:lnTo>
                                <a:lnTo>
                                  <a:pt x="96" y="39"/>
                                </a:lnTo>
                                <a:lnTo>
                                  <a:pt x="96" y="42"/>
                                </a:lnTo>
                                <a:lnTo>
                                  <a:pt x="94" y="44"/>
                                </a:lnTo>
                                <a:lnTo>
                                  <a:pt x="91" y="45"/>
                                </a:lnTo>
                                <a:lnTo>
                                  <a:pt x="90" y="47"/>
                                </a:lnTo>
                                <a:lnTo>
                                  <a:pt x="87" y="48"/>
                                </a:lnTo>
                                <a:lnTo>
                                  <a:pt x="74" y="52"/>
                                </a:lnTo>
                                <a:lnTo>
                                  <a:pt x="60" y="55"/>
                                </a:lnTo>
                                <a:lnTo>
                                  <a:pt x="46" y="63"/>
                                </a:lnTo>
                                <a:lnTo>
                                  <a:pt x="32" y="69"/>
                                </a:lnTo>
                                <a:lnTo>
                                  <a:pt x="27" y="70"/>
                                </a:lnTo>
                                <a:lnTo>
                                  <a:pt x="22" y="70"/>
                                </a:lnTo>
                                <a:lnTo>
                                  <a:pt x="19" y="69"/>
                                </a:lnTo>
                                <a:lnTo>
                                  <a:pt x="16" y="67"/>
                                </a:lnTo>
                                <a:lnTo>
                                  <a:pt x="13" y="66"/>
                                </a:lnTo>
                                <a:lnTo>
                                  <a:pt x="12" y="64"/>
                                </a:lnTo>
                                <a:lnTo>
                                  <a:pt x="12" y="63"/>
                                </a:lnTo>
                                <a:lnTo>
                                  <a:pt x="10" y="60"/>
                                </a:lnTo>
                                <a:lnTo>
                                  <a:pt x="3" y="42"/>
                                </a:lnTo>
                                <a:lnTo>
                                  <a:pt x="0" y="27"/>
                                </a:lnTo>
                                <a:lnTo>
                                  <a:pt x="2" y="19"/>
                                </a:lnTo>
                                <a:lnTo>
                                  <a:pt x="3" y="11"/>
                                </a:lnTo>
                                <a:lnTo>
                                  <a:pt x="5" y="8"/>
                                </a:lnTo>
                                <a:lnTo>
                                  <a:pt x="22" y="1"/>
                                </a:lnTo>
                                <a:lnTo>
                                  <a:pt x="4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6" name="Freeform 2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5205" y="3917923"/>
                            <a:ext cx="133350" cy="106362"/>
                          </a:xfrm>
                          <a:custGeom>
                            <a:avLst/>
                            <a:gdLst>
                              <a:gd name="T0" fmla="*/ 40 w 84"/>
                              <a:gd name="T1" fmla="*/ 0 h 67"/>
                              <a:gd name="T2" fmla="*/ 43 w 84"/>
                              <a:gd name="T3" fmla="*/ 1 h 67"/>
                              <a:gd name="T4" fmla="*/ 47 w 84"/>
                              <a:gd name="T5" fmla="*/ 3 h 67"/>
                              <a:gd name="T6" fmla="*/ 50 w 84"/>
                              <a:gd name="T7" fmla="*/ 6 h 67"/>
                              <a:gd name="T8" fmla="*/ 53 w 84"/>
                              <a:gd name="T9" fmla="*/ 7 h 67"/>
                              <a:gd name="T10" fmla="*/ 56 w 84"/>
                              <a:gd name="T11" fmla="*/ 9 h 67"/>
                              <a:gd name="T12" fmla="*/ 62 w 84"/>
                              <a:gd name="T13" fmla="*/ 10 h 67"/>
                              <a:gd name="T14" fmla="*/ 68 w 84"/>
                              <a:gd name="T15" fmla="*/ 12 h 67"/>
                              <a:gd name="T16" fmla="*/ 72 w 84"/>
                              <a:gd name="T17" fmla="*/ 13 h 67"/>
                              <a:gd name="T18" fmla="*/ 74 w 84"/>
                              <a:gd name="T19" fmla="*/ 13 h 67"/>
                              <a:gd name="T20" fmla="*/ 75 w 84"/>
                              <a:gd name="T21" fmla="*/ 15 h 67"/>
                              <a:gd name="T22" fmla="*/ 78 w 84"/>
                              <a:gd name="T23" fmla="*/ 16 h 67"/>
                              <a:gd name="T24" fmla="*/ 81 w 84"/>
                              <a:gd name="T25" fmla="*/ 18 h 67"/>
                              <a:gd name="T26" fmla="*/ 83 w 84"/>
                              <a:gd name="T27" fmla="*/ 20 h 67"/>
                              <a:gd name="T28" fmla="*/ 84 w 84"/>
                              <a:gd name="T29" fmla="*/ 23 h 67"/>
                              <a:gd name="T30" fmla="*/ 83 w 84"/>
                              <a:gd name="T31" fmla="*/ 25 h 67"/>
                              <a:gd name="T32" fmla="*/ 81 w 84"/>
                              <a:gd name="T33" fmla="*/ 28 h 67"/>
                              <a:gd name="T34" fmla="*/ 78 w 84"/>
                              <a:gd name="T35" fmla="*/ 31 h 67"/>
                              <a:gd name="T36" fmla="*/ 74 w 84"/>
                              <a:gd name="T37" fmla="*/ 32 h 67"/>
                              <a:gd name="T38" fmla="*/ 69 w 84"/>
                              <a:gd name="T39" fmla="*/ 35 h 67"/>
                              <a:gd name="T40" fmla="*/ 65 w 84"/>
                              <a:gd name="T41" fmla="*/ 38 h 67"/>
                              <a:gd name="T42" fmla="*/ 62 w 84"/>
                              <a:gd name="T43" fmla="*/ 40 h 67"/>
                              <a:gd name="T44" fmla="*/ 59 w 84"/>
                              <a:gd name="T45" fmla="*/ 42 h 67"/>
                              <a:gd name="T46" fmla="*/ 56 w 84"/>
                              <a:gd name="T47" fmla="*/ 45 h 67"/>
                              <a:gd name="T48" fmla="*/ 56 w 84"/>
                              <a:gd name="T49" fmla="*/ 48 h 67"/>
                              <a:gd name="T50" fmla="*/ 55 w 84"/>
                              <a:gd name="T51" fmla="*/ 53 h 67"/>
                              <a:gd name="T52" fmla="*/ 53 w 84"/>
                              <a:gd name="T53" fmla="*/ 56 h 67"/>
                              <a:gd name="T54" fmla="*/ 50 w 84"/>
                              <a:gd name="T55" fmla="*/ 59 h 67"/>
                              <a:gd name="T56" fmla="*/ 49 w 84"/>
                              <a:gd name="T57" fmla="*/ 62 h 67"/>
                              <a:gd name="T58" fmla="*/ 42 w 84"/>
                              <a:gd name="T59" fmla="*/ 63 h 67"/>
                              <a:gd name="T60" fmla="*/ 30 w 84"/>
                              <a:gd name="T61" fmla="*/ 66 h 67"/>
                              <a:gd name="T62" fmla="*/ 18 w 84"/>
                              <a:gd name="T63" fmla="*/ 67 h 67"/>
                              <a:gd name="T64" fmla="*/ 12 w 84"/>
                              <a:gd name="T65" fmla="*/ 67 h 67"/>
                              <a:gd name="T66" fmla="*/ 8 w 84"/>
                              <a:gd name="T67" fmla="*/ 66 h 67"/>
                              <a:gd name="T68" fmla="*/ 5 w 84"/>
                              <a:gd name="T69" fmla="*/ 64 h 67"/>
                              <a:gd name="T70" fmla="*/ 2 w 84"/>
                              <a:gd name="T71" fmla="*/ 63 h 67"/>
                              <a:gd name="T72" fmla="*/ 0 w 84"/>
                              <a:gd name="T73" fmla="*/ 62 h 67"/>
                              <a:gd name="T74" fmla="*/ 0 w 84"/>
                              <a:gd name="T75" fmla="*/ 59 h 67"/>
                              <a:gd name="T76" fmla="*/ 0 w 84"/>
                              <a:gd name="T77" fmla="*/ 57 h 67"/>
                              <a:gd name="T78" fmla="*/ 0 w 84"/>
                              <a:gd name="T79" fmla="*/ 56 h 67"/>
                              <a:gd name="T80" fmla="*/ 0 w 84"/>
                              <a:gd name="T81" fmla="*/ 54 h 67"/>
                              <a:gd name="T82" fmla="*/ 2 w 84"/>
                              <a:gd name="T83" fmla="*/ 51 h 67"/>
                              <a:gd name="T84" fmla="*/ 3 w 84"/>
                              <a:gd name="T85" fmla="*/ 47 h 67"/>
                              <a:gd name="T86" fmla="*/ 5 w 84"/>
                              <a:gd name="T87" fmla="*/ 44 h 67"/>
                              <a:gd name="T88" fmla="*/ 5 w 84"/>
                              <a:gd name="T89" fmla="*/ 42 h 67"/>
                              <a:gd name="T90" fmla="*/ 5 w 84"/>
                              <a:gd name="T91" fmla="*/ 40 h 67"/>
                              <a:gd name="T92" fmla="*/ 5 w 84"/>
                              <a:gd name="T93" fmla="*/ 38 h 67"/>
                              <a:gd name="T94" fmla="*/ 6 w 84"/>
                              <a:gd name="T95" fmla="*/ 34 h 67"/>
                              <a:gd name="T96" fmla="*/ 6 w 84"/>
                              <a:gd name="T97" fmla="*/ 32 h 67"/>
                              <a:gd name="T98" fmla="*/ 8 w 84"/>
                              <a:gd name="T99" fmla="*/ 31 h 67"/>
                              <a:gd name="T100" fmla="*/ 11 w 84"/>
                              <a:gd name="T101" fmla="*/ 26 h 67"/>
                              <a:gd name="T102" fmla="*/ 15 w 84"/>
                              <a:gd name="T103" fmla="*/ 23 h 67"/>
                              <a:gd name="T104" fmla="*/ 19 w 84"/>
                              <a:gd name="T105" fmla="*/ 20 h 67"/>
                              <a:gd name="T106" fmla="*/ 24 w 84"/>
                              <a:gd name="T107" fmla="*/ 18 h 67"/>
                              <a:gd name="T108" fmla="*/ 27 w 84"/>
                              <a:gd name="T109" fmla="*/ 13 h 67"/>
                              <a:gd name="T110" fmla="*/ 28 w 84"/>
                              <a:gd name="T111" fmla="*/ 9 h 67"/>
                              <a:gd name="T112" fmla="*/ 31 w 84"/>
                              <a:gd name="T113" fmla="*/ 4 h 67"/>
                              <a:gd name="T114" fmla="*/ 33 w 84"/>
                              <a:gd name="T115" fmla="*/ 1 h 67"/>
                              <a:gd name="T116" fmla="*/ 36 w 84"/>
                              <a:gd name="T117" fmla="*/ 1 h 67"/>
                              <a:gd name="T118" fmla="*/ 40 w 84"/>
                              <a:gd name="T119" fmla="*/ 0 h 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84" h="67">
                                <a:moveTo>
                                  <a:pt x="40" y="0"/>
                                </a:moveTo>
                                <a:lnTo>
                                  <a:pt x="43" y="1"/>
                                </a:lnTo>
                                <a:lnTo>
                                  <a:pt x="47" y="3"/>
                                </a:lnTo>
                                <a:lnTo>
                                  <a:pt x="50" y="6"/>
                                </a:lnTo>
                                <a:lnTo>
                                  <a:pt x="53" y="7"/>
                                </a:lnTo>
                                <a:lnTo>
                                  <a:pt x="56" y="9"/>
                                </a:lnTo>
                                <a:lnTo>
                                  <a:pt x="62" y="10"/>
                                </a:lnTo>
                                <a:lnTo>
                                  <a:pt x="68" y="12"/>
                                </a:lnTo>
                                <a:lnTo>
                                  <a:pt x="72" y="13"/>
                                </a:lnTo>
                                <a:lnTo>
                                  <a:pt x="74" y="13"/>
                                </a:lnTo>
                                <a:lnTo>
                                  <a:pt x="75" y="15"/>
                                </a:lnTo>
                                <a:lnTo>
                                  <a:pt x="78" y="16"/>
                                </a:lnTo>
                                <a:lnTo>
                                  <a:pt x="81" y="18"/>
                                </a:lnTo>
                                <a:lnTo>
                                  <a:pt x="83" y="20"/>
                                </a:lnTo>
                                <a:lnTo>
                                  <a:pt x="84" y="23"/>
                                </a:lnTo>
                                <a:lnTo>
                                  <a:pt x="83" y="25"/>
                                </a:lnTo>
                                <a:lnTo>
                                  <a:pt x="81" y="28"/>
                                </a:lnTo>
                                <a:lnTo>
                                  <a:pt x="78" y="31"/>
                                </a:lnTo>
                                <a:lnTo>
                                  <a:pt x="74" y="32"/>
                                </a:lnTo>
                                <a:lnTo>
                                  <a:pt x="69" y="35"/>
                                </a:lnTo>
                                <a:lnTo>
                                  <a:pt x="65" y="38"/>
                                </a:lnTo>
                                <a:lnTo>
                                  <a:pt x="62" y="40"/>
                                </a:lnTo>
                                <a:lnTo>
                                  <a:pt x="59" y="42"/>
                                </a:lnTo>
                                <a:lnTo>
                                  <a:pt x="56" y="45"/>
                                </a:lnTo>
                                <a:lnTo>
                                  <a:pt x="56" y="48"/>
                                </a:lnTo>
                                <a:lnTo>
                                  <a:pt x="55" y="53"/>
                                </a:lnTo>
                                <a:lnTo>
                                  <a:pt x="53" y="56"/>
                                </a:lnTo>
                                <a:lnTo>
                                  <a:pt x="50" y="59"/>
                                </a:lnTo>
                                <a:lnTo>
                                  <a:pt x="49" y="62"/>
                                </a:lnTo>
                                <a:lnTo>
                                  <a:pt x="42" y="63"/>
                                </a:lnTo>
                                <a:lnTo>
                                  <a:pt x="30" y="66"/>
                                </a:lnTo>
                                <a:lnTo>
                                  <a:pt x="18" y="67"/>
                                </a:lnTo>
                                <a:lnTo>
                                  <a:pt x="12" y="67"/>
                                </a:lnTo>
                                <a:lnTo>
                                  <a:pt x="8" y="66"/>
                                </a:lnTo>
                                <a:lnTo>
                                  <a:pt x="5" y="64"/>
                                </a:lnTo>
                                <a:lnTo>
                                  <a:pt x="2" y="63"/>
                                </a:lnTo>
                                <a:lnTo>
                                  <a:pt x="0" y="62"/>
                                </a:lnTo>
                                <a:lnTo>
                                  <a:pt x="0" y="59"/>
                                </a:lnTo>
                                <a:lnTo>
                                  <a:pt x="0" y="57"/>
                                </a:lnTo>
                                <a:lnTo>
                                  <a:pt x="0" y="56"/>
                                </a:lnTo>
                                <a:lnTo>
                                  <a:pt x="0" y="54"/>
                                </a:lnTo>
                                <a:lnTo>
                                  <a:pt x="2" y="51"/>
                                </a:lnTo>
                                <a:lnTo>
                                  <a:pt x="3" y="47"/>
                                </a:lnTo>
                                <a:lnTo>
                                  <a:pt x="5" y="44"/>
                                </a:lnTo>
                                <a:lnTo>
                                  <a:pt x="5" y="42"/>
                                </a:lnTo>
                                <a:lnTo>
                                  <a:pt x="5" y="40"/>
                                </a:lnTo>
                                <a:lnTo>
                                  <a:pt x="5" y="38"/>
                                </a:lnTo>
                                <a:lnTo>
                                  <a:pt x="6" y="34"/>
                                </a:lnTo>
                                <a:lnTo>
                                  <a:pt x="6" y="32"/>
                                </a:lnTo>
                                <a:lnTo>
                                  <a:pt x="8" y="31"/>
                                </a:lnTo>
                                <a:lnTo>
                                  <a:pt x="11" y="26"/>
                                </a:lnTo>
                                <a:lnTo>
                                  <a:pt x="15" y="23"/>
                                </a:lnTo>
                                <a:lnTo>
                                  <a:pt x="19" y="20"/>
                                </a:lnTo>
                                <a:lnTo>
                                  <a:pt x="24" y="18"/>
                                </a:lnTo>
                                <a:lnTo>
                                  <a:pt x="27" y="13"/>
                                </a:lnTo>
                                <a:lnTo>
                                  <a:pt x="28" y="9"/>
                                </a:lnTo>
                                <a:lnTo>
                                  <a:pt x="31" y="4"/>
                                </a:lnTo>
                                <a:lnTo>
                                  <a:pt x="33" y="1"/>
                                </a:lnTo>
                                <a:lnTo>
                                  <a:pt x="36" y="1"/>
                                </a:lnTo>
                                <a:lnTo>
                                  <a:pt x="40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7" name="Freeform 3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25659" y="3524229"/>
                            <a:ext cx="17463" cy="34924"/>
                          </a:xfrm>
                          <a:custGeom>
                            <a:avLst/>
                            <a:gdLst>
                              <a:gd name="T0" fmla="*/ 3 w 11"/>
                              <a:gd name="T1" fmla="*/ 0 h 22"/>
                              <a:gd name="T2" fmla="*/ 11 w 11"/>
                              <a:gd name="T3" fmla="*/ 5 h 22"/>
                              <a:gd name="T4" fmla="*/ 8 w 11"/>
                              <a:gd name="T5" fmla="*/ 13 h 22"/>
                              <a:gd name="T6" fmla="*/ 6 w 11"/>
                              <a:gd name="T7" fmla="*/ 22 h 22"/>
                              <a:gd name="T8" fmla="*/ 0 w 11"/>
                              <a:gd name="T9" fmla="*/ 18 h 22"/>
                              <a:gd name="T10" fmla="*/ 2 w 11"/>
                              <a:gd name="T11" fmla="*/ 7 h 22"/>
                              <a:gd name="T12" fmla="*/ 3 w 11"/>
                              <a:gd name="T13" fmla="*/ 0 h 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11" h="22">
                                <a:moveTo>
                                  <a:pt x="3" y="0"/>
                                </a:moveTo>
                                <a:lnTo>
                                  <a:pt x="11" y="5"/>
                                </a:lnTo>
                                <a:lnTo>
                                  <a:pt x="8" y="13"/>
                                </a:lnTo>
                                <a:lnTo>
                                  <a:pt x="6" y="22"/>
                                </a:lnTo>
                                <a:lnTo>
                                  <a:pt x="0" y="18"/>
                                </a:lnTo>
                                <a:lnTo>
                                  <a:pt x="2" y="7"/>
                                </a:lnTo>
                                <a:lnTo>
                                  <a:pt x="3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8" name="Freeform 4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58995" y="3859190"/>
                            <a:ext cx="133350" cy="88899"/>
                          </a:xfrm>
                          <a:custGeom>
                            <a:avLst/>
                            <a:gdLst>
                              <a:gd name="T0" fmla="*/ 64 w 84"/>
                              <a:gd name="T1" fmla="*/ 0 h 56"/>
                              <a:gd name="T2" fmla="*/ 75 w 84"/>
                              <a:gd name="T3" fmla="*/ 9 h 56"/>
                              <a:gd name="T4" fmla="*/ 81 w 84"/>
                              <a:gd name="T5" fmla="*/ 16 h 56"/>
                              <a:gd name="T6" fmla="*/ 84 w 84"/>
                              <a:gd name="T7" fmla="*/ 25 h 56"/>
                              <a:gd name="T8" fmla="*/ 84 w 84"/>
                              <a:gd name="T9" fmla="*/ 28 h 56"/>
                              <a:gd name="T10" fmla="*/ 82 w 84"/>
                              <a:gd name="T11" fmla="*/ 30 h 56"/>
                              <a:gd name="T12" fmla="*/ 79 w 84"/>
                              <a:gd name="T13" fmla="*/ 31 h 56"/>
                              <a:gd name="T14" fmla="*/ 78 w 84"/>
                              <a:gd name="T15" fmla="*/ 33 h 56"/>
                              <a:gd name="T16" fmla="*/ 75 w 84"/>
                              <a:gd name="T17" fmla="*/ 34 h 56"/>
                              <a:gd name="T18" fmla="*/ 62 w 84"/>
                              <a:gd name="T19" fmla="*/ 38 h 56"/>
                              <a:gd name="T20" fmla="*/ 48 w 84"/>
                              <a:gd name="T21" fmla="*/ 41 h 56"/>
                              <a:gd name="T22" fmla="*/ 34 w 84"/>
                              <a:gd name="T23" fmla="*/ 49 h 56"/>
                              <a:gd name="T24" fmla="*/ 20 w 84"/>
                              <a:gd name="T25" fmla="*/ 55 h 56"/>
                              <a:gd name="T26" fmla="*/ 16 w 84"/>
                              <a:gd name="T27" fmla="*/ 56 h 56"/>
                              <a:gd name="T28" fmla="*/ 12 w 84"/>
                              <a:gd name="T29" fmla="*/ 56 h 56"/>
                              <a:gd name="T30" fmla="*/ 7 w 84"/>
                              <a:gd name="T31" fmla="*/ 55 h 56"/>
                              <a:gd name="T32" fmla="*/ 4 w 84"/>
                              <a:gd name="T33" fmla="*/ 53 h 56"/>
                              <a:gd name="T34" fmla="*/ 1 w 84"/>
                              <a:gd name="T35" fmla="*/ 52 h 56"/>
                              <a:gd name="T36" fmla="*/ 0 w 84"/>
                              <a:gd name="T37" fmla="*/ 50 h 56"/>
                              <a:gd name="T38" fmla="*/ 4 w 84"/>
                              <a:gd name="T39" fmla="*/ 50 h 56"/>
                              <a:gd name="T40" fmla="*/ 9 w 84"/>
                              <a:gd name="T41" fmla="*/ 50 h 56"/>
                              <a:gd name="T42" fmla="*/ 13 w 84"/>
                              <a:gd name="T43" fmla="*/ 49 h 56"/>
                              <a:gd name="T44" fmla="*/ 28 w 84"/>
                              <a:gd name="T45" fmla="*/ 43 h 56"/>
                              <a:gd name="T46" fmla="*/ 42 w 84"/>
                              <a:gd name="T47" fmla="*/ 35 h 56"/>
                              <a:gd name="T48" fmla="*/ 56 w 84"/>
                              <a:gd name="T49" fmla="*/ 33 h 56"/>
                              <a:gd name="T50" fmla="*/ 69 w 84"/>
                              <a:gd name="T51" fmla="*/ 28 h 56"/>
                              <a:gd name="T52" fmla="*/ 70 w 84"/>
                              <a:gd name="T53" fmla="*/ 28 h 56"/>
                              <a:gd name="T54" fmla="*/ 72 w 84"/>
                              <a:gd name="T55" fmla="*/ 27 h 56"/>
                              <a:gd name="T56" fmla="*/ 73 w 84"/>
                              <a:gd name="T57" fmla="*/ 27 h 56"/>
                              <a:gd name="T58" fmla="*/ 75 w 84"/>
                              <a:gd name="T59" fmla="*/ 25 h 56"/>
                              <a:gd name="T60" fmla="*/ 76 w 84"/>
                              <a:gd name="T61" fmla="*/ 22 h 56"/>
                              <a:gd name="T62" fmla="*/ 78 w 84"/>
                              <a:gd name="T63" fmla="*/ 19 h 56"/>
                              <a:gd name="T64" fmla="*/ 76 w 84"/>
                              <a:gd name="T65" fmla="*/ 15 h 56"/>
                              <a:gd name="T66" fmla="*/ 73 w 84"/>
                              <a:gd name="T67" fmla="*/ 11 h 56"/>
                              <a:gd name="T68" fmla="*/ 69 w 84"/>
                              <a:gd name="T69" fmla="*/ 5 h 56"/>
                              <a:gd name="T70" fmla="*/ 64 w 84"/>
                              <a:gd name="T71" fmla="*/ 0 h 5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</a:cxnLst>
                            <a:rect l="0" t="0" r="r" b="b"/>
                            <a:pathLst>
                              <a:path w="84" h="56">
                                <a:moveTo>
                                  <a:pt x="64" y="0"/>
                                </a:moveTo>
                                <a:lnTo>
                                  <a:pt x="75" y="9"/>
                                </a:lnTo>
                                <a:lnTo>
                                  <a:pt x="81" y="16"/>
                                </a:lnTo>
                                <a:lnTo>
                                  <a:pt x="84" y="25"/>
                                </a:lnTo>
                                <a:lnTo>
                                  <a:pt x="84" y="28"/>
                                </a:lnTo>
                                <a:lnTo>
                                  <a:pt x="82" y="30"/>
                                </a:lnTo>
                                <a:lnTo>
                                  <a:pt x="79" y="31"/>
                                </a:lnTo>
                                <a:lnTo>
                                  <a:pt x="78" y="33"/>
                                </a:lnTo>
                                <a:lnTo>
                                  <a:pt x="75" y="34"/>
                                </a:lnTo>
                                <a:lnTo>
                                  <a:pt x="62" y="38"/>
                                </a:lnTo>
                                <a:lnTo>
                                  <a:pt x="48" y="41"/>
                                </a:lnTo>
                                <a:lnTo>
                                  <a:pt x="34" y="49"/>
                                </a:lnTo>
                                <a:lnTo>
                                  <a:pt x="20" y="55"/>
                                </a:lnTo>
                                <a:lnTo>
                                  <a:pt x="16" y="56"/>
                                </a:lnTo>
                                <a:lnTo>
                                  <a:pt x="12" y="56"/>
                                </a:lnTo>
                                <a:lnTo>
                                  <a:pt x="7" y="55"/>
                                </a:lnTo>
                                <a:lnTo>
                                  <a:pt x="4" y="53"/>
                                </a:lnTo>
                                <a:lnTo>
                                  <a:pt x="1" y="52"/>
                                </a:lnTo>
                                <a:lnTo>
                                  <a:pt x="0" y="50"/>
                                </a:lnTo>
                                <a:lnTo>
                                  <a:pt x="4" y="50"/>
                                </a:lnTo>
                                <a:lnTo>
                                  <a:pt x="9" y="50"/>
                                </a:lnTo>
                                <a:lnTo>
                                  <a:pt x="13" y="49"/>
                                </a:lnTo>
                                <a:lnTo>
                                  <a:pt x="28" y="43"/>
                                </a:lnTo>
                                <a:lnTo>
                                  <a:pt x="42" y="35"/>
                                </a:lnTo>
                                <a:lnTo>
                                  <a:pt x="56" y="33"/>
                                </a:lnTo>
                                <a:lnTo>
                                  <a:pt x="69" y="28"/>
                                </a:lnTo>
                                <a:lnTo>
                                  <a:pt x="70" y="28"/>
                                </a:lnTo>
                                <a:lnTo>
                                  <a:pt x="72" y="27"/>
                                </a:lnTo>
                                <a:lnTo>
                                  <a:pt x="73" y="27"/>
                                </a:lnTo>
                                <a:lnTo>
                                  <a:pt x="75" y="25"/>
                                </a:lnTo>
                                <a:lnTo>
                                  <a:pt x="76" y="22"/>
                                </a:lnTo>
                                <a:lnTo>
                                  <a:pt x="78" y="19"/>
                                </a:lnTo>
                                <a:lnTo>
                                  <a:pt x="76" y="15"/>
                                </a:lnTo>
                                <a:lnTo>
                                  <a:pt x="73" y="11"/>
                                </a:lnTo>
                                <a:lnTo>
                                  <a:pt x="69" y="5"/>
                                </a:lnTo>
                                <a:lnTo>
                                  <a:pt x="64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19" name="Freeform 4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5214" y="3941763"/>
                            <a:ext cx="133350" cy="82549"/>
                          </a:xfrm>
                          <a:custGeom>
                            <a:avLst/>
                            <a:gdLst>
                              <a:gd name="T0" fmla="*/ 77 w 84"/>
                              <a:gd name="T1" fmla="*/ 0 h 52"/>
                              <a:gd name="T2" fmla="*/ 80 w 84"/>
                              <a:gd name="T3" fmla="*/ 3 h 52"/>
                              <a:gd name="T4" fmla="*/ 81 w 84"/>
                              <a:gd name="T5" fmla="*/ 4 h 52"/>
                              <a:gd name="T6" fmla="*/ 84 w 84"/>
                              <a:gd name="T7" fmla="*/ 7 h 52"/>
                              <a:gd name="T8" fmla="*/ 83 w 84"/>
                              <a:gd name="T9" fmla="*/ 10 h 52"/>
                              <a:gd name="T10" fmla="*/ 81 w 84"/>
                              <a:gd name="T11" fmla="*/ 13 h 52"/>
                              <a:gd name="T12" fmla="*/ 78 w 84"/>
                              <a:gd name="T13" fmla="*/ 16 h 52"/>
                              <a:gd name="T14" fmla="*/ 74 w 84"/>
                              <a:gd name="T15" fmla="*/ 17 h 52"/>
                              <a:gd name="T16" fmla="*/ 69 w 84"/>
                              <a:gd name="T17" fmla="*/ 20 h 52"/>
                              <a:gd name="T18" fmla="*/ 65 w 84"/>
                              <a:gd name="T19" fmla="*/ 23 h 52"/>
                              <a:gd name="T20" fmla="*/ 62 w 84"/>
                              <a:gd name="T21" fmla="*/ 25 h 52"/>
                              <a:gd name="T22" fmla="*/ 59 w 84"/>
                              <a:gd name="T23" fmla="*/ 27 h 52"/>
                              <a:gd name="T24" fmla="*/ 56 w 84"/>
                              <a:gd name="T25" fmla="*/ 30 h 52"/>
                              <a:gd name="T26" fmla="*/ 56 w 84"/>
                              <a:gd name="T27" fmla="*/ 33 h 52"/>
                              <a:gd name="T28" fmla="*/ 55 w 84"/>
                              <a:gd name="T29" fmla="*/ 38 h 52"/>
                              <a:gd name="T30" fmla="*/ 53 w 84"/>
                              <a:gd name="T31" fmla="*/ 41 h 52"/>
                              <a:gd name="T32" fmla="*/ 50 w 84"/>
                              <a:gd name="T33" fmla="*/ 44 h 52"/>
                              <a:gd name="T34" fmla="*/ 49 w 84"/>
                              <a:gd name="T35" fmla="*/ 47 h 52"/>
                              <a:gd name="T36" fmla="*/ 42 w 84"/>
                              <a:gd name="T37" fmla="*/ 48 h 52"/>
                              <a:gd name="T38" fmla="*/ 30 w 84"/>
                              <a:gd name="T39" fmla="*/ 51 h 52"/>
                              <a:gd name="T40" fmla="*/ 18 w 84"/>
                              <a:gd name="T41" fmla="*/ 52 h 52"/>
                              <a:gd name="T42" fmla="*/ 17 w 84"/>
                              <a:gd name="T43" fmla="*/ 52 h 52"/>
                              <a:gd name="T44" fmla="*/ 11 w 84"/>
                              <a:gd name="T45" fmla="*/ 52 h 52"/>
                              <a:gd name="T46" fmla="*/ 6 w 84"/>
                              <a:gd name="T47" fmla="*/ 51 h 52"/>
                              <a:gd name="T48" fmla="*/ 3 w 84"/>
                              <a:gd name="T49" fmla="*/ 49 h 52"/>
                              <a:gd name="T50" fmla="*/ 2 w 84"/>
                              <a:gd name="T51" fmla="*/ 48 h 52"/>
                              <a:gd name="T52" fmla="*/ 0 w 84"/>
                              <a:gd name="T53" fmla="*/ 45 h 52"/>
                              <a:gd name="T54" fmla="*/ 5 w 84"/>
                              <a:gd name="T55" fmla="*/ 47 h 52"/>
                              <a:gd name="T56" fmla="*/ 11 w 84"/>
                              <a:gd name="T57" fmla="*/ 47 h 52"/>
                              <a:gd name="T58" fmla="*/ 12 w 84"/>
                              <a:gd name="T59" fmla="*/ 47 h 52"/>
                              <a:gd name="T60" fmla="*/ 22 w 84"/>
                              <a:gd name="T61" fmla="*/ 45 h 52"/>
                              <a:gd name="T62" fmla="*/ 34 w 84"/>
                              <a:gd name="T63" fmla="*/ 44 h 52"/>
                              <a:gd name="T64" fmla="*/ 43 w 84"/>
                              <a:gd name="T65" fmla="*/ 41 h 52"/>
                              <a:gd name="T66" fmla="*/ 43 w 84"/>
                              <a:gd name="T67" fmla="*/ 39 h 52"/>
                              <a:gd name="T68" fmla="*/ 44 w 84"/>
                              <a:gd name="T69" fmla="*/ 39 h 52"/>
                              <a:gd name="T70" fmla="*/ 47 w 84"/>
                              <a:gd name="T71" fmla="*/ 35 h 52"/>
                              <a:gd name="T72" fmla="*/ 49 w 84"/>
                              <a:gd name="T73" fmla="*/ 32 h 52"/>
                              <a:gd name="T74" fmla="*/ 49 w 84"/>
                              <a:gd name="T75" fmla="*/ 29 h 52"/>
                              <a:gd name="T76" fmla="*/ 50 w 84"/>
                              <a:gd name="T77" fmla="*/ 25 h 52"/>
                              <a:gd name="T78" fmla="*/ 53 w 84"/>
                              <a:gd name="T79" fmla="*/ 22 h 52"/>
                              <a:gd name="T80" fmla="*/ 56 w 84"/>
                              <a:gd name="T81" fmla="*/ 20 h 52"/>
                              <a:gd name="T82" fmla="*/ 59 w 84"/>
                              <a:gd name="T83" fmla="*/ 17 h 52"/>
                              <a:gd name="T84" fmla="*/ 64 w 84"/>
                              <a:gd name="T85" fmla="*/ 14 h 52"/>
                              <a:gd name="T86" fmla="*/ 68 w 84"/>
                              <a:gd name="T87" fmla="*/ 13 h 52"/>
                              <a:gd name="T88" fmla="*/ 72 w 84"/>
                              <a:gd name="T89" fmla="*/ 10 h 52"/>
                              <a:gd name="T90" fmla="*/ 75 w 84"/>
                              <a:gd name="T91" fmla="*/ 7 h 52"/>
                              <a:gd name="T92" fmla="*/ 77 w 84"/>
                              <a:gd name="T93" fmla="*/ 5 h 52"/>
                              <a:gd name="T94" fmla="*/ 77 w 84"/>
                              <a:gd name="T95" fmla="*/ 3 h 52"/>
                              <a:gd name="T96" fmla="*/ 77 w 84"/>
                              <a:gd name="T97" fmla="*/ 0 h 5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84" h="52">
                                <a:moveTo>
                                  <a:pt x="77" y="0"/>
                                </a:moveTo>
                                <a:lnTo>
                                  <a:pt x="80" y="3"/>
                                </a:lnTo>
                                <a:lnTo>
                                  <a:pt x="81" y="4"/>
                                </a:lnTo>
                                <a:lnTo>
                                  <a:pt x="84" y="7"/>
                                </a:lnTo>
                                <a:lnTo>
                                  <a:pt x="83" y="10"/>
                                </a:lnTo>
                                <a:lnTo>
                                  <a:pt x="81" y="13"/>
                                </a:lnTo>
                                <a:lnTo>
                                  <a:pt x="78" y="16"/>
                                </a:lnTo>
                                <a:lnTo>
                                  <a:pt x="74" y="17"/>
                                </a:lnTo>
                                <a:lnTo>
                                  <a:pt x="69" y="20"/>
                                </a:lnTo>
                                <a:lnTo>
                                  <a:pt x="65" y="23"/>
                                </a:lnTo>
                                <a:lnTo>
                                  <a:pt x="62" y="25"/>
                                </a:lnTo>
                                <a:lnTo>
                                  <a:pt x="59" y="27"/>
                                </a:lnTo>
                                <a:lnTo>
                                  <a:pt x="56" y="30"/>
                                </a:lnTo>
                                <a:lnTo>
                                  <a:pt x="56" y="33"/>
                                </a:lnTo>
                                <a:lnTo>
                                  <a:pt x="55" y="38"/>
                                </a:lnTo>
                                <a:lnTo>
                                  <a:pt x="53" y="41"/>
                                </a:lnTo>
                                <a:lnTo>
                                  <a:pt x="50" y="44"/>
                                </a:lnTo>
                                <a:lnTo>
                                  <a:pt x="49" y="47"/>
                                </a:lnTo>
                                <a:lnTo>
                                  <a:pt x="42" y="48"/>
                                </a:lnTo>
                                <a:lnTo>
                                  <a:pt x="30" y="51"/>
                                </a:lnTo>
                                <a:lnTo>
                                  <a:pt x="18" y="52"/>
                                </a:lnTo>
                                <a:lnTo>
                                  <a:pt x="17" y="52"/>
                                </a:lnTo>
                                <a:lnTo>
                                  <a:pt x="11" y="52"/>
                                </a:lnTo>
                                <a:lnTo>
                                  <a:pt x="6" y="51"/>
                                </a:lnTo>
                                <a:lnTo>
                                  <a:pt x="3" y="49"/>
                                </a:lnTo>
                                <a:lnTo>
                                  <a:pt x="2" y="48"/>
                                </a:lnTo>
                                <a:lnTo>
                                  <a:pt x="0" y="45"/>
                                </a:lnTo>
                                <a:lnTo>
                                  <a:pt x="5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22" y="45"/>
                                </a:lnTo>
                                <a:lnTo>
                                  <a:pt x="34" y="44"/>
                                </a:lnTo>
                                <a:lnTo>
                                  <a:pt x="43" y="41"/>
                                </a:lnTo>
                                <a:lnTo>
                                  <a:pt x="43" y="39"/>
                                </a:lnTo>
                                <a:lnTo>
                                  <a:pt x="44" y="39"/>
                                </a:lnTo>
                                <a:lnTo>
                                  <a:pt x="47" y="35"/>
                                </a:lnTo>
                                <a:lnTo>
                                  <a:pt x="49" y="32"/>
                                </a:lnTo>
                                <a:lnTo>
                                  <a:pt x="49" y="29"/>
                                </a:lnTo>
                                <a:lnTo>
                                  <a:pt x="50" y="25"/>
                                </a:lnTo>
                                <a:lnTo>
                                  <a:pt x="53" y="22"/>
                                </a:lnTo>
                                <a:lnTo>
                                  <a:pt x="56" y="20"/>
                                </a:lnTo>
                                <a:lnTo>
                                  <a:pt x="59" y="17"/>
                                </a:lnTo>
                                <a:lnTo>
                                  <a:pt x="64" y="14"/>
                                </a:lnTo>
                                <a:lnTo>
                                  <a:pt x="68" y="13"/>
                                </a:lnTo>
                                <a:lnTo>
                                  <a:pt x="72" y="10"/>
                                </a:lnTo>
                                <a:lnTo>
                                  <a:pt x="75" y="7"/>
                                </a:lnTo>
                                <a:lnTo>
                                  <a:pt x="77" y="5"/>
                                </a:lnTo>
                                <a:lnTo>
                                  <a:pt x="77" y="3"/>
                                </a:lnTo>
                                <a:lnTo>
                                  <a:pt x="77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90" name="Freeform 3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57809" y="2037119"/>
                          <a:ext cx="40214" cy="32605"/>
                        </a:xfrm>
                        <a:custGeom>
                          <a:avLst/>
                          <a:gdLst>
                            <a:gd name="T0" fmla="*/ 5 w 37"/>
                            <a:gd name="T1" fmla="*/ 0 h 30"/>
                            <a:gd name="T2" fmla="*/ 10 w 37"/>
                            <a:gd name="T3" fmla="*/ 1 h 30"/>
                            <a:gd name="T4" fmla="*/ 19 w 37"/>
                            <a:gd name="T5" fmla="*/ 7 h 30"/>
                            <a:gd name="T6" fmla="*/ 28 w 37"/>
                            <a:gd name="T7" fmla="*/ 14 h 30"/>
                            <a:gd name="T8" fmla="*/ 34 w 37"/>
                            <a:gd name="T9" fmla="*/ 20 h 30"/>
                            <a:gd name="T10" fmla="*/ 35 w 37"/>
                            <a:gd name="T11" fmla="*/ 23 h 30"/>
                            <a:gd name="T12" fmla="*/ 35 w 37"/>
                            <a:gd name="T13" fmla="*/ 25 h 30"/>
                            <a:gd name="T14" fmla="*/ 37 w 37"/>
                            <a:gd name="T15" fmla="*/ 28 h 30"/>
                            <a:gd name="T16" fmla="*/ 37 w 37"/>
                            <a:gd name="T17" fmla="*/ 29 h 30"/>
                            <a:gd name="T18" fmla="*/ 35 w 37"/>
                            <a:gd name="T19" fmla="*/ 30 h 30"/>
                            <a:gd name="T20" fmla="*/ 32 w 37"/>
                            <a:gd name="T21" fmla="*/ 30 h 30"/>
                            <a:gd name="T22" fmla="*/ 28 w 37"/>
                            <a:gd name="T23" fmla="*/ 30 h 30"/>
                            <a:gd name="T24" fmla="*/ 25 w 37"/>
                            <a:gd name="T25" fmla="*/ 30 h 30"/>
                            <a:gd name="T26" fmla="*/ 22 w 37"/>
                            <a:gd name="T27" fmla="*/ 29 h 30"/>
                            <a:gd name="T28" fmla="*/ 19 w 37"/>
                            <a:gd name="T29" fmla="*/ 29 h 30"/>
                            <a:gd name="T30" fmla="*/ 19 w 37"/>
                            <a:gd name="T31" fmla="*/ 28 h 30"/>
                            <a:gd name="T32" fmla="*/ 18 w 37"/>
                            <a:gd name="T33" fmla="*/ 26 h 30"/>
                            <a:gd name="T34" fmla="*/ 13 w 37"/>
                            <a:gd name="T35" fmla="*/ 20 h 30"/>
                            <a:gd name="T36" fmla="*/ 7 w 37"/>
                            <a:gd name="T37" fmla="*/ 13 h 30"/>
                            <a:gd name="T38" fmla="*/ 0 w 37"/>
                            <a:gd name="T39" fmla="*/ 1 h 30"/>
                            <a:gd name="T40" fmla="*/ 2 w 37"/>
                            <a:gd name="T41" fmla="*/ 4 h 30"/>
                            <a:gd name="T42" fmla="*/ 2 w 37"/>
                            <a:gd name="T43" fmla="*/ 1 h 30"/>
                            <a:gd name="T44" fmla="*/ 3 w 37"/>
                            <a:gd name="T45" fmla="*/ 0 h 30"/>
                            <a:gd name="T46" fmla="*/ 5 w 37"/>
                            <a:gd name="T47" fmla="*/ 0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37" h="30">
                              <a:moveTo>
                                <a:pt x="5" y="0"/>
                              </a:moveTo>
                              <a:lnTo>
                                <a:pt x="10" y="1"/>
                              </a:lnTo>
                              <a:lnTo>
                                <a:pt x="19" y="7"/>
                              </a:lnTo>
                              <a:lnTo>
                                <a:pt x="28" y="14"/>
                              </a:lnTo>
                              <a:lnTo>
                                <a:pt x="34" y="20"/>
                              </a:lnTo>
                              <a:lnTo>
                                <a:pt x="35" y="23"/>
                              </a:lnTo>
                              <a:lnTo>
                                <a:pt x="35" y="25"/>
                              </a:lnTo>
                              <a:lnTo>
                                <a:pt x="37" y="28"/>
                              </a:lnTo>
                              <a:lnTo>
                                <a:pt x="37" y="29"/>
                              </a:lnTo>
                              <a:lnTo>
                                <a:pt x="35" y="30"/>
                              </a:lnTo>
                              <a:lnTo>
                                <a:pt x="32" y="30"/>
                              </a:lnTo>
                              <a:lnTo>
                                <a:pt x="28" y="30"/>
                              </a:lnTo>
                              <a:lnTo>
                                <a:pt x="25" y="30"/>
                              </a:lnTo>
                              <a:lnTo>
                                <a:pt x="22" y="29"/>
                              </a:lnTo>
                              <a:lnTo>
                                <a:pt x="19" y="29"/>
                              </a:lnTo>
                              <a:lnTo>
                                <a:pt x="19" y="28"/>
                              </a:lnTo>
                              <a:lnTo>
                                <a:pt x="18" y="26"/>
                              </a:lnTo>
                              <a:lnTo>
                                <a:pt x="13" y="20"/>
                              </a:lnTo>
                              <a:lnTo>
                                <a:pt x="7" y="13"/>
                              </a:lnTo>
                              <a:lnTo>
                                <a:pt x="0" y="1"/>
                              </a:lnTo>
                              <a:lnTo>
                                <a:pt x="2" y="4"/>
                              </a:lnTo>
                              <a:lnTo>
                                <a:pt x="2" y="1"/>
                              </a:lnTo>
                              <a:lnTo>
                                <a:pt x="3" y="0"/>
                              </a:lnTo>
                              <a:lnTo>
                                <a:pt x="5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66" name="Group 65"/>
                      <p:cNvGrpSpPr/>
                      <p:nvPr/>
                    </p:nvGrpSpPr>
                    <p:grpSpPr>
                      <a:xfrm rot="60000">
                        <a:off x="5987827" y="4094112"/>
                        <a:ext cx="1514253" cy="1418684"/>
                        <a:chOff x="1991779" y="1688242"/>
                        <a:chExt cx="3788741" cy="3549627"/>
                      </a:xfrm>
                      <a:grpFill/>
                    </p:grpSpPr>
                    <p:sp>
                      <p:nvSpPr>
                        <p:cNvPr id="67" name="Freeform 3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0720" y="1700198"/>
                          <a:ext cx="63037" cy="35866"/>
                        </a:xfrm>
                        <a:custGeom>
                          <a:avLst/>
                          <a:gdLst>
                            <a:gd name="T0" fmla="*/ 17 w 58"/>
                            <a:gd name="T1" fmla="*/ 0 h 33"/>
                            <a:gd name="T2" fmla="*/ 22 w 58"/>
                            <a:gd name="T3" fmla="*/ 2 h 33"/>
                            <a:gd name="T4" fmla="*/ 25 w 58"/>
                            <a:gd name="T5" fmla="*/ 3 h 33"/>
                            <a:gd name="T6" fmla="*/ 29 w 58"/>
                            <a:gd name="T7" fmla="*/ 5 h 33"/>
                            <a:gd name="T8" fmla="*/ 33 w 58"/>
                            <a:gd name="T9" fmla="*/ 6 h 33"/>
                            <a:gd name="T10" fmla="*/ 38 w 58"/>
                            <a:gd name="T11" fmla="*/ 8 h 33"/>
                            <a:gd name="T12" fmla="*/ 39 w 58"/>
                            <a:gd name="T13" fmla="*/ 6 h 33"/>
                            <a:gd name="T14" fmla="*/ 42 w 58"/>
                            <a:gd name="T15" fmla="*/ 5 h 33"/>
                            <a:gd name="T16" fmla="*/ 44 w 58"/>
                            <a:gd name="T17" fmla="*/ 3 h 33"/>
                            <a:gd name="T18" fmla="*/ 47 w 58"/>
                            <a:gd name="T19" fmla="*/ 2 h 33"/>
                            <a:gd name="T20" fmla="*/ 49 w 58"/>
                            <a:gd name="T21" fmla="*/ 2 h 33"/>
                            <a:gd name="T22" fmla="*/ 49 w 58"/>
                            <a:gd name="T23" fmla="*/ 2 h 33"/>
                            <a:gd name="T24" fmla="*/ 51 w 58"/>
                            <a:gd name="T25" fmla="*/ 2 h 33"/>
                            <a:gd name="T26" fmla="*/ 51 w 58"/>
                            <a:gd name="T27" fmla="*/ 2 h 33"/>
                            <a:gd name="T28" fmla="*/ 51 w 58"/>
                            <a:gd name="T29" fmla="*/ 6 h 33"/>
                            <a:gd name="T30" fmla="*/ 49 w 58"/>
                            <a:gd name="T31" fmla="*/ 9 h 33"/>
                            <a:gd name="T32" fmla="*/ 48 w 58"/>
                            <a:gd name="T33" fmla="*/ 14 h 33"/>
                            <a:gd name="T34" fmla="*/ 48 w 58"/>
                            <a:gd name="T35" fmla="*/ 16 h 33"/>
                            <a:gd name="T36" fmla="*/ 49 w 58"/>
                            <a:gd name="T37" fmla="*/ 21 h 33"/>
                            <a:gd name="T38" fmla="*/ 52 w 58"/>
                            <a:gd name="T39" fmla="*/ 24 h 33"/>
                            <a:gd name="T40" fmla="*/ 55 w 58"/>
                            <a:gd name="T41" fmla="*/ 28 h 33"/>
                            <a:gd name="T42" fmla="*/ 58 w 58"/>
                            <a:gd name="T43" fmla="*/ 31 h 33"/>
                            <a:gd name="T44" fmla="*/ 52 w 58"/>
                            <a:gd name="T45" fmla="*/ 33 h 33"/>
                            <a:gd name="T46" fmla="*/ 47 w 58"/>
                            <a:gd name="T47" fmla="*/ 33 h 33"/>
                            <a:gd name="T48" fmla="*/ 42 w 58"/>
                            <a:gd name="T49" fmla="*/ 33 h 33"/>
                            <a:gd name="T50" fmla="*/ 41 w 58"/>
                            <a:gd name="T51" fmla="*/ 33 h 33"/>
                            <a:gd name="T52" fmla="*/ 38 w 58"/>
                            <a:gd name="T53" fmla="*/ 33 h 33"/>
                            <a:gd name="T54" fmla="*/ 36 w 58"/>
                            <a:gd name="T55" fmla="*/ 31 h 33"/>
                            <a:gd name="T56" fmla="*/ 33 w 58"/>
                            <a:gd name="T57" fmla="*/ 30 h 33"/>
                            <a:gd name="T58" fmla="*/ 29 w 58"/>
                            <a:gd name="T59" fmla="*/ 28 h 33"/>
                            <a:gd name="T60" fmla="*/ 25 w 58"/>
                            <a:gd name="T61" fmla="*/ 27 h 33"/>
                            <a:gd name="T62" fmla="*/ 20 w 58"/>
                            <a:gd name="T63" fmla="*/ 25 h 33"/>
                            <a:gd name="T64" fmla="*/ 17 w 58"/>
                            <a:gd name="T65" fmla="*/ 25 h 33"/>
                            <a:gd name="T66" fmla="*/ 14 w 58"/>
                            <a:gd name="T67" fmla="*/ 24 h 33"/>
                            <a:gd name="T68" fmla="*/ 13 w 58"/>
                            <a:gd name="T69" fmla="*/ 24 h 33"/>
                            <a:gd name="T70" fmla="*/ 11 w 58"/>
                            <a:gd name="T71" fmla="*/ 22 h 33"/>
                            <a:gd name="T72" fmla="*/ 10 w 58"/>
                            <a:gd name="T73" fmla="*/ 21 h 33"/>
                            <a:gd name="T74" fmla="*/ 8 w 58"/>
                            <a:gd name="T75" fmla="*/ 19 h 33"/>
                            <a:gd name="T76" fmla="*/ 7 w 58"/>
                            <a:gd name="T77" fmla="*/ 15 h 33"/>
                            <a:gd name="T78" fmla="*/ 4 w 58"/>
                            <a:gd name="T79" fmla="*/ 11 h 33"/>
                            <a:gd name="T80" fmla="*/ 4 w 58"/>
                            <a:gd name="T81" fmla="*/ 12 h 33"/>
                            <a:gd name="T82" fmla="*/ 3 w 58"/>
                            <a:gd name="T83" fmla="*/ 12 h 33"/>
                            <a:gd name="T84" fmla="*/ 3 w 58"/>
                            <a:gd name="T85" fmla="*/ 11 h 33"/>
                            <a:gd name="T86" fmla="*/ 3 w 58"/>
                            <a:gd name="T87" fmla="*/ 9 h 33"/>
                            <a:gd name="T88" fmla="*/ 1 w 58"/>
                            <a:gd name="T89" fmla="*/ 8 h 33"/>
                            <a:gd name="T90" fmla="*/ 0 w 58"/>
                            <a:gd name="T91" fmla="*/ 3 h 33"/>
                            <a:gd name="T92" fmla="*/ 4 w 58"/>
                            <a:gd name="T93" fmla="*/ 3 h 33"/>
                            <a:gd name="T94" fmla="*/ 8 w 58"/>
                            <a:gd name="T95" fmla="*/ 6 h 33"/>
                            <a:gd name="T96" fmla="*/ 11 w 58"/>
                            <a:gd name="T97" fmla="*/ 9 h 33"/>
                            <a:gd name="T98" fmla="*/ 14 w 58"/>
                            <a:gd name="T99" fmla="*/ 8 h 33"/>
                            <a:gd name="T100" fmla="*/ 17 w 58"/>
                            <a:gd name="T101" fmla="*/ 8 h 33"/>
                            <a:gd name="T102" fmla="*/ 19 w 58"/>
                            <a:gd name="T103" fmla="*/ 5 h 33"/>
                            <a:gd name="T104" fmla="*/ 19 w 58"/>
                            <a:gd name="T105" fmla="*/ 2 h 33"/>
                            <a:gd name="T106" fmla="*/ 17 w 58"/>
                            <a:gd name="T107" fmla="*/ 0 h 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58" h="33">
                              <a:moveTo>
                                <a:pt x="17" y="0"/>
                              </a:moveTo>
                              <a:lnTo>
                                <a:pt x="22" y="2"/>
                              </a:lnTo>
                              <a:lnTo>
                                <a:pt x="25" y="3"/>
                              </a:lnTo>
                              <a:lnTo>
                                <a:pt x="29" y="5"/>
                              </a:lnTo>
                              <a:lnTo>
                                <a:pt x="33" y="6"/>
                              </a:lnTo>
                              <a:lnTo>
                                <a:pt x="38" y="8"/>
                              </a:lnTo>
                              <a:lnTo>
                                <a:pt x="39" y="6"/>
                              </a:lnTo>
                              <a:lnTo>
                                <a:pt x="42" y="5"/>
                              </a:lnTo>
                              <a:lnTo>
                                <a:pt x="44" y="3"/>
                              </a:lnTo>
                              <a:lnTo>
                                <a:pt x="47" y="2"/>
                              </a:lnTo>
                              <a:lnTo>
                                <a:pt x="49" y="2"/>
                              </a:lnTo>
                              <a:lnTo>
                                <a:pt x="49" y="2"/>
                              </a:lnTo>
                              <a:lnTo>
                                <a:pt x="51" y="2"/>
                              </a:lnTo>
                              <a:lnTo>
                                <a:pt x="51" y="2"/>
                              </a:lnTo>
                              <a:lnTo>
                                <a:pt x="51" y="6"/>
                              </a:lnTo>
                              <a:lnTo>
                                <a:pt x="49" y="9"/>
                              </a:lnTo>
                              <a:lnTo>
                                <a:pt x="48" y="14"/>
                              </a:lnTo>
                              <a:lnTo>
                                <a:pt x="48" y="16"/>
                              </a:lnTo>
                              <a:lnTo>
                                <a:pt x="49" y="21"/>
                              </a:lnTo>
                              <a:lnTo>
                                <a:pt x="52" y="24"/>
                              </a:lnTo>
                              <a:lnTo>
                                <a:pt x="55" y="28"/>
                              </a:lnTo>
                              <a:lnTo>
                                <a:pt x="58" y="31"/>
                              </a:lnTo>
                              <a:lnTo>
                                <a:pt x="52" y="33"/>
                              </a:lnTo>
                              <a:lnTo>
                                <a:pt x="47" y="33"/>
                              </a:lnTo>
                              <a:lnTo>
                                <a:pt x="42" y="33"/>
                              </a:lnTo>
                              <a:lnTo>
                                <a:pt x="41" y="33"/>
                              </a:lnTo>
                              <a:lnTo>
                                <a:pt x="38" y="33"/>
                              </a:lnTo>
                              <a:lnTo>
                                <a:pt x="36" y="31"/>
                              </a:lnTo>
                              <a:lnTo>
                                <a:pt x="33" y="30"/>
                              </a:lnTo>
                              <a:lnTo>
                                <a:pt x="29" y="28"/>
                              </a:lnTo>
                              <a:lnTo>
                                <a:pt x="25" y="27"/>
                              </a:lnTo>
                              <a:lnTo>
                                <a:pt x="20" y="25"/>
                              </a:lnTo>
                              <a:lnTo>
                                <a:pt x="17" y="25"/>
                              </a:lnTo>
                              <a:lnTo>
                                <a:pt x="14" y="24"/>
                              </a:lnTo>
                              <a:lnTo>
                                <a:pt x="13" y="24"/>
                              </a:lnTo>
                              <a:lnTo>
                                <a:pt x="11" y="22"/>
                              </a:lnTo>
                              <a:lnTo>
                                <a:pt x="10" y="21"/>
                              </a:lnTo>
                              <a:lnTo>
                                <a:pt x="8" y="19"/>
                              </a:lnTo>
                              <a:lnTo>
                                <a:pt x="7" y="15"/>
                              </a:lnTo>
                              <a:lnTo>
                                <a:pt x="4" y="11"/>
                              </a:lnTo>
                              <a:lnTo>
                                <a:pt x="4" y="12"/>
                              </a:lnTo>
                              <a:lnTo>
                                <a:pt x="3" y="12"/>
                              </a:lnTo>
                              <a:lnTo>
                                <a:pt x="3" y="11"/>
                              </a:lnTo>
                              <a:lnTo>
                                <a:pt x="3" y="9"/>
                              </a:lnTo>
                              <a:lnTo>
                                <a:pt x="1" y="8"/>
                              </a:lnTo>
                              <a:lnTo>
                                <a:pt x="0" y="3"/>
                              </a:lnTo>
                              <a:lnTo>
                                <a:pt x="4" y="3"/>
                              </a:lnTo>
                              <a:lnTo>
                                <a:pt x="8" y="6"/>
                              </a:lnTo>
                              <a:lnTo>
                                <a:pt x="11" y="9"/>
                              </a:lnTo>
                              <a:lnTo>
                                <a:pt x="14" y="8"/>
                              </a:lnTo>
                              <a:lnTo>
                                <a:pt x="17" y="8"/>
                              </a:lnTo>
                              <a:lnTo>
                                <a:pt x="19" y="5"/>
                              </a:lnTo>
                              <a:lnTo>
                                <a:pt x="19" y="2"/>
                              </a:lnTo>
                              <a:lnTo>
                                <a:pt x="17" y="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noFill/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68" name="Group 67"/>
                        <p:cNvGrpSpPr/>
                        <p:nvPr/>
                      </p:nvGrpSpPr>
                      <p:grpSpPr>
                        <a:xfrm>
                          <a:off x="1991779" y="1688242"/>
                          <a:ext cx="3788741" cy="3549627"/>
                          <a:chOff x="1991779" y="1688242"/>
                          <a:chExt cx="3788741" cy="3549627"/>
                        </a:xfrm>
                        <a:grpFill/>
                      </p:grpSpPr>
                      <p:sp>
                        <p:nvSpPr>
                          <p:cNvPr id="69" name="Freeform 2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44973" y="1713240"/>
                            <a:ext cx="640151" cy="356484"/>
                          </a:xfrm>
                          <a:custGeom>
                            <a:avLst/>
                            <a:gdLst>
                              <a:gd name="T0" fmla="*/ 551 w 589"/>
                              <a:gd name="T1" fmla="*/ 13 h 328"/>
                              <a:gd name="T2" fmla="*/ 583 w 589"/>
                              <a:gd name="T3" fmla="*/ 3 h 328"/>
                              <a:gd name="T4" fmla="*/ 583 w 589"/>
                              <a:gd name="T5" fmla="*/ 3 h 328"/>
                              <a:gd name="T6" fmla="*/ 574 w 589"/>
                              <a:gd name="T7" fmla="*/ 7 h 328"/>
                              <a:gd name="T8" fmla="*/ 570 w 589"/>
                              <a:gd name="T9" fmla="*/ 10 h 328"/>
                              <a:gd name="T10" fmla="*/ 576 w 589"/>
                              <a:gd name="T11" fmla="*/ 9 h 328"/>
                              <a:gd name="T12" fmla="*/ 577 w 589"/>
                              <a:gd name="T13" fmla="*/ 9 h 328"/>
                              <a:gd name="T14" fmla="*/ 567 w 589"/>
                              <a:gd name="T15" fmla="*/ 15 h 328"/>
                              <a:gd name="T16" fmla="*/ 507 w 589"/>
                              <a:gd name="T17" fmla="*/ 38 h 328"/>
                              <a:gd name="T18" fmla="*/ 467 w 589"/>
                              <a:gd name="T19" fmla="*/ 53 h 328"/>
                              <a:gd name="T20" fmla="*/ 457 w 589"/>
                              <a:gd name="T21" fmla="*/ 57 h 328"/>
                              <a:gd name="T22" fmla="*/ 468 w 589"/>
                              <a:gd name="T23" fmla="*/ 53 h 328"/>
                              <a:gd name="T24" fmla="*/ 483 w 589"/>
                              <a:gd name="T25" fmla="*/ 48 h 328"/>
                              <a:gd name="T26" fmla="*/ 395 w 589"/>
                              <a:gd name="T27" fmla="*/ 91 h 328"/>
                              <a:gd name="T28" fmla="*/ 291 w 589"/>
                              <a:gd name="T29" fmla="*/ 145 h 328"/>
                              <a:gd name="T30" fmla="*/ 273 w 589"/>
                              <a:gd name="T31" fmla="*/ 157 h 328"/>
                              <a:gd name="T32" fmla="*/ 245 w 589"/>
                              <a:gd name="T33" fmla="*/ 173 h 328"/>
                              <a:gd name="T34" fmla="*/ 190 w 589"/>
                              <a:gd name="T35" fmla="*/ 210 h 328"/>
                              <a:gd name="T36" fmla="*/ 166 w 589"/>
                              <a:gd name="T37" fmla="*/ 226 h 328"/>
                              <a:gd name="T38" fmla="*/ 103 w 589"/>
                              <a:gd name="T39" fmla="*/ 255 h 328"/>
                              <a:gd name="T40" fmla="*/ 66 w 589"/>
                              <a:gd name="T41" fmla="*/ 282 h 328"/>
                              <a:gd name="T42" fmla="*/ 88 w 589"/>
                              <a:gd name="T43" fmla="*/ 274 h 328"/>
                              <a:gd name="T44" fmla="*/ 99 w 589"/>
                              <a:gd name="T45" fmla="*/ 271 h 328"/>
                              <a:gd name="T46" fmla="*/ 81 w 589"/>
                              <a:gd name="T47" fmla="*/ 292 h 328"/>
                              <a:gd name="T48" fmla="*/ 47 w 589"/>
                              <a:gd name="T49" fmla="*/ 309 h 328"/>
                              <a:gd name="T50" fmla="*/ 14 w 589"/>
                              <a:gd name="T51" fmla="*/ 320 h 328"/>
                              <a:gd name="T52" fmla="*/ 63 w 589"/>
                              <a:gd name="T53" fmla="*/ 274 h 328"/>
                              <a:gd name="T54" fmla="*/ 97 w 589"/>
                              <a:gd name="T55" fmla="*/ 249 h 328"/>
                              <a:gd name="T56" fmla="*/ 90 w 589"/>
                              <a:gd name="T57" fmla="*/ 255 h 328"/>
                              <a:gd name="T58" fmla="*/ 86 w 589"/>
                              <a:gd name="T59" fmla="*/ 258 h 328"/>
                              <a:gd name="T60" fmla="*/ 172 w 589"/>
                              <a:gd name="T61" fmla="*/ 201 h 328"/>
                              <a:gd name="T62" fmla="*/ 163 w 589"/>
                              <a:gd name="T63" fmla="*/ 204 h 328"/>
                              <a:gd name="T64" fmla="*/ 157 w 589"/>
                              <a:gd name="T65" fmla="*/ 207 h 328"/>
                              <a:gd name="T66" fmla="*/ 163 w 589"/>
                              <a:gd name="T67" fmla="*/ 202 h 328"/>
                              <a:gd name="T68" fmla="*/ 212 w 589"/>
                              <a:gd name="T69" fmla="*/ 172 h 328"/>
                              <a:gd name="T70" fmla="*/ 297 w 589"/>
                              <a:gd name="T71" fmla="*/ 123 h 328"/>
                              <a:gd name="T72" fmla="*/ 328 w 589"/>
                              <a:gd name="T73" fmla="*/ 107 h 328"/>
                              <a:gd name="T74" fmla="*/ 344 w 589"/>
                              <a:gd name="T75" fmla="*/ 97 h 328"/>
                              <a:gd name="T76" fmla="*/ 358 w 589"/>
                              <a:gd name="T77" fmla="*/ 89 h 328"/>
                              <a:gd name="T78" fmla="*/ 377 w 589"/>
                              <a:gd name="T79" fmla="*/ 81 h 328"/>
                              <a:gd name="T80" fmla="*/ 467 w 589"/>
                              <a:gd name="T81" fmla="*/ 41 h 328"/>
                              <a:gd name="T82" fmla="*/ 444 w 589"/>
                              <a:gd name="T83" fmla="*/ 51 h 328"/>
                              <a:gd name="T84" fmla="*/ 523 w 589"/>
                              <a:gd name="T85" fmla="*/ 18 h 328"/>
                              <a:gd name="T86" fmla="*/ 548 w 589"/>
                              <a:gd name="T87" fmla="*/ 10 h 328"/>
                              <a:gd name="T88" fmla="*/ 537 w 589"/>
                              <a:gd name="T89" fmla="*/ 15 h 328"/>
                              <a:gd name="T90" fmla="*/ 530 w 589"/>
                              <a:gd name="T91" fmla="*/ 18 h 328"/>
                              <a:gd name="T92" fmla="*/ 562 w 589"/>
                              <a:gd name="T93" fmla="*/ 4 h 328"/>
                              <a:gd name="T94" fmla="*/ 573 w 589"/>
                              <a:gd name="T95" fmla="*/ 2 h 328"/>
                              <a:gd name="T96" fmla="*/ 586 w 589"/>
                              <a:gd name="T97" fmla="*/ 0 h 3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589" h="328">
                                <a:moveTo>
                                  <a:pt x="586" y="0"/>
                                </a:moveTo>
                                <a:lnTo>
                                  <a:pt x="568" y="6"/>
                                </a:lnTo>
                                <a:lnTo>
                                  <a:pt x="551" y="13"/>
                                </a:lnTo>
                                <a:lnTo>
                                  <a:pt x="567" y="7"/>
                                </a:lnTo>
                                <a:lnTo>
                                  <a:pt x="577" y="4"/>
                                </a:lnTo>
                                <a:lnTo>
                                  <a:pt x="583" y="3"/>
                                </a:lnTo>
                                <a:lnTo>
                                  <a:pt x="586" y="2"/>
                                </a:lnTo>
                                <a:lnTo>
                                  <a:pt x="589" y="2"/>
                                </a:lnTo>
                                <a:lnTo>
                                  <a:pt x="583" y="3"/>
                                </a:lnTo>
                                <a:lnTo>
                                  <a:pt x="579" y="6"/>
                                </a:lnTo>
                                <a:lnTo>
                                  <a:pt x="576" y="7"/>
                                </a:lnTo>
                                <a:lnTo>
                                  <a:pt x="574" y="7"/>
                                </a:lnTo>
                                <a:lnTo>
                                  <a:pt x="573" y="9"/>
                                </a:lnTo>
                                <a:lnTo>
                                  <a:pt x="571" y="9"/>
                                </a:lnTo>
                                <a:lnTo>
                                  <a:pt x="570" y="10"/>
                                </a:lnTo>
                                <a:lnTo>
                                  <a:pt x="573" y="10"/>
                                </a:lnTo>
                                <a:lnTo>
                                  <a:pt x="574" y="9"/>
                                </a:lnTo>
                                <a:lnTo>
                                  <a:pt x="576" y="9"/>
                                </a:lnTo>
                                <a:lnTo>
                                  <a:pt x="577" y="9"/>
                                </a:lnTo>
                                <a:lnTo>
                                  <a:pt x="579" y="9"/>
                                </a:lnTo>
                                <a:lnTo>
                                  <a:pt x="577" y="9"/>
                                </a:lnTo>
                                <a:lnTo>
                                  <a:pt x="574" y="10"/>
                                </a:lnTo>
                                <a:lnTo>
                                  <a:pt x="571" y="13"/>
                                </a:lnTo>
                                <a:lnTo>
                                  <a:pt x="567" y="15"/>
                                </a:lnTo>
                                <a:lnTo>
                                  <a:pt x="562" y="16"/>
                                </a:lnTo>
                                <a:lnTo>
                                  <a:pt x="532" y="28"/>
                                </a:lnTo>
                                <a:lnTo>
                                  <a:pt x="507" y="38"/>
                                </a:lnTo>
                                <a:lnTo>
                                  <a:pt x="489" y="44"/>
                                </a:lnTo>
                                <a:lnTo>
                                  <a:pt x="476" y="50"/>
                                </a:lnTo>
                                <a:lnTo>
                                  <a:pt x="467" y="53"/>
                                </a:lnTo>
                                <a:lnTo>
                                  <a:pt x="461" y="56"/>
                                </a:lnTo>
                                <a:lnTo>
                                  <a:pt x="458" y="56"/>
                                </a:lnTo>
                                <a:lnTo>
                                  <a:pt x="457" y="57"/>
                                </a:lnTo>
                                <a:lnTo>
                                  <a:pt x="457" y="57"/>
                                </a:lnTo>
                                <a:lnTo>
                                  <a:pt x="457" y="57"/>
                                </a:lnTo>
                                <a:lnTo>
                                  <a:pt x="468" y="53"/>
                                </a:lnTo>
                                <a:lnTo>
                                  <a:pt x="476" y="50"/>
                                </a:lnTo>
                                <a:lnTo>
                                  <a:pt x="480" y="50"/>
                                </a:lnTo>
                                <a:lnTo>
                                  <a:pt x="483" y="48"/>
                                </a:lnTo>
                                <a:lnTo>
                                  <a:pt x="486" y="48"/>
                                </a:lnTo>
                                <a:lnTo>
                                  <a:pt x="441" y="70"/>
                                </a:lnTo>
                                <a:lnTo>
                                  <a:pt x="395" y="91"/>
                                </a:lnTo>
                                <a:lnTo>
                                  <a:pt x="348" y="113"/>
                                </a:lnTo>
                                <a:lnTo>
                                  <a:pt x="304" y="136"/>
                                </a:lnTo>
                                <a:lnTo>
                                  <a:pt x="291" y="145"/>
                                </a:lnTo>
                                <a:lnTo>
                                  <a:pt x="282" y="151"/>
                                </a:lnTo>
                                <a:lnTo>
                                  <a:pt x="276" y="154"/>
                                </a:lnTo>
                                <a:lnTo>
                                  <a:pt x="273" y="157"/>
                                </a:lnTo>
                                <a:lnTo>
                                  <a:pt x="270" y="158"/>
                                </a:lnTo>
                                <a:lnTo>
                                  <a:pt x="267" y="161"/>
                                </a:lnTo>
                                <a:lnTo>
                                  <a:pt x="245" y="173"/>
                                </a:lnTo>
                                <a:lnTo>
                                  <a:pt x="225" y="186"/>
                                </a:lnTo>
                                <a:lnTo>
                                  <a:pt x="206" y="198"/>
                                </a:lnTo>
                                <a:lnTo>
                                  <a:pt x="190" y="210"/>
                                </a:lnTo>
                                <a:lnTo>
                                  <a:pt x="176" y="217"/>
                                </a:lnTo>
                                <a:lnTo>
                                  <a:pt x="169" y="223"/>
                                </a:lnTo>
                                <a:lnTo>
                                  <a:pt x="166" y="226"/>
                                </a:lnTo>
                                <a:lnTo>
                                  <a:pt x="146" y="236"/>
                                </a:lnTo>
                                <a:lnTo>
                                  <a:pt x="125" y="246"/>
                                </a:lnTo>
                                <a:lnTo>
                                  <a:pt x="103" y="255"/>
                                </a:lnTo>
                                <a:lnTo>
                                  <a:pt x="83" y="265"/>
                                </a:lnTo>
                                <a:lnTo>
                                  <a:pt x="65" y="279"/>
                                </a:lnTo>
                                <a:lnTo>
                                  <a:pt x="66" y="282"/>
                                </a:lnTo>
                                <a:lnTo>
                                  <a:pt x="75" y="277"/>
                                </a:lnTo>
                                <a:lnTo>
                                  <a:pt x="86" y="274"/>
                                </a:lnTo>
                                <a:lnTo>
                                  <a:pt x="88" y="274"/>
                                </a:lnTo>
                                <a:lnTo>
                                  <a:pt x="93" y="274"/>
                                </a:lnTo>
                                <a:lnTo>
                                  <a:pt x="96" y="273"/>
                                </a:lnTo>
                                <a:lnTo>
                                  <a:pt x="99" y="271"/>
                                </a:lnTo>
                                <a:lnTo>
                                  <a:pt x="103" y="271"/>
                                </a:lnTo>
                                <a:lnTo>
                                  <a:pt x="90" y="283"/>
                                </a:lnTo>
                                <a:lnTo>
                                  <a:pt x="81" y="292"/>
                                </a:lnTo>
                                <a:lnTo>
                                  <a:pt x="72" y="299"/>
                                </a:lnTo>
                                <a:lnTo>
                                  <a:pt x="61" y="304"/>
                                </a:lnTo>
                                <a:lnTo>
                                  <a:pt x="47" y="309"/>
                                </a:lnTo>
                                <a:lnTo>
                                  <a:pt x="28" y="317"/>
                                </a:lnTo>
                                <a:lnTo>
                                  <a:pt x="27" y="314"/>
                                </a:lnTo>
                                <a:lnTo>
                                  <a:pt x="14" y="320"/>
                                </a:lnTo>
                                <a:lnTo>
                                  <a:pt x="0" y="328"/>
                                </a:lnTo>
                                <a:lnTo>
                                  <a:pt x="33" y="302"/>
                                </a:lnTo>
                                <a:lnTo>
                                  <a:pt x="63" y="274"/>
                                </a:lnTo>
                                <a:lnTo>
                                  <a:pt x="65" y="273"/>
                                </a:lnTo>
                                <a:lnTo>
                                  <a:pt x="81" y="261"/>
                                </a:lnTo>
                                <a:lnTo>
                                  <a:pt x="97" y="249"/>
                                </a:lnTo>
                                <a:lnTo>
                                  <a:pt x="94" y="252"/>
                                </a:lnTo>
                                <a:lnTo>
                                  <a:pt x="91" y="254"/>
                                </a:lnTo>
                                <a:lnTo>
                                  <a:pt x="90" y="255"/>
                                </a:lnTo>
                                <a:lnTo>
                                  <a:pt x="88" y="257"/>
                                </a:lnTo>
                                <a:lnTo>
                                  <a:pt x="87" y="258"/>
                                </a:lnTo>
                                <a:lnTo>
                                  <a:pt x="86" y="258"/>
                                </a:lnTo>
                                <a:lnTo>
                                  <a:pt x="131" y="229"/>
                                </a:lnTo>
                                <a:lnTo>
                                  <a:pt x="175" y="199"/>
                                </a:lnTo>
                                <a:lnTo>
                                  <a:pt x="172" y="201"/>
                                </a:lnTo>
                                <a:lnTo>
                                  <a:pt x="169" y="201"/>
                                </a:lnTo>
                                <a:lnTo>
                                  <a:pt x="166" y="202"/>
                                </a:lnTo>
                                <a:lnTo>
                                  <a:pt x="163" y="204"/>
                                </a:lnTo>
                                <a:lnTo>
                                  <a:pt x="160" y="205"/>
                                </a:lnTo>
                                <a:lnTo>
                                  <a:pt x="156" y="208"/>
                                </a:lnTo>
                                <a:lnTo>
                                  <a:pt x="157" y="207"/>
                                </a:lnTo>
                                <a:lnTo>
                                  <a:pt x="159" y="205"/>
                                </a:lnTo>
                                <a:lnTo>
                                  <a:pt x="160" y="204"/>
                                </a:lnTo>
                                <a:lnTo>
                                  <a:pt x="163" y="202"/>
                                </a:lnTo>
                                <a:lnTo>
                                  <a:pt x="168" y="199"/>
                                </a:lnTo>
                                <a:lnTo>
                                  <a:pt x="172" y="197"/>
                                </a:lnTo>
                                <a:lnTo>
                                  <a:pt x="212" y="172"/>
                                </a:lnTo>
                                <a:lnTo>
                                  <a:pt x="256" y="147"/>
                                </a:lnTo>
                                <a:lnTo>
                                  <a:pt x="298" y="122"/>
                                </a:lnTo>
                                <a:lnTo>
                                  <a:pt x="297" y="123"/>
                                </a:lnTo>
                                <a:lnTo>
                                  <a:pt x="316" y="114"/>
                                </a:lnTo>
                                <a:lnTo>
                                  <a:pt x="335" y="104"/>
                                </a:lnTo>
                                <a:lnTo>
                                  <a:pt x="328" y="107"/>
                                </a:lnTo>
                                <a:lnTo>
                                  <a:pt x="319" y="110"/>
                                </a:lnTo>
                                <a:lnTo>
                                  <a:pt x="332" y="103"/>
                                </a:lnTo>
                                <a:lnTo>
                                  <a:pt x="344" y="97"/>
                                </a:lnTo>
                                <a:lnTo>
                                  <a:pt x="344" y="97"/>
                                </a:lnTo>
                                <a:lnTo>
                                  <a:pt x="353" y="92"/>
                                </a:lnTo>
                                <a:lnTo>
                                  <a:pt x="358" y="89"/>
                                </a:lnTo>
                                <a:lnTo>
                                  <a:pt x="366" y="85"/>
                                </a:lnTo>
                                <a:lnTo>
                                  <a:pt x="377" y="81"/>
                                </a:lnTo>
                                <a:lnTo>
                                  <a:pt x="377" y="81"/>
                                </a:lnTo>
                                <a:lnTo>
                                  <a:pt x="433" y="54"/>
                                </a:lnTo>
                                <a:lnTo>
                                  <a:pt x="433" y="54"/>
                                </a:lnTo>
                                <a:lnTo>
                                  <a:pt x="467" y="41"/>
                                </a:lnTo>
                                <a:lnTo>
                                  <a:pt x="458" y="44"/>
                                </a:lnTo>
                                <a:lnTo>
                                  <a:pt x="451" y="47"/>
                                </a:lnTo>
                                <a:lnTo>
                                  <a:pt x="444" y="51"/>
                                </a:lnTo>
                                <a:lnTo>
                                  <a:pt x="477" y="37"/>
                                </a:lnTo>
                                <a:lnTo>
                                  <a:pt x="504" y="26"/>
                                </a:lnTo>
                                <a:lnTo>
                                  <a:pt x="523" y="18"/>
                                </a:lnTo>
                                <a:lnTo>
                                  <a:pt x="537" y="13"/>
                                </a:lnTo>
                                <a:lnTo>
                                  <a:pt x="545" y="10"/>
                                </a:lnTo>
                                <a:lnTo>
                                  <a:pt x="548" y="10"/>
                                </a:lnTo>
                                <a:lnTo>
                                  <a:pt x="543" y="12"/>
                                </a:lnTo>
                                <a:lnTo>
                                  <a:pt x="539" y="13"/>
                                </a:lnTo>
                                <a:lnTo>
                                  <a:pt x="537" y="15"/>
                                </a:lnTo>
                                <a:lnTo>
                                  <a:pt x="534" y="16"/>
                                </a:lnTo>
                                <a:lnTo>
                                  <a:pt x="533" y="16"/>
                                </a:lnTo>
                                <a:lnTo>
                                  <a:pt x="530" y="18"/>
                                </a:lnTo>
                                <a:lnTo>
                                  <a:pt x="546" y="12"/>
                                </a:lnTo>
                                <a:lnTo>
                                  <a:pt x="557" y="7"/>
                                </a:lnTo>
                                <a:lnTo>
                                  <a:pt x="562" y="4"/>
                                </a:lnTo>
                                <a:lnTo>
                                  <a:pt x="567" y="3"/>
                                </a:lnTo>
                                <a:lnTo>
                                  <a:pt x="570" y="3"/>
                                </a:lnTo>
                                <a:lnTo>
                                  <a:pt x="573" y="2"/>
                                </a:lnTo>
                                <a:lnTo>
                                  <a:pt x="577" y="2"/>
                                </a:lnTo>
                                <a:lnTo>
                                  <a:pt x="581" y="0"/>
                                </a:lnTo>
                                <a:lnTo>
                                  <a:pt x="586" y="0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0">
                            <a:noFill/>
                            <a:prstDash val="solid"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0" name="Group 69"/>
                          <p:cNvGrpSpPr/>
                          <p:nvPr/>
                        </p:nvGrpSpPr>
                        <p:grpSpPr>
                          <a:xfrm>
                            <a:off x="1991779" y="1688242"/>
                            <a:ext cx="3788741" cy="3549627"/>
                            <a:chOff x="1844676" y="661988"/>
                            <a:chExt cx="5534025" cy="5184776"/>
                          </a:xfrm>
                          <a:grpFill/>
                        </p:grpSpPr>
                        <p:sp>
                          <p:nvSpPr>
                            <p:cNvPr id="71" name="Freeform 2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461001" y="2914651"/>
                              <a:ext cx="109538" cy="60325"/>
                            </a:xfrm>
                            <a:custGeom>
                              <a:avLst/>
                              <a:gdLst>
                                <a:gd name="T0" fmla="*/ 37 w 69"/>
                                <a:gd name="T1" fmla="*/ 0 h 38"/>
                                <a:gd name="T2" fmla="*/ 39 w 69"/>
                                <a:gd name="T3" fmla="*/ 0 h 38"/>
                                <a:gd name="T4" fmla="*/ 40 w 69"/>
                                <a:gd name="T5" fmla="*/ 1 h 38"/>
                                <a:gd name="T6" fmla="*/ 42 w 69"/>
                                <a:gd name="T7" fmla="*/ 3 h 38"/>
                                <a:gd name="T8" fmla="*/ 42 w 69"/>
                                <a:gd name="T9" fmla="*/ 4 h 38"/>
                                <a:gd name="T10" fmla="*/ 43 w 69"/>
                                <a:gd name="T11" fmla="*/ 6 h 38"/>
                                <a:gd name="T12" fmla="*/ 43 w 69"/>
                                <a:gd name="T13" fmla="*/ 9 h 38"/>
                                <a:gd name="T14" fmla="*/ 46 w 69"/>
                                <a:gd name="T15" fmla="*/ 9 h 38"/>
                                <a:gd name="T16" fmla="*/ 52 w 69"/>
                                <a:gd name="T17" fmla="*/ 12 h 38"/>
                                <a:gd name="T18" fmla="*/ 56 w 69"/>
                                <a:gd name="T19" fmla="*/ 13 h 38"/>
                                <a:gd name="T20" fmla="*/ 59 w 69"/>
                                <a:gd name="T21" fmla="*/ 15 h 38"/>
                                <a:gd name="T22" fmla="*/ 62 w 69"/>
                                <a:gd name="T23" fmla="*/ 15 h 38"/>
                                <a:gd name="T24" fmla="*/ 64 w 69"/>
                                <a:gd name="T25" fmla="*/ 15 h 38"/>
                                <a:gd name="T26" fmla="*/ 64 w 69"/>
                                <a:gd name="T27" fmla="*/ 16 h 38"/>
                                <a:gd name="T28" fmla="*/ 65 w 69"/>
                                <a:gd name="T29" fmla="*/ 16 h 38"/>
                                <a:gd name="T30" fmla="*/ 68 w 69"/>
                                <a:gd name="T31" fmla="*/ 19 h 38"/>
                                <a:gd name="T32" fmla="*/ 69 w 69"/>
                                <a:gd name="T33" fmla="*/ 23 h 38"/>
                                <a:gd name="T34" fmla="*/ 69 w 69"/>
                                <a:gd name="T35" fmla="*/ 26 h 38"/>
                                <a:gd name="T36" fmla="*/ 69 w 69"/>
                                <a:gd name="T37" fmla="*/ 29 h 38"/>
                                <a:gd name="T38" fmla="*/ 65 w 69"/>
                                <a:gd name="T39" fmla="*/ 32 h 38"/>
                                <a:gd name="T40" fmla="*/ 55 w 69"/>
                                <a:gd name="T41" fmla="*/ 35 h 38"/>
                                <a:gd name="T42" fmla="*/ 42 w 69"/>
                                <a:gd name="T43" fmla="*/ 37 h 38"/>
                                <a:gd name="T44" fmla="*/ 27 w 69"/>
                                <a:gd name="T45" fmla="*/ 38 h 38"/>
                                <a:gd name="T46" fmla="*/ 14 w 69"/>
                                <a:gd name="T47" fmla="*/ 37 h 38"/>
                                <a:gd name="T48" fmla="*/ 3 w 69"/>
                                <a:gd name="T49" fmla="*/ 35 h 38"/>
                                <a:gd name="T50" fmla="*/ 2 w 69"/>
                                <a:gd name="T51" fmla="*/ 34 h 38"/>
                                <a:gd name="T52" fmla="*/ 2 w 69"/>
                                <a:gd name="T53" fmla="*/ 34 h 38"/>
                                <a:gd name="T54" fmla="*/ 0 w 69"/>
                                <a:gd name="T55" fmla="*/ 32 h 38"/>
                                <a:gd name="T56" fmla="*/ 2 w 69"/>
                                <a:gd name="T57" fmla="*/ 31 h 38"/>
                                <a:gd name="T58" fmla="*/ 2 w 69"/>
                                <a:gd name="T59" fmla="*/ 28 h 38"/>
                                <a:gd name="T60" fmla="*/ 5 w 69"/>
                                <a:gd name="T61" fmla="*/ 25 h 38"/>
                                <a:gd name="T62" fmla="*/ 9 w 69"/>
                                <a:gd name="T63" fmla="*/ 20 h 38"/>
                                <a:gd name="T64" fmla="*/ 23 w 69"/>
                                <a:gd name="T65" fmla="*/ 7 h 38"/>
                                <a:gd name="T66" fmla="*/ 34 w 69"/>
                                <a:gd name="T67" fmla="*/ 1 h 38"/>
                                <a:gd name="T68" fmla="*/ 37 w 69"/>
                                <a:gd name="T69" fmla="*/ 0 h 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</a:cxnLst>
                              <a:rect l="0" t="0" r="r" b="b"/>
                              <a:pathLst>
                                <a:path w="69" h="38">
                                  <a:moveTo>
                                    <a:pt x="37" y="0"/>
                                  </a:moveTo>
                                  <a:lnTo>
                                    <a:pt x="39" y="0"/>
                                  </a:lnTo>
                                  <a:lnTo>
                                    <a:pt x="40" y="1"/>
                                  </a:lnTo>
                                  <a:lnTo>
                                    <a:pt x="42" y="3"/>
                                  </a:lnTo>
                                  <a:lnTo>
                                    <a:pt x="42" y="4"/>
                                  </a:lnTo>
                                  <a:lnTo>
                                    <a:pt x="43" y="6"/>
                                  </a:lnTo>
                                  <a:lnTo>
                                    <a:pt x="43" y="9"/>
                                  </a:lnTo>
                                  <a:lnTo>
                                    <a:pt x="46" y="9"/>
                                  </a:lnTo>
                                  <a:lnTo>
                                    <a:pt x="52" y="12"/>
                                  </a:lnTo>
                                  <a:lnTo>
                                    <a:pt x="56" y="13"/>
                                  </a:lnTo>
                                  <a:lnTo>
                                    <a:pt x="59" y="15"/>
                                  </a:lnTo>
                                  <a:lnTo>
                                    <a:pt x="62" y="15"/>
                                  </a:lnTo>
                                  <a:lnTo>
                                    <a:pt x="64" y="15"/>
                                  </a:lnTo>
                                  <a:lnTo>
                                    <a:pt x="64" y="16"/>
                                  </a:lnTo>
                                  <a:lnTo>
                                    <a:pt x="65" y="16"/>
                                  </a:lnTo>
                                  <a:lnTo>
                                    <a:pt x="68" y="19"/>
                                  </a:lnTo>
                                  <a:lnTo>
                                    <a:pt x="69" y="23"/>
                                  </a:lnTo>
                                  <a:lnTo>
                                    <a:pt x="69" y="26"/>
                                  </a:lnTo>
                                  <a:lnTo>
                                    <a:pt x="69" y="29"/>
                                  </a:lnTo>
                                  <a:lnTo>
                                    <a:pt x="65" y="32"/>
                                  </a:lnTo>
                                  <a:lnTo>
                                    <a:pt x="55" y="35"/>
                                  </a:lnTo>
                                  <a:lnTo>
                                    <a:pt x="42" y="37"/>
                                  </a:lnTo>
                                  <a:lnTo>
                                    <a:pt x="27" y="38"/>
                                  </a:lnTo>
                                  <a:lnTo>
                                    <a:pt x="14" y="37"/>
                                  </a:lnTo>
                                  <a:lnTo>
                                    <a:pt x="3" y="35"/>
                                  </a:lnTo>
                                  <a:lnTo>
                                    <a:pt x="2" y="34"/>
                                  </a:lnTo>
                                  <a:lnTo>
                                    <a:pt x="2" y="34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2" y="31"/>
                                  </a:lnTo>
                                  <a:lnTo>
                                    <a:pt x="2" y="28"/>
                                  </a:lnTo>
                                  <a:lnTo>
                                    <a:pt x="5" y="25"/>
                                  </a:lnTo>
                                  <a:lnTo>
                                    <a:pt x="9" y="20"/>
                                  </a:lnTo>
                                  <a:lnTo>
                                    <a:pt x="23" y="7"/>
                                  </a:lnTo>
                                  <a:lnTo>
                                    <a:pt x="34" y="1"/>
                                  </a:lnTo>
                                  <a:lnTo>
                                    <a:pt x="37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0">
                              <a:noFill/>
                              <a:prstDash val="solid"/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1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72" name="Group 71"/>
                            <p:cNvGrpSpPr/>
                            <p:nvPr/>
                          </p:nvGrpSpPr>
                          <p:grpSpPr>
                            <a:xfrm>
                              <a:off x="1844676" y="661988"/>
                              <a:ext cx="5534025" cy="5184776"/>
                              <a:chOff x="1844676" y="661988"/>
                              <a:chExt cx="5534025" cy="5184776"/>
                            </a:xfrm>
                            <a:grpFill/>
                          </p:grpSpPr>
                          <p:sp>
                            <p:nvSpPr>
                              <p:cNvPr id="73" name="Freeform 29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037013" y="2109788"/>
                                <a:ext cx="192088" cy="227013"/>
                              </a:xfrm>
                              <a:custGeom>
                                <a:avLst/>
                                <a:gdLst>
                                  <a:gd name="T0" fmla="*/ 83 w 121"/>
                                  <a:gd name="T1" fmla="*/ 1 h 143"/>
                                  <a:gd name="T2" fmla="*/ 99 w 121"/>
                                  <a:gd name="T3" fmla="*/ 29 h 143"/>
                                  <a:gd name="T4" fmla="*/ 120 w 121"/>
                                  <a:gd name="T5" fmla="*/ 55 h 143"/>
                                  <a:gd name="T6" fmla="*/ 117 w 121"/>
                                  <a:gd name="T7" fmla="*/ 82 h 143"/>
                                  <a:gd name="T8" fmla="*/ 117 w 121"/>
                                  <a:gd name="T9" fmla="*/ 88 h 143"/>
                                  <a:gd name="T10" fmla="*/ 117 w 121"/>
                                  <a:gd name="T11" fmla="*/ 93 h 143"/>
                                  <a:gd name="T12" fmla="*/ 114 w 121"/>
                                  <a:gd name="T13" fmla="*/ 98 h 143"/>
                                  <a:gd name="T14" fmla="*/ 110 w 121"/>
                                  <a:gd name="T15" fmla="*/ 101 h 143"/>
                                  <a:gd name="T16" fmla="*/ 82 w 121"/>
                                  <a:gd name="T17" fmla="*/ 115 h 143"/>
                                  <a:gd name="T18" fmla="*/ 64 w 121"/>
                                  <a:gd name="T19" fmla="*/ 135 h 143"/>
                                  <a:gd name="T20" fmla="*/ 58 w 121"/>
                                  <a:gd name="T21" fmla="*/ 140 h 143"/>
                                  <a:gd name="T22" fmla="*/ 54 w 121"/>
                                  <a:gd name="T23" fmla="*/ 140 h 143"/>
                                  <a:gd name="T24" fmla="*/ 35 w 121"/>
                                  <a:gd name="T25" fmla="*/ 143 h 143"/>
                                  <a:gd name="T26" fmla="*/ 27 w 121"/>
                                  <a:gd name="T27" fmla="*/ 142 h 143"/>
                                  <a:gd name="T28" fmla="*/ 23 w 121"/>
                                  <a:gd name="T29" fmla="*/ 139 h 143"/>
                                  <a:gd name="T30" fmla="*/ 17 w 121"/>
                                  <a:gd name="T31" fmla="*/ 132 h 143"/>
                                  <a:gd name="T32" fmla="*/ 0 w 121"/>
                                  <a:gd name="T33" fmla="*/ 110 h 143"/>
                                  <a:gd name="T34" fmla="*/ 16 w 121"/>
                                  <a:gd name="T35" fmla="*/ 83 h 143"/>
                                  <a:gd name="T36" fmla="*/ 16 w 121"/>
                                  <a:gd name="T37" fmla="*/ 67 h 143"/>
                                  <a:gd name="T38" fmla="*/ 16 w 121"/>
                                  <a:gd name="T39" fmla="*/ 61 h 143"/>
                                  <a:gd name="T40" fmla="*/ 14 w 121"/>
                                  <a:gd name="T41" fmla="*/ 57 h 143"/>
                                  <a:gd name="T42" fmla="*/ 11 w 121"/>
                                  <a:gd name="T43" fmla="*/ 49 h 143"/>
                                  <a:gd name="T44" fmla="*/ 11 w 121"/>
                                  <a:gd name="T45" fmla="*/ 42 h 143"/>
                                  <a:gd name="T46" fmla="*/ 13 w 121"/>
                                  <a:gd name="T47" fmla="*/ 38 h 143"/>
                                  <a:gd name="T48" fmla="*/ 17 w 121"/>
                                  <a:gd name="T49" fmla="*/ 35 h 143"/>
                                  <a:gd name="T50" fmla="*/ 23 w 121"/>
                                  <a:gd name="T51" fmla="*/ 33 h 143"/>
                                  <a:gd name="T52" fmla="*/ 30 w 121"/>
                                  <a:gd name="T53" fmla="*/ 32 h 143"/>
                                  <a:gd name="T54" fmla="*/ 36 w 121"/>
                                  <a:gd name="T55" fmla="*/ 30 h 143"/>
                                  <a:gd name="T56" fmla="*/ 39 w 121"/>
                                  <a:gd name="T57" fmla="*/ 26 h 143"/>
                                  <a:gd name="T58" fmla="*/ 51 w 121"/>
                                  <a:gd name="T59" fmla="*/ 13 h 143"/>
                                  <a:gd name="T60" fmla="*/ 58 w 121"/>
                                  <a:gd name="T61" fmla="*/ 5 h 143"/>
                                  <a:gd name="T62" fmla="*/ 66 w 121"/>
                                  <a:gd name="T63" fmla="*/ 1 h 143"/>
                                  <a:gd name="T64" fmla="*/ 74 w 121"/>
                                  <a:gd name="T65" fmla="*/ 0 h 14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  <a:cxn ang="0">
                                    <a:pos x="T46" y="T47"/>
                                  </a:cxn>
                                  <a:cxn ang="0">
                                    <a:pos x="T48" y="T49"/>
                                  </a:cxn>
                                  <a:cxn ang="0">
                                    <a:pos x="T50" y="T51"/>
                                  </a:cxn>
                                  <a:cxn ang="0">
                                    <a:pos x="T52" y="T53"/>
                                  </a:cxn>
                                  <a:cxn ang="0">
                                    <a:pos x="T54" y="T55"/>
                                  </a:cxn>
                                  <a:cxn ang="0">
                                    <a:pos x="T56" y="T57"/>
                                  </a:cxn>
                                  <a:cxn ang="0">
                                    <a:pos x="T58" y="T59"/>
                                  </a:cxn>
                                  <a:cxn ang="0">
                                    <a:pos x="T60" y="T61"/>
                                  </a:cxn>
                                  <a:cxn ang="0">
                                    <a:pos x="T62" y="T63"/>
                                  </a:cxn>
                                  <a:cxn ang="0">
                                    <a:pos x="T64" y="T65"/>
                                  </a:cxn>
                                </a:cxnLst>
                                <a:rect l="0" t="0" r="r" b="b"/>
                                <a:pathLst>
                                  <a:path w="121" h="143">
                                    <a:moveTo>
                                      <a:pt x="74" y="0"/>
                                    </a:moveTo>
                                    <a:lnTo>
                                      <a:pt x="83" y="1"/>
                                    </a:lnTo>
                                    <a:lnTo>
                                      <a:pt x="93" y="4"/>
                                    </a:lnTo>
                                    <a:lnTo>
                                      <a:pt x="99" y="29"/>
                                    </a:lnTo>
                                    <a:lnTo>
                                      <a:pt x="110" y="42"/>
                                    </a:lnTo>
                                    <a:lnTo>
                                      <a:pt x="120" y="55"/>
                                    </a:lnTo>
                                    <a:lnTo>
                                      <a:pt x="121" y="71"/>
                                    </a:lnTo>
                                    <a:lnTo>
                                      <a:pt x="117" y="82"/>
                                    </a:lnTo>
                                    <a:lnTo>
                                      <a:pt x="117" y="85"/>
                                    </a:lnTo>
                                    <a:lnTo>
                                      <a:pt x="117" y="88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3"/>
                                    </a:lnTo>
                                    <a:lnTo>
                                      <a:pt x="115" y="96"/>
                                    </a:lnTo>
                                    <a:lnTo>
                                      <a:pt x="114" y="98"/>
                                    </a:lnTo>
                                    <a:lnTo>
                                      <a:pt x="111" y="99"/>
                                    </a:lnTo>
                                    <a:lnTo>
                                      <a:pt x="110" y="101"/>
                                    </a:lnTo>
                                    <a:lnTo>
                                      <a:pt x="95" y="108"/>
                                    </a:lnTo>
                                    <a:lnTo>
                                      <a:pt x="82" y="115"/>
                                    </a:lnTo>
                                    <a:lnTo>
                                      <a:pt x="70" y="127"/>
                                    </a:lnTo>
                                    <a:lnTo>
                                      <a:pt x="64" y="135"/>
                                    </a:lnTo>
                                    <a:lnTo>
                                      <a:pt x="60" y="139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4" y="140"/>
                                    </a:lnTo>
                                    <a:lnTo>
                                      <a:pt x="45" y="142"/>
                                    </a:lnTo>
                                    <a:lnTo>
                                      <a:pt x="35" y="143"/>
                                    </a:lnTo>
                                    <a:lnTo>
                                      <a:pt x="29" y="143"/>
                                    </a:lnTo>
                                    <a:lnTo>
                                      <a:pt x="27" y="142"/>
                                    </a:lnTo>
                                    <a:lnTo>
                                      <a:pt x="26" y="142"/>
                                    </a:lnTo>
                                    <a:lnTo>
                                      <a:pt x="23" y="139"/>
                                    </a:lnTo>
                                    <a:lnTo>
                                      <a:pt x="20" y="136"/>
                                    </a:lnTo>
                                    <a:lnTo>
                                      <a:pt x="17" y="132"/>
                                    </a:lnTo>
                                    <a:lnTo>
                                      <a:pt x="4" y="124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7" y="85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73"/>
                                    </a:lnTo>
                                    <a:lnTo>
                                      <a:pt x="16" y="67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4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1" y="42"/>
                                    </a:lnTo>
                                    <a:lnTo>
                                      <a:pt x="11" y="39"/>
                                    </a:lnTo>
                                    <a:lnTo>
                                      <a:pt x="13" y="38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7" y="35"/>
                                    </a:lnTo>
                                    <a:lnTo>
                                      <a:pt x="20" y="35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3" y="32"/>
                                    </a:lnTo>
                                    <a:lnTo>
                                      <a:pt x="36" y="30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9" y="2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1" y="13"/>
                                    </a:lnTo>
                                    <a:lnTo>
                                      <a:pt x="54" y="8"/>
                                    </a:lnTo>
                                    <a:lnTo>
                                      <a:pt x="58" y="5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7" y="1"/>
                                    </a:lnTo>
                                    <a:lnTo>
                                      <a:pt x="74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0">
                                <a:noFill/>
                                <a:prstDash val="solid"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defTabSz="91440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lang="en-US" sz="1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74" name="Group 73"/>
                              <p:cNvGrpSpPr/>
                              <p:nvPr/>
                            </p:nvGrpSpPr>
                            <p:grpSpPr>
                              <a:xfrm>
                                <a:off x="1844676" y="661988"/>
                                <a:ext cx="5534025" cy="5184776"/>
                                <a:chOff x="1844676" y="661988"/>
                                <a:chExt cx="5534025" cy="5184776"/>
                              </a:xfrm>
                              <a:grpFill/>
                            </p:grpSpPr>
                            <p:sp>
                              <p:nvSpPr>
                                <p:cNvPr id="75" name="Freeform 32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48176" y="708026"/>
                                  <a:ext cx="177800" cy="165100"/>
                                </a:xfrm>
                                <a:custGeom>
                                  <a:avLst/>
                                  <a:gdLst>
                                    <a:gd name="T0" fmla="*/ 38 w 112"/>
                                    <a:gd name="T1" fmla="*/ 1 h 104"/>
                                    <a:gd name="T2" fmla="*/ 41 w 112"/>
                                    <a:gd name="T3" fmla="*/ 4 h 104"/>
                                    <a:gd name="T4" fmla="*/ 49 w 112"/>
                                    <a:gd name="T5" fmla="*/ 6 h 104"/>
                                    <a:gd name="T6" fmla="*/ 59 w 112"/>
                                    <a:gd name="T7" fmla="*/ 10 h 104"/>
                                    <a:gd name="T8" fmla="*/ 65 w 112"/>
                                    <a:gd name="T9" fmla="*/ 18 h 104"/>
                                    <a:gd name="T10" fmla="*/ 71 w 112"/>
                                    <a:gd name="T11" fmla="*/ 26 h 104"/>
                                    <a:gd name="T12" fmla="*/ 75 w 112"/>
                                    <a:gd name="T13" fmla="*/ 31 h 104"/>
                                    <a:gd name="T14" fmla="*/ 90 w 112"/>
                                    <a:gd name="T15" fmla="*/ 37 h 104"/>
                                    <a:gd name="T16" fmla="*/ 106 w 112"/>
                                    <a:gd name="T17" fmla="*/ 48 h 104"/>
                                    <a:gd name="T18" fmla="*/ 110 w 112"/>
                                    <a:gd name="T19" fmla="*/ 66 h 104"/>
                                    <a:gd name="T20" fmla="*/ 112 w 112"/>
                                    <a:gd name="T21" fmla="*/ 73 h 104"/>
                                    <a:gd name="T22" fmla="*/ 109 w 112"/>
                                    <a:gd name="T23" fmla="*/ 79 h 104"/>
                                    <a:gd name="T24" fmla="*/ 104 w 112"/>
                                    <a:gd name="T25" fmla="*/ 82 h 104"/>
                                    <a:gd name="T26" fmla="*/ 100 w 112"/>
                                    <a:gd name="T27" fmla="*/ 82 h 104"/>
                                    <a:gd name="T28" fmla="*/ 97 w 112"/>
                                    <a:gd name="T29" fmla="*/ 81 h 104"/>
                                    <a:gd name="T30" fmla="*/ 94 w 112"/>
                                    <a:gd name="T31" fmla="*/ 78 h 104"/>
                                    <a:gd name="T32" fmla="*/ 87 w 112"/>
                                    <a:gd name="T33" fmla="*/ 64 h 104"/>
                                    <a:gd name="T34" fmla="*/ 77 w 112"/>
                                    <a:gd name="T35" fmla="*/ 50 h 104"/>
                                    <a:gd name="T36" fmla="*/ 72 w 112"/>
                                    <a:gd name="T37" fmla="*/ 54 h 104"/>
                                    <a:gd name="T38" fmla="*/ 69 w 112"/>
                                    <a:gd name="T39" fmla="*/ 61 h 104"/>
                                    <a:gd name="T40" fmla="*/ 69 w 112"/>
                                    <a:gd name="T41" fmla="*/ 73 h 104"/>
                                    <a:gd name="T42" fmla="*/ 66 w 112"/>
                                    <a:gd name="T43" fmla="*/ 95 h 104"/>
                                    <a:gd name="T44" fmla="*/ 53 w 112"/>
                                    <a:gd name="T45" fmla="*/ 104 h 104"/>
                                    <a:gd name="T46" fmla="*/ 41 w 112"/>
                                    <a:gd name="T47" fmla="*/ 92 h 104"/>
                                    <a:gd name="T48" fmla="*/ 41 w 112"/>
                                    <a:gd name="T49" fmla="*/ 79 h 104"/>
                                    <a:gd name="T50" fmla="*/ 49 w 112"/>
                                    <a:gd name="T51" fmla="*/ 78 h 104"/>
                                    <a:gd name="T52" fmla="*/ 52 w 112"/>
                                    <a:gd name="T53" fmla="*/ 75 h 104"/>
                                    <a:gd name="T54" fmla="*/ 47 w 112"/>
                                    <a:gd name="T55" fmla="*/ 73 h 104"/>
                                    <a:gd name="T56" fmla="*/ 38 w 112"/>
                                    <a:gd name="T57" fmla="*/ 73 h 104"/>
                                    <a:gd name="T58" fmla="*/ 37 w 112"/>
                                    <a:gd name="T59" fmla="*/ 64 h 104"/>
                                    <a:gd name="T60" fmla="*/ 41 w 112"/>
                                    <a:gd name="T61" fmla="*/ 57 h 104"/>
                                    <a:gd name="T62" fmla="*/ 40 w 112"/>
                                    <a:gd name="T63" fmla="*/ 53 h 104"/>
                                    <a:gd name="T64" fmla="*/ 31 w 112"/>
                                    <a:gd name="T65" fmla="*/ 53 h 104"/>
                                    <a:gd name="T66" fmla="*/ 25 w 112"/>
                                    <a:gd name="T67" fmla="*/ 53 h 104"/>
                                    <a:gd name="T68" fmla="*/ 24 w 112"/>
                                    <a:gd name="T69" fmla="*/ 53 h 104"/>
                                    <a:gd name="T70" fmla="*/ 24 w 112"/>
                                    <a:gd name="T71" fmla="*/ 50 h 104"/>
                                    <a:gd name="T72" fmla="*/ 33 w 112"/>
                                    <a:gd name="T73" fmla="*/ 44 h 104"/>
                                    <a:gd name="T74" fmla="*/ 37 w 112"/>
                                    <a:gd name="T75" fmla="*/ 39 h 104"/>
                                    <a:gd name="T76" fmla="*/ 37 w 112"/>
                                    <a:gd name="T77" fmla="*/ 38 h 104"/>
                                    <a:gd name="T78" fmla="*/ 34 w 112"/>
                                    <a:gd name="T79" fmla="*/ 31 h 104"/>
                                    <a:gd name="T80" fmla="*/ 25 w 112"/>
                                    <a:gd name="T81" fmla="*/ 28 h 104"/>
                                    <a:gd name="T82" fmla="*/ 13 w 112"/>
                                    <a:gd name="T83" fmla="*/ 28 h 104"/>
                                    <a:gd name="T84" fmla="*/ 5 w 112"/>
                                    <a:gd name="T85" fmla="*/ 28 h 104"/>
                                    <a:gd name="T86" fmla="*/ 2 w 112"/>
                                    <a:gd name="T87" fmla="*/ 26 h 104"/>
                                    <a:gd name="T88" fmla="*/ 0 w 112"/>
                                    <a:gd name="T89" fmla="*/ 25 h 104"/>
                                    <a:gd name="T90" fmla="*/ 5 w 112"/>
                                    <a:gd name="T91" fmla="*/ 23 h 104"/>
                                    <a:gd name="T92" fmla="*/ 11 w 112"/>
                                    <a:gd name="T93" fmla="*/ 19 h 104"/>
                                    <a:gd name="T94" fmla="*/ 15 w 112"/>
                                    <a:gd name="T95" fmla="*/ 12 h 104"/>
                                    <a:gd name="T96" fmla="*/ 19 w 112"/>
                                    <a:gd name="T97" fmla="*/ 10 h 104"/>
                                    <a:gd name="T98" fmla="*/ 21 w 112"/>
                                    <a:gd name="T99" fmla="*/ 7 h 104"/>
                                    <a:gd name="T100" fmla="*/ 25 w 112"/>
                                    <a:gd name="T101" fmla="*/ 1 h 104"/>
                                    <a:gd name="T102" fmla="*/ 31 w 112"/>
                                    <a:gd name="T103" fmla="*/ 0 h 104"/>
                                    <a:gd name="T104" fmla="*/ 34 w 112"/>
                                    <a:gd name="T105" fmla="*/ 0 h 104"/>
                                    <a:gd name="T106" fmla="*/ 37 w 112"/>
                                    <a:gd name="T107" fmla="*/ 0 h 104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</a:cxnLst>
                                  <a:rect l="0" t="0" r="r" b="b"/>
                                  <a:pathLst>
                                    <a:path w="112" h="104">
                                      <a:moveTo>
                                        <a:pt x="37" y="0"/>
                                      </a:moveTo>
                                      <a:lnTo>
                                        <a:pt x="38" y="1"/>
                                      </a:lnTo>
                                      <a:lnTo>
                                        <a:pt x="40" y="4"/>
                                      </a:lnTo>
                                      <a:lnTo>
                                        <a:pt x="41" y="4"/>
                                      </a:lnTo>
                                      <a:lnTo>
                                        <a:pt x="44" y="6"/>
                                      </a:lnTo>
                                      <a:lnTo>
                                        <a:pt x="49" y="6"/>
                                      </a:lnTo>
                                      <a:lnTo>
                                        <a:pt x="53" y="7"/>
                                      </a:lnTo>
                                      <a:lnTo>
                                        <a:pt x="59" y="10"/>
                                      </a:lnTo>
                                      <a:lnTo>
                                        <a:pt x="63" y="13"/>
                                      </a:lnTo>
                                      <a:lnTo>
                                        <a:pt x="65" y="18"/>
                                      </a:lnTo>
                                      <a:lnTo>
                                        <a:pt x="68" y="22"/>
                                      </a:lnTo>
                                      <a:lnTo>
                                        <a:pt x="71" y="26"/>
                                      </a:lnTo>
                                      <a:lnTo>
                                        <a:pt x="74" y="31"/>
                                      </a:lnTo>
                                      <a:lnTo>
                                        <a:pt x="75" y="31"/>
                                      </a:lnTo>
                                      <a:lnTo>
                                        <a:pt x="77" y="32"/>
                                      </a:lnTo>
                                      <a:lnTo>
                                        <a:pt x="90" y="37"/>
                                      </a:lnTo>
                                      <a:lnTo>
                                        <a:pt x="99" y="41"/>
                                      </a:lnTo>
                                      <a:lnTo>
                                        <a:pt x="106" y="48"/>
                                      </a:lnTo>
                                      <a:lnTo>
                                        <a:pt x="110" y="61"/>
                                      </a:lnTo>
                                      <a:lnTo>
                                        <a:pt x="110" y="66"/>
                                      </a:lnTo>
                                      <a:lnTo>
                                        <a:pt x="112" y="70"/>
                                      </a:lnTo>
                                      <a:lnTo>
                                        <a:pt x="112" y="73"/>
                                      </a:lnTo>
                                      <a:lnTo>
                                        <a:pt x="110" y="78"/>
                                      </a:lnTo>
                                      <a:lnTo>
                                        <a:pt x="109" y="79"/>
                                      </a:lnTo>
                                      <a:lnTo>
                                        <a:pt x="106" y="81"/>
                                      </a:lnTo>
                                      <a:lnTo>
                                        <a:pt x="104" y="82"/>
                                      </a:lnTo>
                                      <a:lnTo>
                                        <a:pt x="101" y="82"/>
                                      </a:lnTo>
                                      <a:lnTo>
                                        <a:pt x="100" y="82"/>
                                      </a:lnTo>
                                      <a:lnTo>
                                        <a:pt x="99" y="81"/>
                                      </a:lnTo>
                                      <a:lnTo>
                                        <a:pt x="97" y="81"/>
                                      </a:lnTo>
                                      <a:lnTo>
                                        <a:pt x="96" y="79"/>
                                      </a:lnTo>
                                      <a:lnTo>
                                        <a:pt x="94" y="78"/>
                                      </a:lnTo>
                                      <a:lnTo>
                                        <a:pt x="93" y="75"/>
                                      </a:lnTo>
                                      <a:lnTo>
                                        <a:pt x="87" y="64"/>
                                      </a:lnTo>
                                      <a:lnTo>
                                        <a:pt x="81" y="56"/>
                                      </a:lnTo>
                                      <a:lnTo>
                                        <a:pt x="77" y="50"/>
                                      </a:lnTo>
                                      <a:lnTo>
                                        <a:pt x="74" y="53"/>
                                      </a:lnTo>
                                      <a:lnTo>
                                        <a:pt x="72" y="54"/>
                                      </a:lnTo>
                                      <a:lnTo>
                                        <a:pt x="71" y="57"/>
                                      </a:lnTo>
                                      <a:lnTo>
                                        <a:pt x="69" y="61"/>
                                      </a:lnTo>
                                      <a:lnTo>
                                        <a:pt x="69" y="66"/>
                                      </a:lnTo>
                                      <a:lnTo>
                                        <a:pt x="69" y="73"/>
                                      </a:lnTo>
                                      <a:lnTo>
                                        <a:pt x="69" y="86"/>
                                      </a:lnTo>
                                      <a:lnTo>
                                        <a:pt x="66" y="95"/>
                                      </a:lnTo>
                                      <a:lnTo>
                                        <a:pt x="62" y="100"/>
                                      </a:lnTo>
                                      <a:lnTo>
                                        <a:pt x="53" y="104"/>
                                      </a:lnTo>
                                      <a:lnTo>
                                        <a:pt x="49" y="100"/>
                                      </a:lnTo>
                                      <a:lnTo>
                                        <a:pt x="41" y="92"/>
                                      </a:lnTo>
                                      <a:lnTo>
                                        <a:pt x="35" y="79"/>
                                      </a:lnTo>
                                      <a:lnTo>
                                        <a:pt x="41" y="79"/>
                                      </a:lnTo>
                                      <a:lnTo>
                                        <a:pt x="46" y="79"/>
                                      </a:lnTo>
                                      <a:lnTo>
                                        <a:pt x="49" y="78"/>
                                      </a:lnTo>
                                      <a:lnTo>
                                        <a:pt x="50" y="76"/>
                                      </a:lnTo>
                                      <a:lnTo>
                                        <a:pt x="52" y="75"/>
                                      </a:lnTo>
                                      <a:lnTo>
                                        <a:pt x="52" y="73"/>
                                      </a:lnTo>
                                      <a:lnTo>
                                        <a:pt x="47" y="73"/>
                                      </a:lnTo>
                                      <a:lnTo>
                                        <a:pt x="43" y="73"/>
                                      </a:lnTo>
                                      <a:lnTo>
                                        <a:pt x="38" y="73"/>
                                      </a:lnTo>
                                      <a:lnTo>
                                        <a:pt x="37" y="69"/>
                                      </a:lnTo>
                                      <a:lnTo>
                                        <a:pt x="37" y="64"/>
                                      </a:lnTo>
                                      <a:lnTo>
                                        <a:pt x="38" y="60"/>
                                      </a:lnTo>
                                      <a:lnTo>
                                        <a:pt x="41" y="57"/>
                                      </a:lnTo>
                                      <a:lnTo>
                                        <a:pt x="44" y="53"/>
                                      </a:lnTo>
                                      <a:lnTo>
                                        <a:pt x="40" y="53"/>
                                      </a:lnTo>
                                      <a:lnTo>
                                        <a:pt x="35" y="53"/>
                                      </a:lnTo>
                                      <a:lnTo>
                                        <a:pt x="31" y="53"/>
                                      </a:lnTo>
                                      <a:lnTo>
                                        <a:pt x="24" y="54"/>
                                      </a:lnTo>
                                      <a:lnTo>
                                        <a:pt x="25" y="53"/>
                                      </a:lnTo>
                                      <a:lnTo>
                                        <a:pt x="25" y="53"/>
                                      </a:lnTo>
                                      <a:lnTo>
                                        <a:pt x="24" y="53"/>
                                      </a:lnTo>
                                      <a:lnTo>
                                        <a:pt x="22" y="51"/>
                                      </a:lnTo>
                                      <a:lnTo>
                                        <a:pt x="24" y="50"/>
                                      </a:lnTo>
                                      <a:lnTo>
                                        <a:pt x="30" y="47"/>
                                      </a:lnTo>
                                      <a:lnTo>
                                        <a:pt x="33" y="44"/>
                                      </a:lnTo>
                                      <a:lnTo>
                                        <a:pt x="35" y="42"/>
                                      </a:lnTo>
                                      <a:lnTo>
                                        <a:pt x="37" y="39"/>
                                      </a:lnTo>
                                      <a:lnTo>
                                        <a:pt x="37" y="38"/>
                                      </a:lnTo>
                                      <a:lnTo>
                                        <a:pt x="37" y="38"/>
                                      </a:lnTo>
                                      <a:lnTo>
                                        <a:pt x="35" y="34"/>
                                      </a:lnTo>
                                      <a:lnTo>
                                        <a:pt x="34" y="31"/>
                                      </a:lnTo>
                                      <a:lnTo>
                                        <a:pt x="30" y="29"/>
                                      </a:lnTo>
                                      <a:lnTo>
                                        <a:pt x="25" y="28"/>
                                      </a:lnTo>
                                      <a:lnTo>
                                        <a:pt x="19" y="28"/>
                                      </a:lnTo>
                                      <a:lnTo>
                                        <a:pt x="13" y="28"/>
                                      </a:lnTo>
                                      <a:lnTo>
                                        <a:pt x="9" y="28"/>
                                      </a:lnTo>
                                      <a:lnTo>
                                        <a:pt x="5" y="28"/>
                                      </a:lnTo>
                                      <a:lnTo>
                                        <a:pt x="3" y="28"/>
                                      </a:lnTo>
                                      <a:lnTo>
                                        <a:pt x="2" y="26"/>
                                      </a:lnTo>
                                      <a:lnTo>
                                        <a:pt x="0" y="26"/>
                                      </a:lnTo>
                                      <a:lnTo>
                                        <a:pt x="0" y="25"/>
                                      </a:lnTo>
                                      <a:lnTo>
                                        <a:pt x="3" y="25"/>
                                      </a:lnTo>
                                      <a:lnTo>
                                        <a:pt x="5" y="23"/>
                                      </a:lnTo>
                                      <a:lnTo>
                                        <a:pt x="8" y="23"/>
                                      </a:lnTo>
                                      <a:lnTo>
                                        <a:pt x="11" y="19"/>
                                      </a:lnTo>
                                      <a:lnTo>
                                        <a:pt x="12" y="16"/>
                                      </a:lnTo>
                                      <a:lnTo>
                                        <a:pt x="15" y="12"/>
                                      </a:lnTo>
                                      <a:lnTo>
                                        <a:pt x="16" y="9"/>
                                      </a:lnTo>
                                      <a:lnTo>
                                        <a:pt x="19" y="10"/>
                                      </a:lnTo>
                                      <a:lnTo>
                                        <a:pt x="22" y="12"/>
                                      </a:lnTo>
                                      <a:lnTo>
                                        <a:pt x="21" y="7"/>
                                      </a:lnTo>
                                      <a:lnTo>
                                        <a:pt x="19" y="4"/>
                                      </a:lnTo>
                                      <a:lnTo>
                                        <a:pt x="25" y="1"/>
                                      </a:lnTo>
                                      <a:lnTo>
                                        <a:pt x="30" y="1"/>
                                      </a:lnTo>
                                      <a:lnTo>
                                        <a:pt x="31" y="0"/>
                                      </a:lnTo>
                                      <a:lnTo>
                                        <a:pt x="33" y="0"/>
                                      </a:lnTo>
                                      <a:lnTo>
                                        <a:pt x="34" y="0"/>
                                      </a:lnTo>
                                      <a:lnTo>
                                        <a:pt x="35" y="0"/>
                                      </a:lnTo>
                                      <a:lnTo>
                                        <a:pt x="3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0">
                                  <a:noFill/>
                                  <a:prstDash val="solid"/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lang="en-US" sz="14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76" name="Group 75"/>
                                <p:cNvGrpSpPr/>
                                <p:nvPr/>
                              </p:nvGrpSpPr>
                              <p:grpSpPr>
                                <a:xfrm>
                                  <a:off x="1844676" y="661988"/>
                                  <a:ext cx="5534025" cy="5184776"/>
                                  <a:chOff x="1844676" y="661988"/>
                                  <a:chExt cx="5534025" cy="5184776"/>
                                </a:xfrm>
                                <a:grpFill/>
                              </p:grpSpPr>
                              <p:sp>
                                <p:nvSpPr>
                                  <p:cNvPr id="79" name="Freeform 282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474913" y="1108076"/>
                                    <a:ext cx="530225" cy="657225"/>
                                  </a:xfrm>
                                  <a:custGeom>
                                    <a:avLst/>
                                    <a:gdLst>
                                      <a:gd name="T0" fmla="*/ 317 w 334"/>
                                      <a:gd name="T1" fmla="*/ 21 h 414"/>
                                      <a:gd name="T2" fmla="*/ 270 w 334"/>
                                      <a:gd name="T3" fmla="*/ 76 h 414"/>
                                      <a:gd name="T4" fmla="*/ 265 w 334"/>
                                      <a:gd name="T5" fmla="*/ 88 h 414"/>
                                      <a:gd name="T6" fmla="*/ 235 w 334"/>
                                      <a:gd name="T7" fmla="*/ 120 h 414"/>
                                      <a:gd name="T8" fmla="*/ 199 w 334"/>
                                      <a:gd name="T9" fmla="*/ 148 h 414"/>
                                      <a:gd name="T10" fmla="*/ 206 w 334"/>
                                      <a:gd name="T11" fmla="*/ 157 h 414"/>
                                      <a:gd name="T12" fmla="*/ 191 w 334"/>
                                      <a:gd name="T13" fmla="*/ 186 h 414"/>
                                      <a:gd name="T14" fmla="*/ 162 w 334"/>
                                      <a:gd name="T15" fmla="*/ 222 h 414"/>
                                      <a:gd name="T16" fmla="*/ 174 w 334"/>
                                      <a:gd name="T17" fmla="*/ 248 h 414"/>
                                      <a:gd name="T18" fmla="*/ 179 w 334"/>
                                      <a:gd name="T19" fmla="*/ 273 h 414"/>
                                      <a:gd name="T20" fmla="*/ 147 w 334"/>
                                      <a:gd name="T21" fmla="*/ 302 h 414"/>
                                      <a:gd name="T22" fmla="*/ 131 w 334"/>
                                      <a:gd name="T23" fmla="*/ 311 h 414"/>
                                      <a:gd name="T24" fmla="*/ 116 w 334"/>
                                      <a:gd name="T25" fmla="*/ 317 h 414"/>
                                      <a:gd name="T26" fmla="*/ 108 w 334"/>
                                      <a:gd name="T27" fmla="*/ 333 h 414"/>
                                      <a:gd name="T28" fmla="*/ 108 w 334"/>
                                      <a:gd name="T29" fmla="*/ 365 h 414"/>
                                      <a:gd name="T30" fmla="*/ 99 w 334"/>
                                      <a:gd name="T31" fmla="*/ 383 h 414"/>
                                      <a:gd name="T32" fmla="*/ 58 w 334"/>
                                      <a:gd name="T33" fmla="*/ 411 h 414"/>
                                      <a:gd name="T34" fmla="*/ 34 w 334"/>
                                      <a:gd name="T35" fmla="*/ 402 h 414"/>
                                      <a:gd name="T36" fmla="*/ 24 w 334"/>
                                      <a:gd name="T37" fmla="*/ 384 h 414"/>
                                      <a:gd name="T38" fmla="*/ 28 w 334"/>
                                      <a:gd name="T39" fmla="*/ 368 h 414"/>
                                      <a:gd name="T40" fmla="*/ 20 w 334"/>
                                      <a:gd name="T41" fmla="*/ 359 h 414"/>
                                      <a:gd name="T42" fmla="*/ 12 w 334"/>
                                      <a:gd name="T43" fmla="*/ 365 h 414"/>
                                      <a:gd name="T44" fmla="*/ 8 w 334"/>
                                      <a:gd name="T45" fmla="*/ 374 h 414"/>
                                      <a:gd name="T46" fmla="*/ 0 w 334"/>
                                      <a:gd name="T47" fmla="*/ 371 h 414"/>
                                      <a:gd name="T48" fmla="*/ 15 w 334"/>
                                      <a:gd name="T49" fmla="*/ 346 h 414"/>
                                      <a:gd name="T50" fmla="*/ 28 w 334"/>
                                      <a:gd name="T51" fmla="*/ 331 h 414"/>
                                      <a:gd name="T52" fmla="*/ 39 w 334"/>
                                      <a:gd name="T53" fmla="*/ 323 h 414"/>
                                      <a:gd name="T54" fmla="*/ 44 w 334"/>
                                      <a:gd name="T55" fmla="*/ 323 h 414"/>
                                      <a:gd name="T56" fmla="*/ 49 w 334"/>
                                      <a:gd name="T57" fmla="*/ 323 h 414"/>
                                      <a:gd name="T58" fmla="*/ 65 w 334"/>
                                      <a:gd name="T59" fmla="*/ 305 h 414"/>
                                      <a:gd name="T60" fmla="*/ 102 w 334"/>
                                      <a:gd name="T61" fmla="*/ 266 h 414"/>
                                      <a:gd name="T62" fmla="*/ 108 w 334"/>
                                      <a:gd name="T63" fmla="*/ 242 h 414"/>
                                      <a:gd name="T64" fmla="*/ 93 w 334"/>
                                      <a:gd name="T65" fmla="*/ 236 h 414"/>
                                      <a:gd name="T66" fmla="*/ 81 w 334"/>
                                      <a:gd name="T67" fmla="*/ 229 h 414"/>
                                      <a:gd name="T68" fmla="*/ 86 w 334"/>
                                      <a:gd name="T69" fmla="*/ 210 h 414"/>
                                      <a:gd name="T70" fmla="*/ 74 w 334"/>
                                      <a:gd name="T71" fmla="*/ 211 h 414"/>
                                      <a:gd name="T72" fmla="*/ 84 w 334"/>
                                      <a:gd name="T73" fmla="*/ 188 h 414"/>
                                      <a:gd name="T74" fmla="*/ 144 w 334"/>
                                      <a:gd name="T75" fmla="*/ 128 h 414"/>
                                      <a:gd name="T76" fmla="*/ 190 w 334"/>
                                      <a:gd name="T77" fmla="*/ 92 h 414"/>
                                      <a:gd name="T78" fmla="*/ 184 w 334"/>
                                      <a:gd name="T79" fmla="*/ 100 h 414"/>
                                      <a:gd name="T80" fmla="*/ 159 w 334"/>
                                      <a:gd name="T81" fmla="*/ 126 h 414"/>
                                      <a:gd name="T82" fmla="*/ 174 w 334"/>
                                      <a:gd name="T83" fmla="*/ 113 h 414"/>
                                      <a:gd name="T84" fmla="*/ 199 w 334"/>
                                      <a:gd name="T85" fmla="*/ 92 h 414"/>
                                      <a:gd name="T86" fmla="*/ 218 w 334"/>
                                      <a:gd name="T87" fmla="*/ 92 h 414"/>
                                      <a:gd name="T88" fmla="*/ 207 w 334"/>
                                      <a:gd name="T89" fmla="*/ 112 h 414"/>
                                      <a:gd name="T90" fmla="*/ 193 w 334"/>
                                      <a:gd name="T91" fmla="*/ 138 h 414"/>
                                      <a:gd name="T92" fmla="*/ 221 w 334"/>
                                      <a:gd name="T93" fmla="*/ 110 h 414"/>
                                      <a:gd name="T94" fmla="*/ 279 w 334"/>
                                      <a:gd name="T95" fmla="*/ 44 h 414"/>
                                      <a:gd name="T96" fmla="*/ 332 w 334"/>
                                      <a:gd name="T97" fmla="*/ 0 h 414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</a:cxnLst>
                                    <a:rect l="0" t="0" r="r" b="b"/>
                                    <a:pathLst>
                                      <a:path w="334" h="414">
                                        <a:moveTo>
                                          <a:pt x="332" y="0"/>
                                        </a:moveTo>
                                        <a:lnTo>
                                          <a:pt x="334" y="2"/>
                                        </a:lnTo>
                                        <a:lnTo>
                                          <a:pt x="317" y="21"/>
                                        </a:lnTo>
                                        <a:lnTo>
                                          <a:pt x="301" y="38"/>
                                        </a:lnTo>
                                        <a:lnTo>
                                          <a:pt x="284" y="56"/>
                                        </a:lnTo>
                                        <a:lnTo>
                                          <a:pt x="270" y="76"/>
                                        </a:lnTo>
                                        <a:lnTo>
                                          <a:pt x="275" y="75"/>
                                        </a:lnTo>
                                        <a:lnTo>
                                          <a:pt x="279" y="72"/>
                                        </a:lnTo>
                                        <a:lnTo>
                                          <a:pt x="265" y="88"/>
                                        </a:lnTo>
                                        <a:lnTo>
                                          <a:pt x="253" y="101"/>
                                        </a:lnTo>
                                        <a:lnTo>
                                          <a:pt x="244" y="112"/>
                                        </a:lnTo>
                                        <a:lnTo>
                                          <a:pt x="235" y="120"/>
                                        </a:lnTo>
                                        <a:lnTo>
                                          <a:pt x="225" y="128"/>
                                        </a:lnTo>
                                        <a:lnTo>
                                          <a:pt x="213" y="136"/>
                                        </a:lnTo>
                                        <a:lnTo>
                                          <a:pt x="199" y="148"/>
                                        </a:lnTo>
                                        <a:lnTo>
                                          <a:pt x="201" y="150"/>
                                        </a:lnTo>
                                        <a:lnTo>
                                          <a:pt x="204" y="153"/>
                                        </a:lnTo>
                                        <a:lnTo>
                                          <a:pt x="206" y="157"/>
                                        </a:lnTo>
                                        <a:lnTo>
                                          <a:pt x="206" y="160"/>
                                        </a:lnTo>
                                        <a:lnTo>
                                          <a:pt x="200" y="175"/>
                                        </a:lnTo>
                                        <a:lnTo>
                                          <a:pt x="191" y="186"/>
                                        </a:lnTo>
                                        <a:lnTo>
                                          <a:pt x="181" y="198"/>
                                        </a:lnTo>
                                        <a:lnTo>
                                          <a:pt x="171" y="208"/>
                                        </a:lnTo>
                                        <a:lnTo>
                                          <a:pt x="162" y="222"/>
                                        </a:lnTo>
                                        <a:lnTo>
                                          <a:pt x="162" y="232"/>
                                        </a:lnTo>
                                        <a:lnTo>
                                          <a:pt x="166" y="241"/>
                                        </a:lnTo>
                                        <a:lnTo>
                                          <a:pt x="174" y="248"/>
                                        </a:lnTo>
                                        <a:lnTo>
                                          <a:pt x="181" y="257"/>
                                        </a:lnTo>
                                        <a:lnTo>
                                          <a:pt x="184" y="264"/>
                                        </a:lnTo>
                                        <a:lnTo>
                                          <a:pt x="179" y="273"/>
                                        </a:lnTo>
                                        <a:lnTo>
                                          <a:pt x="165" y="286"/>
                                        </a:lnTo>
                                        <a:lnTo>
                                          <a:pt x="155" y="296"/>
                                        </a:lnTo>
                                        <a:lnTo>
                                          <a:pt x="147" y="302"/>
                                        </a:lnTo>
                                        <a:lnTo>
                                          <a:pt x="141" y="307"/>
                                        </a:lnTo>
                                        <a:lnTo>
                                          <a:pt x="137" y="309"/>
                                        </a:lnTo>
                                        <a:lnTo>
                                          <a:pt x="131" y="311"/>
                                        </a:lnTo>
                                        <a:lnTo>
                                          <a:pt x="127" y="314"/>
                                        </a:lnTo>
                                        <a:lnTo>
                                          <a:pt x="121" y="315"/>
                                        </a:lnTo>
                                        <a:lnTo>
                                          <a:pt x="116" y="317"/>
                                        </a:lnTo>
                                        <a:lnTo>
                                          <a:pt x="113" y="320"/>
                                        </a:lnTo>
                                        <a:lnTo>
                                          <a:pt x="109" y="326"/>
                                        </a:lnTo>
                                        <a:lnTo>
                                          <a:pt x="108" y="333"/>
                                        </a:lnTo>
                                        <a:lnTo>
                                          <a:pt x="108" y="343"/>
                                        </a:lnTo>
                                        <a:lnTo>
                                          <a:pt x="108" y="359"/>
                                        </a:lnTo>
                                        <a:lnTo>
                                          <a:pt x="108" y="365"/>
                                        </a:lnTo>
                                        <a:lnTo>
                                          <a:pt x="108" y="371"/>
                                        </a:lnTo>
                                        <a:lnTo>
                                          <a:pt x="105" y="375"/>
                                        </a:lnTo>
                                        <a:lnTo>
                                          <a:pt x="99" y="383"/>
                                        </a:lnTo>
                                        <a:lnTo>
                                          <a:pt x="90" y="390"/>
                                        </a:lnTo>
                                        <a:lnTo>
                                          <a:pt x="77" y="400"/>
                                        </a:lnTo>
                                        <a:lnTo>
                                          <a:pt x="58" y="411"/>
                                        </a:lnTo>
                                        <a:lnTo>
                                          <a:pt x="49" y="414"/>
                                        </a:lnTo>
                                        <a:lnTo>
                                          <a:pt x="40" y="409"/>
                                        </a:lnTo>
                                        <a:lnTo>
                                          <a:pt x="34" y="402"/>
                                        </a:lnTo>
                                        <a:lnTo>
                                          <a:pt x="28" y="395"/>
                                        </a:lnTo>
                                        <a:lnTo>
                                          <a:pt x="25" y="387"/>
                                        </a:lnTo>
                                        <a:lnTo>
                                          <a:pt x="24" y="384"/>
                                        </a:lnTo>
                                        <a:lnTo>
                                          <a:pt x="25" y="380"/>
                                        </a:lnTo>
                                        <a:lnTo>
                                          <a:pt x="27" y="374"/>
                                        </a:lnTo>
                                        <a:lnTo>
                                          <a:pt x="28" y="368"/>
                                        </a:lnTo>
                                        <a:lnTo>
                                          <a:pt x="28" y="362"/>
                                        </a:lnTo>
                                        <a:lnTo>
                                          <a:pt x="24" y="359"/>
                                        </a:lnTo>
                                        <a:lnTo>
                                          <a:pt x="20" y="359"/>
                                        </a:lnTo>
                                        <a:lnTo>
                                          <a:pt x="17" y="359"/>
                                        </a:lnTo>
                                        <a:lnTo>
                                          <a:pt x="15" y="362"/>
                                        </a:lnTo>
                                        <a:lnTo>
                                          <a:pt x="12" y="365"/>
                                        </a:lnTo>
                                        <a:lnTo>
                                          <a:pt x="11" y="368"/>
                                        </a:lnTo>
                                        <a:lnTo>
                                          <a:pt x="9" y="371"/>
                                        </a:lnTo>
                                        <a:lnTo>
                                          <a:pt x="8" y="374"/>
                                        </a:lnTo>
                                        <a:lnTo>
                                          <a:pt x="5" y="375"/>
                                        </a:lnTo>
                                        <a:lnTo>
                                          <a:pt x="2" y="377"/>
                                        </a:lnTo>
                                        <a:lnTo>
                                          <a:pt x="0" y="371"/>
                                        </a:lnTo>
                                        <a:lnTo>
                                          <a:pt x="3" y="364"/>
                                        </a:lnTo>
                                        <a:lnTo>
                                          <a:pt x="9" y="355"/>
                                        </a:lnTo>
                                        <a:lnTo>
                                          <a:pt x="15" y="346"/>
                                        </a:lnTo>
                                        <a:lnTo>
                                          <a:pt x="20" y="340"/>
                                        </a:lnTo>
                                        <a:lnTo>
                                          <a:pt x="22" y="339"/>
                                        </a:lnTo>
                                        <a:lnTo>
                                          <a:pt x="28" y="331"/>
                                        </a:lnTo>
                                        <a:lnTo>
                                          <a:pt x="33" y="329"/>
                                        </a:lnTo>
                                        <a:lnTo>
                                          <a:pt x="36" y="326"/>
                                        </a:lnTo>
                                        <a:lnTo>
                                          <a:pt x="39" y="323"/>
                                        </a:lnTo>
                                        <a:lnTo>
                                          <a:pt x="42" y="323"/>
                                        </a:lnTo>
                                        <a:lnTo>
                                          <a:pt x="43" y="323"/>
                                        </a:lnTo>
                                        <a:lnTo>
                                          <a:pt x="44" y="323"/>
                                        </a:lnTo>
                                        <a:lnTo>
                                          <a:pt x="46" y="323"/>
                                        </a:lnTo>
                                        <a:lnTo>
                                          <a:pt x="47" y="323"/>
                                        </a:lnTo>
                                        <a:lnTo>
                                          <a:pt x="49" y="323"/>
                                        </a:lnTo>
                                        <a:lnTo>
                                          <a:pt x="55" y="317"/>
                                        </a:lnTo>
                                        <a:lnTo>
                                          <a:pt x="61" y="311"/>
                                        </a:lnTo>
                                        <a:lnTo>
                                          <a:pt x="65" y="305"/>
                                        </a:lnTo>
                                        <a:lnTo>
                                          <a:pt x="81" y="289"/>
                                        </a:lnTo>
                                        <a:lnTo>
                                          <a:pt x="93" y="276"/>
                                        </a:lnTo>
                                        <a:lnTo>
                                          <a:pt x="102" y="266"/>
                                        </a:lnTo>
                                        <a:lnTo>
                                          <a:pt x="106" y="258"/>
                                        </a:lnTo>
                                        <a:lnTo>
                                          <a:pt x="108" y="249"/>
                                        </a:lnTo>
                                        <a:lnTo>
                                          <a:pt x="108" y="242"/>
                                        </a:lnTo>
                                        <a:lnTo>
                                          <a:pt x="105" y="233"/>
                                        </a:lnTo>
                                        <a:lnTo>
                                          <a:pt x="99" y="233"/>
                                        </a:lnTo>
                                        <a:lnTo>
                                          <a:pt x="93" y="236"/>
                                        </a:lnTo>
                                        <a:lnTo>
                                          <a:pt x="87" y="239"/>
                                        </a:lnTo>
                                        <a:lnTo>
                                          <a:pt x="81" y="238"/>
                                        </a:lnTo>
                                        <a:lnTo>
                                          <a:pt x="81" y="229"/>
                                        </a:lnTo>
                                        <a:lnTo>
                                          <a:pt x="86" y="219"/>
                                        </a:lnTo>
                                        <a:lnTo>
                                          <a:pt x="87" y="210"/>
                                        </a:lnTo>
                                        <a:lnTo>
                                          <a:pt x="86" y="210"/>
                                        </a:lnTo>
                                        <a:lnTo>
                                          <a:pt x="83" y="211"/>
                                        </a:lnTo>
                                        <a:lnTo>
                                          <a:pt x="78" y="213"/>
                                        </a:lnTo>
                                        <a:lnTo>
                                          <a:pt x="74" y="211"/>
                                        </a:lnTo>
                                        <a:lnTo>
                                          <a:pt x="74" y="207"/>
                                        </a:lnTo>
                                        <a:lnTo>
                                          <a:pt x="78" y="198"/>
                                        </a:lnTo>
                                        <a:lnTo>
                                          <a:pt x="84" y="188"/>
                                        </a:lnTo>
                                        <a:lnTo>
                                          <a:pt x="93" y="176"/>
                                        </a:lnTo>
                                        <a:lnTo>
                                          <a:pt x="121" y="150"/>
                                        </a:lnTo>
                                        <a:lnTo>
                                          <a:pt x="144" y="128"/>
                                        </a:lnTo>
                                        <a:lnTo>
                                          <a:pt x="162" y="110"/>
                                        </a:lnTo>
                                        <a:lnTo>
                                          <a:pt x="178" y="98"/>
                                        </a:lnTo>
                                        <a:lnTo>
                                          <a:pt x="190" y="92"/>
                                        </a:lnTo>
                                        <a:lnTo>
                                          <a:pt x="188" y="94"/>
                                        </a:lnTo>
                                        <a:lnTo>
                                          <a:pt x="187" y="97"/>
                                        </a:lnTo>
                                        <a:lnTo>
                                          <a:pt x="184" y="100"/>
                                        </a:lnTo>
                                        <a:lnTo>
                                          <a:pt x="178" y="106"/>
                                        </a:lnTo>
                                        <a:lnTo>
                                          <a:pt x="171" y="114"/>
                                        </a:lnTo>
                                        <a:lnTo>
                                          <a:pt x="159" y="126"/>
                                        </a:lnTo>
                                        <a:lnTo>
                                          <a:pt x="143" y="144"/>
                                        </a:lnTo>
                                        <a:lnTo>
                                          <a:pt x="159" y="126"/>
                                        </a:lnTo>
                                        <a:lnTo>
                                          <a:pt x="174" y="113"/>
                                        </a:lnTo>
                                        <a:lnTo>
                                          <a:pt x="184" y="104"/>
                                        </a:lnTo>
                                        <a:lnTo>
                                          <a:pt x="191" y="97"/>
                                        </a:lnTo>
                                        <a:lnTo>
                                          <a:pt x="199" y="92"/>
                                        </a:lnTo>
                                        <a:lnTo>
                                          <a:pt x="204" y="91"/>
                                        </a:lnTo>
                                        <a:lnTo>
                                          <a:pt x="210" y="91"/>
                                        </a:lnTo>
                                        <a:lnTo>
                                          <a:pt x="218" y="92"/>
                                        </a:lnTo>
                                        <a:lnTo>
                                          <a:pt x="218" y="97"/>
                                        </a:lnTo>
                                        <a:lnTo>
                                          <a:pt x="213" y="103"/>
                                        </a:lnTo>
                                        <a:lnTo>
                                          <a:pt x="207" y="112"/>
                                        </a:lnTo>
                                        <a:lnTo>
                                          <a:pt x="200" y="120"/>
                                        </a:lnTo>
                                        <a:lnTo>
                                          <a:pt x="194" y="129"/>
                                        </a:lnTo>
                                        <a:lnTo>
                                          <a:pt x="193" y="138"/>
                                        </a:lnTo>
                                        <a:lnTo>
                                          <a:pt x="196" y="145"/>
                                        </a:lnTo>
                                        <a:lnTo>
                                          <a:pt x="206" y="131"/>
                                        </a:lnTo>
                                        <a:lnTo>
                                          <a:pt x="221" y="110"/>
                                        </a:lnTo>
                                        <a:lnTo>
                                          <a:pt x="240" y="88"/>
                                        </a:lnTo>
                                        <a:lnTo>
                                          <a:pt x="259" y="66"/>
                                        </a:lnTo>
                                        <a:lnTo>
                                          <a:pt x="279" y="44"/>
                                        </a:lnTo>
                                        <a:lnTo>
                                          <a:pt x="300" y="25"/>
                                        </a:lnTo>
                                        <a:lnTo>
                                          <a:pt x="317" y="10"/>
                                        </a:lnTo>
                                        <a:lnTo>
                                          <a:pt x="332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0" name="Freeform 28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59226" y="2905126"/>
                                    <a:ext cx="2455863" cy="2309813"/>
                                  </a:xfrm>
                                  <a:custGeom>
                                    <a:avLst/>
                                    <a:gdLst>
                                      <a:gd name="T0" fmla="*/ 653 w 1547"/>
                                      <a:gd name="T1" fmla="*/ 22 h 1455"/>
                                      <a:gd name="T2" fmla="*/ 687 w 1547"/>
                                      <a:gd name="T3" fmla="*/ 84 h 1455"/>
                                      <a:gd name="T4" fmla="*/ 726 w 1547"/>
                                      <a:gd name="T5" fmla="*/ 131 h 1455"/>
                                      <a:gd name="T6" fmla="*/ 731 w 1547"/>
                                      <a:gd name="T7" fmla="*/ 129 h 1455"/>
                                      <a:gd name="T8" fmla="*/ 790 w 1547"/>
                                      <a:gd name="T9" fmla="*/ 145 h 1455"/>
                                      <a:gd name="T10" fmla="*/ 850 w 1547"/>
                                      <a:gd name="T11" fmla="*/ 169 h 1455"/>
                                      <a:gd name="T12" fmla="*/ 901 w 1547"/>
                                      <a:gd name="T13" fmla="*/ 119 h 1455"/>
                                      <a:gd name="T14" fmla="*/ 933 w 1547"/>
                                      <a:gd name="T15" fmla="*/ 100 h 1455"/>
                                      <a:gd name="T16" fmla="*/ 1090 w 1547"/>
                                      <a:gd name="T17" fmla="*/ 141 h 1455"/>
                                      <a:gd name="T18" fmla="*/ 1136 w 1547"/>
                                      <a:gd name="T19" fmla="*/ 132 h 1455"/>
                                      <a:gd name="T20" fmla="*/ 1158 w 1547"/>
                                      <a:gd name="T21" fmla="*/ 134 h 1455"/>
                                      <a:gd name="T22" fmla="*/ 1214 w 1547"/>
                                      <a:gd name="T23" fmla="*/ 214 h 1455"/>
                                      <a:gd name="T24" fmla="*/ 1256 w 1547"/>
                                      <a:gd name="T25" fmla="*/ 312 h 1455"/>
                                      <a:gd name="T26" fmla="*/ 1305 w 1547"/>
                                      <a:gd name="T27" fmla="*/ 431 h 1455"/>
                                      <a:gd name="T28" fmla="*/ 1340 w 1547"/>
                                      <a:gd name="T29" fmla="*/ 496 h 1455"/>
                                      <a:gd name="T30" fmla="*/ 1407 w 1547"/>
                                      <a:gd name="T31" fmla="*/ 584 h 1455"/>
                                      <a:gd name="T32" fmla="*/ 1447 w 1547"/>
                                      <a:gd name="T33" fmla="*/ 588 h 1455"/>
                                      <a:gd name="T34" fmla="*/ 1528 w 1547"/>
                                      <a:gd name="T35" fmla="*/ 572 h 1455"/>
                                      <a:gd name="T36" fmla="*/ 1547 w 1547"/>
                                      <a:gd name="T37" fmla="*/ 584 h 1455"/>
                                      <a:gd name="T38" fmla="*/ 1456 w 1547"/>
                                      <a:gd name="T39" fmla="*/ 716 h 1455"/>
                                      <a:gd name="T40" fmla="*/ 1425 w 1547"/>
                                      <a:gd name="T41" fmla="*/ 748 h 1455"/>
                                      <a:gd name="T42" fmla="*/ 1357 w 1547"/>
                                      <a:gd name="T43" fmla="*/ 807 h 1455"/>
                                      <a:gd name="T44" fmla="*/ 1281 w 1547"/>
                                      <a:gd name="T45" fmla="*/ 875 h 1455"/>
                                      <a:gd name="T46" fmla="*/ 1259 w 1547"/>
                                      <a:gd name="T47" fmla="*/ 990 h 1455"/>
                                      <a:gd name="T48" fmla="*/ 1238 w 1547"/>
                                      <a:gd name="T49" fmla="*/ 1066 h 1455"/>
                                      <a:gd name="T50" fmla="*/ 1221 w 1547"/>
                                      <a:gd name="T51" fmla="*/ 1113 h 1455"/>
                                      <a:gd name="T52" fmla="*/ 1180 w 1547"/>
                                      <a:gd name="T53" fmla="*/ 1138 h 1455"/>
                                      <a:gd name="T54" fmla="*/ 1115 w 1547"/>
                                      <a:gd name="T55" fmla="*/ 1219 h 1455"/>
                                      <a:gd name="T56" fmla="*/ 1049 w 1547"/>
                                      <a:gd name="T57" fmla="*/ 1286 h 1455"/>
                                      <a:gd name="T58" fmla="*/ 1023 w 1547"/>
                                      <a:gd name="T59" fmla="*/ 1327 h 1455"/>
                                      <a:gd name="T60" fmla="*/ 922 w 1547"/>
                                      <a:gd name="T61" fmla="*/ 1427 h 1455"/>
                                      <a:gd name="T62" fmla="*/ 876 w 1547"/>
                                      <a:gd name="T63" fmla="*/ 1441 h 1455"/>
                                      <a:gd name="T64" fmla="*/ 844 w 1547"/>
                                      <a:gd name="T65" fmla="*/ 1439 h 1455"/>
                                      <a:gd name="T66" fmla="*/ 803 w 1547"/>
                                      <a:gd name="T67" fmla="*/ 1443 h 1455"/>
                                      <a:gd name="T68" fmla="*/ 788 w 1547"/>
                                      <a:gd name="T69" fmla="*/ 1387 h 1455"/>
                                      <a:gd name="T70" fmla="*/ 775 w 1547"/>
                                      <a:gd name="T71" fmla="*/ 1359 h 1455"/>
                                      <a:gd name="T72" fmla="*/ 745 w 1547"/>
                                      <a:gd name="T73" fmla="*/ 1260 h 1455"/>
                                      <a:gd name="T74" fmla="*/ 734 w 1547"/>
                                      <a:gd name="T75" fmla="*/ 1208 h 1455"/>
                                      <a:gd name="T76" fmla="*/ 729 w 1547"/>
                                      <a:gd name="T77" fmla="*/ 1185 h 1455"/>
                                      <a:gd name="T78" fmla="*/ 704 w 1547"/>
                                      <a:gd name="T79" fmla="*/ 1142 h 1455"/>
                                      <a:gd name="T80" fmla="*/ 751 w 1547"/>
                                      <a:gd name="T81" fmla="*/ 1040 h 1455"/>
                                      <a:gd name="T82" fmla="*/ 721 w 1547"/>
                                      <a:gd name="T83" fmla="*/ 949 h 1455"/>
                                      <a:gd name="T84" fmla="*/ 640 w 1547"/>
                                      <a:gd name="T85" fmla="*/ 859 h 1455"/>
                                      <a:gd name="T86" fmla="*/ 655 w 1547"/>
                                      <a:gd name="T87" fmla="*/ 792 h 1455"/>
                                      <a:gd name="T88" fmla="*/ 574 w 1547"/>
                                      <a:gd name="T89" fmla="*/ 761 h 1455"/>
                                      <a:gd name="T90" fmla="*/ 525 w 1547"/>
                                      <a:gd name="T91" fmla="*/ 723 h 1455"/>
                                      <a:gd name="T92" fmla="*/ 386 w 1547"/>
                                      <a:gd name="T93" fmla="*/ 774 h 1455"/>
                                      <a:gd name="T94" fmla="*/ 292 w 1547"/>
                                      <a:gd name="T95" fmla="*/ 785 h 1455"/>
                                      <a:gd name="T96" fmla="*/ 113 w 1547"/>
                                      <a:gd name="T97" fmla="*/ 701 h 1455"/>
                                      <a:gd name="T98" fmla="*/ 31 w 1547"/>
                                      <a:gd name="T99" fmla="*/ 647 h 1455"/>
                                      <a:gd name="T100" fmla="*/ 24 w 1547"/>
                                      <a:gd name="T101" fmla="*/ 568 h 1455"/>
                                      <a:gd name="T102" fmla="*/ 2 w 1547"/>
                                      <a:gd name="T103" fmla="*/ 436 h 1455"/>
                                      <a:gd name="T104" fmla="*/ 226 w 1547"/>
                                      <a:gd name="T105" fmla="*/ 92 h 1455"/>
                                      <a:gd name="T106" fmla="*/ 289 w 1547"/>
                                      <a:gd name="T107" fmla="*/ 56 h 1455"/>
                                      <a:gd name="T108" fmla="*/ 360 w 1547"/>
                                      <a:gd name="T109" fmla="*/ 73 h 1455"/>
                                      <a:gd name="T110" fmla="*/ 511 w 1547"/>
                                      <a:gd name="T111" fmla="*/ 10 h 1455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  <a:cxn ang="0">
                                        <a:pos x="T98" y="T99"/>
                                      </a:cxn>
                                      <a:cxn ang="0">
                                        <a:pos x="T100" y="T101"/>
                                      </a:cxn>
                                      <a:cxn ang="0">
                                        <a:pos x="T102" y="T103"/>
                                      </a:cxn>
                                      <a:cxn ang="0">
                                        <a:pos x="T104" y="T105"/>
                                      </a:cxn>
                                      <a:cxn ang="0">
                                        <a:pos x="T106" y="T107"/>
                                      </a:cxn>
                                      <a:cxn ang="0">
                                        <a:pos x="T108" y="T109"/>
                                      </a:cxn>
                                      <a:cxn ang="0">
                                        <a:pos x="T110" y="T111"/>
                                      </a:cxn>
                                    </a:cxnLst>
                                    <a:rect l="0" t="0" r="r" b="b"/>
                                    <a:pathLst>
                                      <a:path w="1547" h="1455">
                                        <a:moveTo>
                                          <a:pt x="625" y="0"/>
                                        </a:moveTo>
                                        <a:lnTo>
                                          <a:pt x="634" y="0"/>
                                        </a:lnTo>
                                        <a:lnTo>
                                          <a:pt x="640" y="2"/>
                                        </a:lnTo>
                                        <a:lnTo>
                                          <a:pt x="643" y="2"/>
                                        </a:lnTo>
                                        <a:lnTo>
                                          <a:pt x="644" y="4"/>
                                        </a:lnTo>
                                        <a:lnTo>
                                          <a:pt x="652" y="12"/>
                                        </a:lnTo>
                                        <a:lnTo>
                                          <a:pt x="653" y="22"/>
                                        </a:lnTo>
                                        <a:lnTo>
                                          <a:pt x="653" y="31"/>
                                        </a:lnTo>
                                        <a:lnTo>
                                          <a:pt x="652" y="41"/>
                                        </a:lnTo>
                                        <a:lnTo>
                                          <a:pt x="652" y="51"/>
                                        </a:lnTo>
                                        <a:lnTo>
                                          <a:pt x="655" y="60"/>
                                        </a:lnTo>
                                        <a:lnTo>
                                          <a:pt x="662" y="69"/>
                                        </a:lnTo>
                                        <a:lnTo>
                                          <a:pt x="677" y="76"/>
                                        </a:lnTo>
                                        <a:lnTo>
                                          <a:pt x="687" y="84"/>
                                        </a:lnTo>
                                        <a:lnTo>
                                          <a:pt x="694" y="91"/>
                                        </a:lnTo>
                                        <a:lnTo>
                                          <a:pt x="700" y="98"/>
                                        </a:lnTo>
                                        <a:lnTo>
                                          <a:pt x="706" y="110"/>
                                        </a:lnTo>
                                        <a:lnTo>
                                          <a:pt x="715" y="126"/>
                                        </a:lnTo>
                                        <a:lnTo>
                                          <a:pt x="721" y="128"/>
                                        </a:lnTo>
                                        <a:lnTo>
                                          <a:pt x="726" y="131"/>
                                        </a:lnTo>
                                        <a:lnTo>
                                          <a:pt x="726" y="131"/>
                                        </a:lnTo>
                                        <a:lnTo>
                                          <a:pt x="728" y="131"/>
                                        </a:lnTo>
                                        <a:lnTo>
                                          <a:pt x="728" y="131"/>
                                        </a:lnTo>
                                        <a:lnTo>
                                          <a:pt x="729" y="131"/>
                                        </a:lnTo>
                                        <a:lnTo>
                                          <a:pt x="729" y="131"/>
                                        </a:lnTo>
                                        <a:lnTo>
                                          <a:pt x="729" y="131"/>
                                        </a:lnTo>
                                        <a:lnTo>
                                          <a:pt x="729" y="129"/>
                                        </a:lnTo>
                                        <a:lnTo>
                                          <a:pt x="731" y="129"/>
                                        </a:lnTo>
                                        <a:lnTo>
                                          <a:pt x="734" y="129"/>
                                        </a:lnTo>
                                        <a:lnTo>
                                          <a:pt x="743" y="131"/>
                                        </a:lnTo>
                                        <a:lnTo>
                                          <a:pt x="750" y="132"/>
                                        </a:lnTo>
                                        <a:lnTo>
                                          <a:pt x="757" y="134"/>
                                        </a:lnTo>
                                        <a:lnTo>
                                          <a:pt x="766" y="136"/>
                                        </a:lnTo>
                                        <a:lnTo>
                                          <a:pt x="776" y="141"/>
                                        </a:lnTo>
                                        <a:lnTo>
                                          <a:pt x="790" y="145"/>
                                        </a:lnTo>
                                        <a:lnTo>
                                          <a:pt x="807" y="153"/>
                                        </a:lnTo>
                                        <a:lnTo>
                                          <a:pt x="831" y="163"/>
                                        </a:lnTo>
                                        <a:lnTo>
                                          <a:pt x="835" y="164"/>
                                        </a:lnTo>
                                        <a:lnTo>
                                          <a:pt x="835" y="163"/>
                                        </a:lnTo>
                                        <a:lnTo>
                                          <a:pt x="838" y="164"/>
                                        </a:lnTo>
                                        <a:lnTo>
                                          <a:pt x="841" y="166"/>
                                        </a:lnTo>
                                        <a:lnTo>
                                          <a:pt x="850" y="169"/>
                                        </a:lnTo>
                                        <a:lnTo>
                                          <a:pt x="861" y="173"/>
                                        </a:lnTo>
                                        <a:lnTo>
                                          <a:pt x="880" y="180"/>
                                        </a:lnTo>
                                        <a:lnTo>
                                          <a:pt x="888" y="169"/>
                                        </a:lnTo>
                                        <a:lnTo>
                                          <a:pt x="889" y="154"/>
                                        </a:lnTo>
                                        <a:lnTo>
                                          <a:pt x="888" y="141"/>
                                        </a:lnTo>
                                        <a:lnTo>
                                          <a:pt x="889" y="126"/>
                                        </a:lnTo>
                                        <a:lnTo>
                                          <a:pt x="901" y="119"/>
                                        </a:lnTo>
                                        <a:lnTo>
                                          <a:pt x="910" y="114"/>
                                        </a:lnTo>
                                        <a:lnTo>
                                          <a:pt x="914" y="112"/>
                                        </a:lnTo>
                                        <a:lnTo>
                                          <a:pt x="917" y="112"/>
                                        </a:lnTo>
                                        <a:lnTo>
                                          <a:pt x="922" y="112"/>
                                        </a:lnTo>
                                        <a:lnTo>
                                          <a:pt x="924" y="109"/>
                                        </a:lnTo>
                                        <a:lnTo>
                                          <a:pt x="929" y="104"/>
                                        </a:lnTo>
                                        <a:lnTo>
                                          <a:pt x="933" y="100"/>
                                        </a:lnTo>
                                        <a:lnTo>
                                          <a:pt x="971" y="112"/>
                                        </a:lnTo>
                                        <a:lnTo>
                                          <a:pt x="1004" y="120"/>
                                        </a:lnTo>
                                        <a:lnTo>
                                          <a:pt x="1030" y="126"/>
                                        </a:lnTo>
                                        <a:lnTo>
                                          <a:pt x="1051" y="132"/>
                                        </a:lnTo>
                                        <a:lnTo>
                                          <a:pt x="1067" y="136"/>
                                        </a:lnTo>
                                        <a:lnTo>
                                          <a:pt x="1080" y="139"/>
                                        </a:lnTo>
                                        <a:lnTo>
                                          <a:pt x="1090" y="141"/>
                                        </a:lnTo>
                                        <a:lnTo>
                                          <a:pt x="1099" y="142"/>
                                        </a:lnTo>
                                        <a:lnTo>
                                          <a:pt x="1106" y="142"/>
                                        </a:lnTo>
                                        <a:lnTo>
                                          <a:pt x="1115" y="142"/>
                                        </a:lnTo>
                                        <a:lnTo>
                                          <a:pt x="1124" y="142"/>
                                        </a:lnTo>
                                        <a:lnTo>
                                          <a:pt x="1127" y="138"/>
                                        </a:lnTo>
                                        <a:lnTo>
                                          <a:pt x="1131" y="135"/>
                                        </a:lnTo>
                                        <a:lnTo>
                                          <a:pt x="1136" y="132"/>
                                        </a:lnTo>
                                        <a:lnTo>
                                          <a:pt x="1137" y="132"/>
                                        </a:lnTo>
                                        <a:lnTo>
                                          <a:pt x="1137" y="132"/>
                                        </a:lnTo>
                                        <a:lnTo>
                                          <a:pt x="1137" y="132"/>
                                        </a:lnTo>
                                        <a:lnTo>
                                          <a:pt x="1139" y="132"/>
                                        </a:lnTo>
                                        <a:lnTo>
                                          <a:pt x="1142" y="132"/>
                                        </a:lnTo>
                                        <a:lnTo>
                                          <a:pt x="1149" y="132"/>
                                        </a:lnTo>
                                        <a:lnTo>
                                          <a:pt x="1158" y="134"/>
                                        </a:lnTo>
                                        <a:lnTo>
                                          <a:pt x="1168" y="136"/>
                                        </a:lnTo>
                                        <a:lnTo>
                                          <a:pt x="1174" y="142"/>
                                        </a:lnTo>
                                        <a:lnTo>
                                          <a:pt x="1178" y="150"/>
                                        </a:lnTo>
                                        <a:lnTo>
                                          <a:pt x="1186" y="161"/>
                                        </a:lnTo>
                                        <a:lnTo>
                                          <a:pt x="1194" y="178"/>
                                        </a:lnTo>
                                        <a:lnTo>
                                          <a:pt x="1203" y="195"/>
                                        </a:lnTo>
                                        <a:lnTo>
                                          <a:pt x="1214" y="214"/>
                                        </a:lnTo>
                                        <a:lnTo>
                                          <a:pt x="1222" y="232"/>
                                        </a:lnTo>
                                        <a:lnTo>
                                          <a:pt x="1231" y="249"/>
                                        </a:lnTo>
                                        <a:lnTo>
                                          <a:pt x="1238" y="263"/>
                                        </a:lnTo>
                                        <a:lnTo>
                                          <a:pt x="1243" y="271"/>
                                        </a:lnTo>
                                        <a:lnTo>
                                          <a:pt x="1246" y="276"/>
                                        </a:lnTo>
                                        <a:lnTo>
                                          <a:pt x="1252" y="293"/>
                                        </a:lnTo>
                                        <a:lnTo>
                                          <a:pt x="1256" y="312"/>
                                        </a:lnTo>
                                        <a:lnTo>
                                          <a:pt x="1262" y="331"/>
                                        </a:lnTo>
                                        <a:lnTo>
                                          <a:pt x="1271" y="349"/>
                                        </a:lnTo>
                                        <a:lnTo>
                                          <a:pt x="1283" y="362"/>
                                        </a:lnTo>
                                        <a:lnTo>
                                          <a:pt x="1290" y="378"/>
                                        </a:lnTo>
                                        <a:lnTo>
                                          <a:pt x="1294" y="396"/>
                                        </a:lnTo>
                                        <a:lnTo>
                                          <a:pt x="1299" y="414"/>
                                        </a:lnTo>
                                        <a:lnTo>
                                          <a:pt x="1305" y="431"/>
                                        </a:lnTo>
                                        <a:lnTo>
                                          <a:pt x="1312" y="447"/>
                                        </a:lnTo>
                                        <a:lnTo>
                                          <a:pt x="1324" y="462"/>
                                        </a:lnTo>
                                        <a:lnTo>
                                          <a:pt x="1340" y="472"/>
                                        </a:lnTo>
                                        <a:lnTo>
                                          <a:pt x="1341" y="478"/>
                                        </a:lnTo>
                                        <a:lnTo>
                                          <a:pt x="1341" y="484"/>
                                        </a:lnTo>
                                        <a:lnTo>
                                          <a:pt x="1340" y="490"/>
                                        </a:lnTo>
                                        <a:lnTo>
                                          <a:pt x="1340" y="496"/>
                                        </a:lnTo>
                                        <a:lnTo>
                                          <a:pt x="1354" y="518"/>
                                        </a:lnTo>
                                        <a:lnTo>
                                          <a:pt x="1366" y="537"/>
                                        </a:lnTo>
                                        <a:lnTo>
                                          <a:pt x="1375" y="550"/>
                                        </a:lnTo>
                                        <a:lnTo>
                                          <a:pt x="1384" y="562"/>
                                        </a:lnTo>
                                        <a:lnTo>
                                          <a:pt x="1391" y="570"/>
                                        </a:lnTo>
                                        <a:lnTo>
                                          <a:pt x="1398" y="578"/>
                                        </a:lnTo>
                                        <a:lnTo>
                                          <a:pt x="1407" y="584"/>
                                        </a:lnTo>
                                        <a:lnTo>
                                          <a:pt x="1417" y="591"/>
                                        </a:lnTo>
                                        <a:lnTo>
                                          <a:pt x="1429" y="598"/>
                                        </a:lnTo>
                                        <a:lnTo>
                                          <a:pt x="1435" y="595"/>
                                        </a:lnTo>
                                        <a:lnTo>
                                          <a:pt x="1440" y="592"/>
                                        </a:lnTo>
                                        <a:lnTo>
                                          <a:pt x="1444" y="591"/>
                                        </a:lnTo>
                                        <a:lnTo>
                                          <a:pt x="1445" y="590"/>
                                        </a:lnTo>
                                        <a:lnTo>
                                          <a:pt x="1447" y="588"/>
                                        </a:lnTo>
                                        <a:lnTo>
                                          <a:pt x="1450" y="588"/>
                                        </a:lnTo>
                                        <a:lnTo>
                                          <a:pt x="1450" y="588"/>
                                        </a:lnTo>
                                        <a:lnTo>
                                          <a:pt x="1453" y="588"/>
                                        </a:lnTo>
                                        <a:lnTo>
                                          <a:pt x="1481" y="582"/>
                                        </a:lnTo>
                                        <a:lnTo>
                                          <a:pt x="1501" y="578"/>
                                        </a:lnTo>
                                        <a:lnTo>
                                          <a:pt x="1517" y="573"/>
                                        </a:lnTo>
                                        <a:lnTo>
                                          <a:pt x="1528" y="572"/>
                                        </a:lnTo>
                                        <a:lnTo>
                                          <a:pt x="1535" y="572"/>
                                        </a:lnTo>
                                        <a:lnTo>
                                          <a:pt x="1541" y="572"/>
                                        </a:lnTo>
                                        <a:lnTo>
                                          <a:pt x="1544" y="573"/>
                                        </a:lnTo>
                                        <a:lnTo>
                                          <a:pt x="1547" y="575"/>
                                        </a:lnTo>
                                        <a:lnTo>
                                          <a:pt x="1547" y="578"/>
                                        </a:lnTo>
                                        <a:lnTo>
                                          <a:pt x="1547" y="581"/>
                                        </a:lnTo>
                                        <a:lnTo>
                                          <a:pt x="1547" y="584"/>
                                        </a:lnTo>
                                        <a:lnTo>
                                          <a:pt x="1535" y="607"/>
                                        </a:lnTo>
                                        <a:lnTo>
                                          <a:pt x="1519" y="629"/>
                                        </a:lnTo>
                                        <a:lnTo>
                                          <a:pt x="1500" y="650"/>
                                        </a:lnTo>
                                        <a:lnTo>
                                          <a:pt x="1482" y="670"/>
                                        </a:lnTo>
                                        <a:lnTo>
                                          <a:pt x="1466" y="691"/>
                                        </a:lnTo>
                                        <a:lnTo>
                                          <a:pt x="1453" y="716"/>
                                        </a:lnTo>
                                        <a:lnTo>
                                          <a:pt x="1456" y="716"/>
                                        </a:lnTo>
                                        <a:lnTo>
                                          <a:pt x="1456" y="717"/>
                                        </a:lnTo>
                                        <a:lnTo>
                                          <a:pt x="1454" y="719"/>
                                        </a:lnTo>
                                        <a:lnTo>
                                          <a:pt x="1451" y="722"/>
                                        </a:lnTo>
                                        <a:lnTo>
                                          <a:pt x="1450" y="729"/>
                                        </a:lnTo>
                                        <a:lnTo>
                                          <a:pt x="1445" y="729"/>
                                        </a:lnTo>
                                        <a:lnTo>
                                          <a:pt x="1435" y="738"/>
                                        </a:lnTo>
                                        <a:lnTo>
                                          <a:pt x="1425" y="748"/>
                                        </a:lnTo>
                                        <a:lnTo>
                                          <a:pt x="1415" y="758"/>
                                        </a:lnTo>
                                        <a:lnTo>
                                          <a:pt x="1404" y="765"/>
                                        </a:lnTo>
                                        <a:lnTo>
                                          <a:pt x="1395" y="768"/>
                                        </a:lnTo>
                                        <a:lnTo>
                                          <a:pt x="1382" y="774"/>
                                        </a:lnTo>
                                        <a:lnTo>
                                          <a:pt x="1373" y="785"/>
                                        </a:lnTo>
                                        <a:lnTo>
                                          <a:pt x="1365" y="795"/>
                                        </a:lnTo>
                                        <a:lnTo>
                                          <a:pt x="1357" y="807"/>
                                        </a:lnTo>
                                        <a:lnTo>
                                          <a:pt x="1349" y="817"/>
                                        </a:lnTo>
                                        <a:lnTo>
                                          <a:pt x="1337" y="830"/>
                                        </a:lnTo>
                                        <a:lnTo>
                                          <a:pt x="1324" y="842"/>
                                        </a:lnTo>
                                        <a:lnTo>
                                          <a:pt x="1309" y="853"/>
                                        </a:lnTo>
                                        <a:lnTo>
                                          <a:pt x="1303" y="856"/>
                                        </a:lnTo>
                                        <a:lnTo>
                                          <a:pt x="1293" y="864"/>
                                        </a:lnTo>
                                        <a:lnTo>
                                          <a:pt x="1281" y="875"/>
                                        </a:lnTo>
                                        <a:lnTo>
                                          <a:pt x="1271" y="890"/>
                                        </a:lnTo>
                                        <a:lnTo>
                                          <a:pt x="1256" y="915"/>
                                        </a:lnTo>
                                        <a:lnTo>
                                          <a:pt x="1249" y="937"/>
                                        </a:lnTo>
                                        <a:lnTo>
                                          <a:pt x="1246" y="953"/>
                                        </a:lnTo>
                                        <a:lnTo>
                                          <a:pt x="1246" y="968"/>
                                        </a:lnTo>
                                        <a:lnTo>
                                          <a:pt x="1252" y="980"/>
                                        </a:lnTo>
                                        <a:lnTo>
                                          <a:pt x="1259" y="990"/>
                                        </a:lnTo>
                                        <a:lnTo>
                                          <a:pt x="1269" y="1000"/>
                                        </a:lnTo>
                                        <a:lnTo>
                                          <a:pt x="1283" y="1009"/>
                                        </a:lnTo>
                                        <a:lnTo>
                                          <a:pt x="1275" y="1021"/>
                                        </a:lnTo>
                                        <a:lnTo>
                                          <a:pt x="1265" y="1029"/>
                                        </a:lnTo>
                                        <a:lnTo>
                                          <a:pt x="1255" y="1038"/>
                                        </a:lnTo>
                                        <a:lnTo>
                                          <a:pt x="1246" y="1048"/>
                                        </a:lnTo>
                                        <a:lnTo>
                                          <a:pt x="1238" y="1066"/>
                                        </a:lnTo>
                                        <a:lnTo>
                                          <a:pt x="1236" y="1085"/>
                                        </a:lnTo>
                                        <a:lnTo>
                                          <a:pt x="1228" y="1104"/>
                                        </a:lnTo>
                                        <a:lnTo>
                                          <a:pt x="1228" y="1106"/>
                                        </a:lnTo>
                                        <a:lnTo>
                                          <a:pt x="1227" y="1109"/>
                                        </a:lnTo>
                                        <a:lnTo>
                                          <a:pt x="1225" y="1109"/>
                                        </a:lnTo>
                                        <a:lnTo>
                                          <a:pt x="1224" y="1110"/>
                                        </a:lnTo>
                                        <a:lnTo>
                                          <a:pt x="1221" y="1113"/>
                                        </a:lnTo>
                                        <a:lnTo>
                                          <a:pt x="1218" y="1116"/>
                                        </a:lnTo>
                                        <a:lnTo>
                                          <a:pt x="1214" y="1119"/>
                                        </a:lnTo>
                                        <a:lnTo>
                                          <a:pt x="1209" y="1122"/>
                                        </a:lnTo>
                                        <a:lnTo>
                                          <a:pt x="1205" y="1126"/>
                                        </a:lnTo>
                                        <a:lnTo>
                                          <a:pt x="1197" y="1132"/>
                                        </a:lnTo>
                                        <a:lnTo>
                                          <a:pt x="1189" y="1135"/>
                                        </a:lnTo>
                                        <a:lnTo>
                                          <a:pt x="1180" y="1138"/>
                                        </a:lnTo>
                                        <a:lnTo>
                                          <a:pt x="1171" y="1141"/>
                                        </a:lnTo>
                                        <a:lnTo>
                                          <a:pt x="1164" y="1147"/>
                                        </a:lnTo>
                                        <a:lnTo>
                                          <a:pt x="1159" y="1156"/>
                                        </a:lnTo>
                                        <a:lnTo>
                                          <a:pt x="1142" y="1167"/>
                                        </a:lnTo>
                                        <a:lnTo>
                                          <a:pt x="1130" y="1183"/>
                                        </a:lnTo>
                                        <a:lnTo>
                                          <a:pt x="1123" y="1201"/>
                                        </a:lnTo>
                                        <a:lnTo>
                                          <a:pt x="1115" y="1219"/>
                                        </a:lnTo>
                                        <a:lnTo>
                                          <a:pt x="1108" y="1238"/>
                                        </a:lnTo>
                                        <a:lnTo>
                                          <a:pt x="1098" y="1255"/>
                                        </a:lnTo>
                                        <a:lnTo>
                                          <a:pt x="1084" y="1268"/>
                                        </a:lnTo>
                                        <a:lnTo>
                                          <a:pt x="1076" y="1273"/>
                                        </a:lnTo>
                                        <a:lnTo>
                                          <a:pt x="1065" y="1277"/>
                                        </a:lnTo>
                                        <a:lnTo>
                                          <a:pt x="1057" y="1280"/>
                                        </a:lnTo>
                                        <a:lnTo>
                                          <a:pt x="1049" y="1286"/>
                                        </a:lnTo>
                                        <a:lnTo>
                                          <a:pt x="1045" y="1296"/>
                                        </a:lnTo>
                                        <a:lnTo>
                                          <a:pt x="1043" y="1298"/>
                                        </a:lnTo>
                                        <a:lnTo>
                                          <a:pt x="1043" y="1299"/>
                                        </a:lnTo>
                                        <a:lnTo>
                                          <a:pt x="1042" y="1302"/>
                                        </a:lnTo>
                                        <a:lnTo>
                                          <a:pt x="1037" y="1307"/>
                                        </a:lnTo>
                                        <a:lnTo>
                                          <a:pt x="1032" y="1315"/>
                                        </a:lnTo>
                                        <a:lnTo>
                                          <a:pt x="1023" y="1327"/>
                                        </a:lnTo>
                                        <a:lnTo>
                                          <a:pt x="1011" y="1345"/>
                                        </a:lnTo>
                                        <a:lnTo>
                                          <a:pt x="996" y="1364"/>
                                        </a:lnTo>
                                        <a:lnTo>
                                          <a:pt x="985" y="1378"/>
                                        </a:lnTo>
                                        <a:lnTo>
                                          <a:pt x="973" y="1392"/>
                                        </a:lnTo>
                                        <a:lnTo>
                                          <a:pt x="960" y="1403"/>
                                        </a:lnTo>
                                        <a:lnTo>
                                          <a:pt x="944" y="1414"/>
                                        </a:lnTo>
                                        <a:lnTo>
                                          <a:pt x="922" y="1427"/>
                                        </a:lnTo>
                                        <a:lnTo>
                                          <a:pt x="917" y="1428"/>
                                        </a:lnTo>
                                        <a:lnTo>
                                          <a:pt x="908" y="1433"/>
                                        </a:lnTo>
                                        <a:lnTo>
                                          <a:pt x="898" y="1437"/>
                                        </a:lnTo>
                                        <a:lnTo>
                                          <a:pt x="889" y="1440"/>
                                        </a:lnTo>
                                        <a:lnTo>
                                          <a:pt x="885" y="1441"/>
                                        </a:lnTo>
                                        <a:lnTo>
                                          <a:pt x="880" y="1443"/>
                                        </a:lnTo>
                                        <a:lnTo>
                                          <a:pt x="876" y="1441"/>
                                        </a:lnTo>
                                        <a:lnTo>
                                          <a:pt x="873" y="1440"/>
                                        </a:lnTo>
                                        <a:lnTo>
                                          <a:pt x="869" y="1439"/>
                                        </a:lnTo>
                                        <a:lnTo>
                                          <a:pt x="866" y="1436"/>
                                        </a:lnTo>
                                        <a:lnTo>
                                          <a:pt x="863" y="1434"/>
                                        </a:lnTo>
                                        <a:lnTo>
                                          <a:pt x="860" y="1434"/>
                                        </a:lnTo>
                                        <a:lnTo>
                                          <a:pt x="856" y="1434"/>
                                        </a:lnTo>
                                        <a:lnTo>
                                          <a:pt x="844" y="1439"/>
                                        </a:lnTo>
                                        <a:lnTo>
                                          <a:pt x="835" y="1444"/>
                                        </a:lnTo>
                                        <a:lnTo>
                                          <a:pt x="825" y="1452"/>
                                        </a:lnTo>
                                        <a:lnTo>
                                          <a:pt x="814" y="1455"/>
                                        </a:lnTo>
                                        <a:lnTo>
                                          <a:pt x="812" y="1455"/>
                                        </a:lnTo>
                                        <a:lnTo>
                                          <a:pt x="807" y="1455"/>
                                        </a:lnTo>
                                        <a:lnTo>
                                          <a:pt x="806" y="1449"/>
                                        </a:lnTo>
                                        <a:lnTo>
                                          <a:pt x="803" y="1443"/>
                                        </a:lnTo>
                                        <a:lnTo>
                                          <a:pt x="801" y="1437"/>
                                        </a:lnTo>
                                        <a:lnTo>
                                          <a:pt x="792" y="1434"/>
                                        </a:lnTo>
                                        <a:lnTo>
                                          <a:pt x="788" y="1431"/>
                                        </a:lnTo>
                                        <a:lnTo>
                                          <a:pt x="788" y="1425"/>
                                        </a:lnTo>
                                        <a:lnTo>
                                          <a:pt x="790" y="1417"/>
                                        </a:lnTo>
                                        <a:lnTo>
                                          <a:pt x="795" y="1400"/>
                                        </a:lnTo>
                                        <a:lnTo>
                                          <a:pt x="788" y="1387"/>
                                        </a:lnTo>
                                        <a:lnTo>
                                          <a:pt x="782" y="1378"/>
                                        </a:lnTo>
                                        <a:lnTo>
                                          <a:pt x="779" y="1373"/>
                                        </a:lnTo>
                                        <a:lnTo>
                                          <a:pt x="778" y="1370"/>
                                        </a:lnTo>
                                        <a:lnTo>
                                          <a:pt x="778" y="1365"/>
                                        </a:lnTo>
                                        <a:lnTo>
                                          <a:pt x="779" y="1362"/>
                                        </a:lnTo>
                                        <a:lnTo>
                                          <a:pt x="778" y="1361"/>
                                        </a:lnTo>
                                        <a:lnTo>
                                          <a:pt x="775" y="1359"/>
                                        </a:lnTo>
                                        <a:lnTo>
                                          <a:pt x="775" y="1353"/>
                                        </a:lnTo>
                                        <a:lnTo>
                                          <a:pt x="776" y="1348"/>
                                        </a:lnTo>
                                        <a:lnTo>
                                          <a:pt x="776" y="1342"/>
                                        </a:lnTo>
                                        <a:lnTo>
                                          <a:pt x="744" y="1273"/>
                                        </a:lnTo>
                                        <a:lnTo>
                                          <a:pt x="744" y="1270"/>
                                        </a:lnTo>
                                        <a:lnTo>
                                          <a:pt x="744" y="1265"/>
                                        </a:lnTo>
                                        <a:lnTo>
                                          <a:pt x="745" y="1260"/>
                                        </a:lnTo>
                                        <a:lnTo>
                                          <a:pt x="747" y="1255"/>
                                        </a:lnTo>
                                        <a:lnTo>
                                          <a:pt x="748" y="1252"/>
                                        </a:lnTo>
                                        <a:lnTo>
                                          <a:pt x="750" y="1242"/>
                                        </a:lnTo>
                                        <a:lnTo>
                                          <a:pt x="747" y="1233"/>
                                        </a:lnTo>
                                        <a:lnTo>
                                          <a:pt x="743" y="1224"/>
                                        </a:lnTo>
                                        <a:lnTo>
                                          <a:pt x="738" y="1217"/>
                                        </a:lnTo>
                                        <a:lnTo>
                                          <a:pt x="734" y="1208"/>
                                        </a:lnTo>
                                        <a:lnTo>
                                          <a:pt x="734" y="1204"/>
                                        </a:lnTo>
                                        <a:lnTo>
                                          <a:pt x="732" y="1200"/>
                                        </a:lnTo>
                                        <a:lnTo>
                                          <a:pt x="731" y="1197"/>
                                        </a:lnTo>
                                        <a:lnTo>
                                          <a:pt x="731" y="1194"/>
                                        </a:lnTo>
                                        <a:lnTo>
                                          <a:pt x="731" y="1192"/>
                                        </a:lnTo>
                                        <a:lnTo>
                                          <a:pt x="731" y="1188"/>
                                        </a:lnTo>
                                        <a:lnTo>
                                          <a:pt x="729" y="1185"/>
                                        </a:lnTo>
                                        <a:lnTo>
                                          <a:pt x="728" y="1180"/>
                                        </a:lnTo>
                                        <a:lnTo>
                                          <a:pt x="723" y="1173"/>
                                        </a:lnTo>
                                        <a:lnTo>
                                          <a:pt x="715" y="1169"/>
                                        </a:lnTo>
                                        <a:lnTo>
                                          <a:pt x="707" y="1164"/>
                                        </a:lnTo>
                                        <a:lnTo>
                                          <a:pt x="701" y="1157"/>
                                        </a:lnTo>
                                        <a:lnTo>
                                          <a:pt x="703" y="1153"/>
                                        </a:lnTo>
                                        <a:lnTo>
                                          <a:pt x="704" y="1142"/>
                                        </a:lnTo>
                                        <a:lnTo>
                                          <a:pt x="707" y="1126"/>
                                        </a:lnTo>
                                        <a:lnTo>
                                          <a:pt x="713" y="1109"/>
                                        </a:lnTo>
                                        <a:lnTo>
                                          <a:pt x="721" y="1090"/>
                                        </a:lnTo>
                                        <a:lnTo>
                                          <a:pt x="731" y="1072"/>
                                        </a:lnTo>
                                        <a:lnTo>
                                          <a:pt x="744" y="1059"/>
                                        </a:lnTo>
                                        <a:lnTo>
                                          <a:pt x="751" y="1050"/>
                                        </a:lnTo>
                                        <a:lnTo>
                                          <a:pt x="751" y="1040"/>
                                        </a:lnTo>
                                        <a:lnTo>
                                          <a:pt x="747" y="1029"/>
                                        </a:lnTo>
                                        <a:lnTo>
                                          <a:pt x="740" y="1019"/>
                                        </a:lnTo>
                                        <a:lnTo>
                                          <a:pt x="735" y="1009"/>
                                        </a:lnTo>
                                        <a:lnTo>
                                          <a:pt x="734" y="999"/>
                                        </a:lnTo>
                                        <a:lnTo>
                                          <a:pt x="732" y="985"/>
                                        </a:lnTo>
                                        <a:lnTo>
                                          <a:pt x="728" y="969"/>
                                        </a:lnTo>
                                        <a:lnTo>
                                          <a:pt x="721" y="949"/>
                                        </a:lnTo>
                                        <a:lnTo>
                                          <a:pt x="710" y="930"/>
                                        </a:lnTo>
                                        <a:lnTo>
                                          <a:pt x="697" y="911"/>
                                        </a:lnTo>
                                        <a:lnTo>
                                          <a:pt x="684" y="896"/>
                                        </a:lnTo>
                                        <a:lnTo>
                                          <a:pt x="671" y="887"/>
                                        </a:lnTo>
                                        <a:lnTo>
                                          <a:pt x="655" y="878"/>
                                        </a:lnTo>
                                        <a:lnTo>
                                          <a:pt x="646" y="870"/>
                                        </a:lnTo>
                                        <a:lnTo>
                                          <a:pt x="640" y="859"/>
                                        </a:lnTo>
                                        <a:lnTo>
                                          <a:pt x="637" y="845"/>
                                        </a:lnTo>
                                        <a:lnTo>
                                          <a:pt x="641" y="836"/>
                                        </a:lnTo>
                                        <a:lnTo>
                                          <a:pt x="649" y="829"/>
                                        </a:lnTo>
                                        <a:lnTo>
                                          <a:pt x="656" y="821"/>
                                        </a:lnTo>
                                        <a:lnTo>
                                          <a:pt x="659" y="812"/>
                                        </a:lnTo>
                                        <a:lnTo>
                                          <a:pt x="659" y="804"/>
                                        </a:lnTo>
                                        <a:lnTo>
                                          <a:pt x="655" y="792"/>
                                        </a:lnTo>
                                        <a:lnTo>
                                          <a:pt x="647" y="780"/>
                                        </a:lnTo>
                                        <a:lnTo>
                                          <a:pt x="638" y="771"/>
                                        </a:lnTo>
                                        <a:lnTo>
                                          <a:pt x="628" y="767"/>
                                        </a:lnTo>
                                        <a:lnTo>
                                          <a:pt x="616" y="765"/>
                                        </a:lnTo>
                                        <a:lnTo>
                                          <a:pt x="603" y="765"/>
                                        </a:lnTo>
                                        <a:lnTo>
                                          <a:pt x="588" y="764"/>
                                        </a:lnTo>
                                        <a:lnTo>
                                          <a:pt x="574" y="761"/>
                                        </a:lnTo>
                                        <a:lnTo>
                                          <a:pt x="580" y="760"/>
                                        </a:lnTo>
                                        <a:lnTo>
                                          <a:pt x="571" y="760"/>
                                        </a:lnTo>
                                        <a:lnTo>
                                          <a:pt x="555" y="745"/>
                                        </a:lnTo>
                                        <a:lnTo>
                                          <a:pt x="543" y="736"/>
                                        </a:lnTo>
                                        <a:lnTo>
                                          <a:pt x="534" y="729"/>
                                        </a:lnTo>
                                        <a:lnTo>
                                          <a:pt x="528" y="724"/>
                                        </a:lnTo>
                                        <a:lnTo>
                                          <a:pt x="525" y="723"/>
                                        </a:lnTo>
                                        <a:lnTo>
                                          <a:pt x="524" y="723"/>
                                        </a:lnTo>
                                        <a:lnTo>
                                          <a:pt x="521" y="723"/>
                                        </a:lnTo>
                                        <a:lnTo>
                                          <a:pt x="493" y="727"/>
                                        </a:lnTo>
                                        <a:lnTo>
                                          <a:pt x="465" y="739"/>
                                        </a:lnTo>
                                        <a:lnTo>
                                          <a:pt x="439" y="751"/>
                                        </a:lnTo>
                                        <a:lnTo>
                                          <a:pt x="414" y="764"/>
                                        </a:lnTo>
                                        <a:lnTo>
                                          <a:pt x="386" y="774"/>
                                        </a:lnTo>
                                        <a:lnTo>
                                          <a:pt x="371" y="768"/>
                                        </a:lnTo>
                                        <a:lnTo>
                                          <a:pt x="354" y="767"/>
                                        </a:lnTo>
                                        <a:lnTo>
                                          <a:pt x="336" y="768"/>
                                        </a:lnTo>
                                        <a:lnTo>
                                          <a:pt x="320" y="773"/>
                                        </a:lnTo>
                                        <a:lnTo>
                                          <a:pt x="305" y="779"/>
                                        </a:lnTo>
                                        <a:lnTo>
                                          <a:pt x="296" y="783"/>
                                        </a:lnTo>
                                        <a:lnTo>
                                          <a:pt x="292" y="785"/>
                                        </a:lnTo>
                                        <a:lnTo>
                                          <a:pt x="292" y="785"/>
                                        </a:lnTo>
                                        <a:lnTo>
                                          <a:pt x="272" y="792"/>
                                        </a:lnTo>
                                        <a:lnTo>
                                          <a:pt x="252" y="789"/>
                                        </a:lnTo>
                                        <a:lnTo>
                                          <a:pt x="208" y="761"/>
                                        </a:lnTo>
                                        <a:lnTo>
                                          <a:pt x="172" y="738"/>
                                        </a:lnTo>
                                        <a:lnTo>
                                          <a:pt x="139" y="719"/>
                                        </a:lnTo>
                                        <a:lnTo>
                                          <a:pt x="113" y="701"/>
                                        </a:lnTo>
                                        <a:lnTo>
                                          <a:pt x="91" y="688"/>
                                        </a:lnTo>
                                        <a:lnTo>
                                          <a:pt x="73" y="676"/>
                                        </a:lnTo>
                                        <a:lnTo>
                                          <a:pt x="59" y="667"/>
                                        </a:lnTo>
                                        <a:lnTo>
                                          <a:pt x="49" y="660"/>
                                        </a:lnTo>
                                        <a:lnTo>
                                          <a:pt x="41" y="656"/>
                                        </a:lnTo>
                                        <a:lnTo>
                                          <a:pt x="35" y="651"/>
                                        </a:lnTo>
                                        <a:lnTo>
                                          <a:pt x="31" y="647"/>
                                        </a:lnTo>
                                        <a:lnTo>
                                          <a:pt x="28" y="644"/>
                                        </a:lnTo>
                                        <a:lnTo>
                                          <a:pt x="27" y="641"/>
                                        </a:lnTo>
                                        <a:lnTo>
                                          <a:pt x="25" y="639"/>
                                        </a:lnTo>
                                        <a:lnTo>
                                          <a:pt x="18" y="620"/>
                                        </a:lnTo>
                                        <a:lnTo>
                                          <a:pt x="16" y="603"/>
                                        </a:lnTo>
                                        <a:lnTo>
                                          <a:pt x="19" y="585"/>
                                        </a:lnTo>
                                        <a:lnTo>
                                          <a:pt x="24" y="568"/>
                                        </a:lnTo>
                                        <a:lnTo>
                                          <a:pt x="28" y="550"/>
                                        </a:lnTo>
                                        <a:lnTo>
                                          <a:pt x="28" y="531"/>
                                        </a:lnTo>
                                        <a:lnTo>
                                          <a:pt x="22" y="512"/>
                                        </a:lnTo>
                                        <a:lnTo>
                                          <a:pt x="13" y="493"/>
                                        </a:lnTo>
                                        <a:lnTo>
                                          <a:pt x="5" y="472"/>
                                        </a:lnTo>
                                        <a:lnTo>
                                          <a:pt x="0" y="452"/>
                                        </a:lnTo>
                                        <a:lnTo>
                                          <a:pt x="2" y="436"/>
                                        </a:lnTo>
                                        <a:lnTo>
                                          <a:pt x="3" y="424"/>
                                        </a:lnTo>
                                        <a:lnTo>
                                          <a:pt x="9" y="415"/>
                                        </a:lnTo>
                                        <a:lnTo>
                                          <a:pt x="16" y="405"/>
                                        </a:lnTo>
                                        <a:lnTo>
                                          <a:pt x="225" y="106"/>
                                        </a:lnTo>
                                        <a:lnTo>
                                          <a:pt x="225" y="101"/>
                                        </a:lnTo>
                                        <a:lnTo>
                                          <a:pt x="225" y="97"/>
                                        </a:lnTo>
                                        <a:lnTo>
                                          <a:pt x="226" y="92"/>
                                        </a:lnTo>
                                        <a:lnTo>
                                          <a:pt x="228" y="90"/>
                                        </a:lnTo>
                                        <a:lnTo>
                                          <a:pt x="229" y="87"/>
                                        </a:lnTo>
                                        <a:lnTo>
                                          <a:pt x="248" y="72"/>
                                        </a:lnTo>
                                        <a:lnTo>
                                          <a:pt x="263" y="63"/>
                                        </a:lnTo>
                                        <a:lnTo>
                                          <a:pt x="273" y="57"/>
                                        </a:lnTo>
                                        <a:lnTo>
                                          <a:pt x="282" y="54"/>
                                        </a:lnTo>
                                        <a:lnTo>
                                          <a:pt x="289" y="56"/>
                                        </a:lnTo>
                                        <a:lnTo>
                                          <a:pt x="298" y="60"/>
                                        </a:lnTo>
                                        <a:lnTo>
                                          <a:pt x="308" y="68"/>
                                        </a:lnTo>
                                        <a:lnTo>
                                          <a:pt x="321" y="75"/>
                                        </a:lnTo>
                                        <a:lnTo>
                                          <a:pt x="332" y="81"/>
                                        </a:lnTo>
                                        <a:lnTo>
                                          <a:pt x="341" y="82"/>
                                        </a:lnTo>
                                        <a:lnTo>
                                          <a:pt x="349" y="81"/>
                                        </a:lnTo>
                                        <a:lnTo>
                                          <a:pt x="360" y="73"/>
                                        </a:lnTo>
                                        <a:lnTo>
                                          <a:pt x="373" y="63"/>
                                        </a:lnTo>
                                        <a:lnTo>
                                          <a:pt x="389" y="47"/>
                                        </a:lnTo>
                                        <a:lnTo>
                                          <a:pt x="411" y="31"/>
                                        </a:lnTo>
                                        <a:lnTo>
                                          <a:pt x="434" y="21"/>
                                        </a:lnTo>
                                        <a:lnTo>
                                          <a:pt x="459" y="15"/>
                                        </a:lnTo>
                                        <a:lnTo>
                                          <a:pt x="484" y="12"/>
                                        </a:lnTo>
                                        <a:lnTo>
                                          <a:pt x="511" y="10"/>
                                        </a:lnTo>
                                        <a:lnTo>
                                          <a:pt x="536" y="7"/>
                                        </a:lnTo>
                                        <a:lnTo>
                                          <a:pt x="561" y="3"/>
                                        </a:lnTo>
                                        <a:lnTo>
                                          <a:pt x="590" y="2"/>
                                        </a:lnTo>
                                        <a:lnTo>
                                          <a:pt x="610" y="0"/>
                                        </a:lnTo>
                                        <a:lnTo>
                                          <a:pt x="625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1" name="Freeform 287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03688" y="1855788"/>
                                    <a:ext cx="433388" cy="528638"/>
                                  </a:xfrm>
                                  <a:custGeom>
                                    <a:avLst/>
                                    <a:gdLst>
                                      <a:gd name="T0" fmla="*/ 181 w 273"/>
                                      <a:gd name="T1" fmla="*/ 10 h 333"/>
                                      <a:gd name="T2" fmla="*/ 170 w 273"/>
                                      <a:gd name="T3" fmla="*/ 17 h 333"/>
                                      <a:gd name="T4" fmla="*/ 157 w 273"/>
                                      <a:gd name="T5" fmla="*/ 20 h 333"/>
                                      <a:gd name="T6" fmla="*/ 151 w 273"/>
                                      <a:gd name="T7" fmla="*/ 22 h 333"/>
                                      <a:gd name="T8" fmla="*/ 147 w 273"/>
                                      <a:gd name="T9" fmla="*/ 36 h 333"/>
                                      <a:gd name="T10" fmla="*/ 141 w 273"/>
                                      <a:gd name="T11" fmla="*/ 51 h 333"/>
                                      <a:gd name="T12" fmla="*/ 129 w 273"/>
                                      <a:gd name="T13" fmla="*/ 57 h 333"/>
                                      <a:gd name="T14" fmla="*/ 126 w 273"/>
                                      <a:gd name="T15" fmla="*/ 67 h 333"/>
                                      <a:gd name="T16" fmla="*/ 164 w 273"/>
                                      <a:gd name="T17" fmla="*/ 66 h 333"/>
                                      <a:gd name="T18" fmla="*/ 175 w 273"/>
                                      <a:gd name="T19" fmla="*/ 83 h 333"/>
                                      <a:gd name="T20" fmla="*/ 160 w 273"/>
                                      <a:gd name="T21" fmla="*/ 101 h 333"/>
                                      <a:gd name="T22" fmla="*/ 153 w 273"/>
                                      <a:gd name="T23" fmla="*/ 114 h 333"/>
                                      <a:gd name="T24" fmla="*/ 170 w 273"/>
                                      <a:gd name="T25" fmla="*/ 135 h 333"/>
                                      <a:gd name="T26" fmla="*/ 192 w 273"/>
                                      <a:gd name="T27" fmla="*/ 151 h 333"/>
                                      <a:gd name="T28" fmla="*/ 200 w 273"/>
                                      <a:gd name="T29" fmla="*/ 163 h 333"/>
                                      <a:gd name="T30" fmla="*/ 214 w 273"/>
                                      <a:gd name="T31" fmla="*/ 185 h 333"/>
                                      <a:gd name="T32" fmla="*/ 230 w 273"/>
                                      <a:gd name="T33" fmla="*/ 207 h 333"/>
                                      <a:gd name="T34" fmla="*/ 244 w 273"/>
                                      <a:gd name="T35" fmla="*/ 209 h 333"/>
                                      <a:gd name="T36" fmla="*/ 251 w 273"/>
                                      <a:gd name="T37" fmla="*/ 220 h 333"/>
                                      <a:gd name="T38" fmla="*/ 264 w 273"/>
                                      <a:gd name="T39" fmla="*/ 223 h 333"/>
                                      <a:gd name="T40" fmla="*/ 270 w 273"/>
                                      <a:gd name="T41" fmla="*/ 230 h 333"/>
                                      <a:gd name="T42" fmla="*/ 273 w 273"/>
                                      <a:gd name="T43" fmla="*/ 249 h 333"/>
                                      <a:gd name="T44" fmla="*/ 182 w 273"/>
                                      <a:gd name="T45" fmla="*/ 302 h 333"/>
                                      <a:gd name="T46" fmla="*/ 150 w 273"/>
                                      <a:gd name="T47" fmla="*/ 309 h 333"/>
                                      <a:gd name="T48" fmla="*/ 132 w 273"/>
                                      <a:gd name="T49" fmla="*/ 324 h 333"/>
                                      <a:gd name="T50" fmla="*/ 84 w 273"/>
                                      <a:gd name="T51" fmla="*/ 327 h 333"/>
                                      <a:gd name="T52" fmla="*/ 113 w 273"/>
                                      <a:gd name="T53" fmla="*/ 295 h 333"/>
                                      <a:gd name="T54" fmla="*/ 120 w 273"/>
                                      <a:gd name="T55" fmla="*/ 278 h 333"/>
                                      <a:gd name="T56" fmla="*/ 115 w 273"/>
                                      <a:gd name="T57" fmla="*/ 280 h 333"/>
                                      <a:gd name="T58" fmla="*/ 95 w 273"/>
                                      <a:gd name="T59" fmla="*/ 274 h 333"/>
                                      <a:gd name="T60" fmla="*/ 103 w 273"/>
                                      <a:gd name="T61" fmla="*/ 229 h 333"/>
                                      <a:gd name="T62" fmla="*/ 137 w 273"/>
                                      <a:gd name="T63" fmla="*/ 211 h 333"/>
                                      <a:gd name="T64" fmla="*/ 131 w 273"/>
                                      <a:gd name="T65" fmla="*/ 195 h 333"/>
                                      <a:gd name="T66" fmla="*/ 117 w 273"/>
                                      <a:gd name="T67" fmla="*/ 195 h 333"/>
                                      <a:gd name="T68" fmla="*/ 116 w 273"/>
                                      <a:gd name="T69" fmla="*/ 195 h 333"/>
                                      <a:gd name="T70" fmla="*/ 98 w 273"/>
                                      <a:gd name="T71" fmla="*/ 196 h 333"/>
                                      <a:gd name="T72" fmla="*/ 76 w 273"/>
                                      <a:gd name="T73" fmla="*/ 176 h 333"/>
                                      <a:gd name="T74" fmla="*/ 48 w 273"/>
                                      <a:gd name="T75" fmla="*/ 133 h 333"/>
                                      <a:gd name="T76" fmla="*/ 21 w 273"/>
                                      <a:gd name="T77" fmla="*/ 108 h 333"/>
                                      <a:gd name="T78" fmla="*/ 0 w 273"/>
                                      <a:gd name="T79" fmla="*/ 76 h 333"/>
                                      <a:gd name="T80" fmla="*/ 24 w 273"/>
                                      <a:gd name="T81" fmla="*/ 56 h 333"/>
                                      <a:gd name="T82" fmla="*/ 62 w 273"/>
                                      <a:gd name="T83" fmla="*/ 53 h 333"/>
                                      <a:gd name="T84" fmla="*/ 75 w 273"/>
                                      <a:gd name="T85" fmla="*/ 58 h 333"/>
                                      <a:gd name="T86" fmla="*/ 82 w 273"/>
                                      <a:gd name="T87" fmla="*/ 57 h 333"/>
                                      <a:gd name="T88" fmla="*/ 87 w 273"/>
                                      <a:gd name="T89" fmla="*/ 50 h 333"/>
                                      <a:gd name="T90" fmla="*/ 122 w 273"/>
                                      <a:gd name="T91" fmla="*/ 35 h 333"/>
                                      <a:gd name="T92" fmla="*/ 119 w 273"/>
                                      <a:gd name="T93" fmla="*/ 20 h 333"/>
                                      <a:gd name="T94" fmla="*/ 145 w 273"/>
                                      <a:gd name="T95" fmla="*/ 10 h 333"/>
                                      <a:gd name="T96" fmla="*/ 169 w 273"/>
                                      <a:gd name="T97" fmla="*/ 0 h 33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</a:cxnLst>
                                    <a:rect l="0" t="0" r="r" b="b"/>
                                    <a:pathLst>
                                      <a:path w="273" h="333">
                                        <a:moveTo>
                                          <a:pt x="176" y="0"/>
                                        </a:moveTo>
                                        <a:lnTo>
                                          <a:pt x="179" y="4"/>
                                        </a:lnTo>
                                        <a:lnTo>
                                          <a:pt x="181" y="7"/>
                                        </a:lnTo>
                                        <a:lnTo>
                                          <a:pt x="181" y="10"/>
                                        </a:lnTo>
                                        <a:lnTo>
                                          <a:pt x="179" y="13"/>
                                        </a:lnTo>
                                        <a:lnTo>
                                          <a:pt x="176" y="14"/>
                                        </a:lnTo>
                                        <a:lnTo>
                                          <a:pt x="173" y="16"/>
                                        </a:lnTo>
                                        <a:lnTo>
                                          <a:pt x="170" y="17"/>
                                        </a:lnTo>
                                        <a:lnTo>
                                          <a:pt x="167" y="19"/>
                                        </a:lnTo>
                                        <a:lnTo>
                                          <a:pt x="163" y="19"/>
                                        </a:lnTo>
                                        <a:lnTo>
                                          <a:pt x="160" y="20"/>
                                        </a:lnTo>
                                        <a:lnTo>
                                          <a:pt x="157" y="20"/>
                                        </a:lnTo>
                                        <a:lnTo>
                                          <a:pt x="156" y="20"/>
                                        </a:lnTo>
                                        <a:lnTo>
                                          <a:pt x="156" y="20"/>
                                        </a:lnTo>
                                        <a:lnTo>
                                          <a:pt x="153" y="20"/>
                                        </a:lnTo>
                                        <a:lnTo>
                                          <a:pt x="151" y="22"/>
                                        </a:lnTo>
                                        <a:lnTo>
                                          <a:pt x="148" y="23"/>
                                        </a:lnTo>
                                        <a:lnTo>
                                          <a:pt x="147" y="28"/>
                                        </a:lnTo>
                                        <a:lnTo>
                                          <a:pt x="147" y="32"/>
                                        </a:lnTo>
                                        <a:lnTo>
                                          <a:pt x="147" y="36"/>
                                        </a:lnTo>
                                        <a:lnTo>
                                          <a:pt x="147" y="41"/>
                                        </a:lnTo>
                                        <a:lnTo>
                                          <a:pt x="147" y="45"/>
                                        </a:lnTo>
                                        <a:lnTo>
                                          <a:pt x="144" y="48"/>
                                        </a:lnTo>
                                        <a:lnTo>
                                          <a:pt x="141" y="51"/>
                                        </a:lnTo>
                                        <a:lnTo>
                                          <a:pt x="138" y="53"/>
                                        </a:lnTo>
                                        <a:lnTo>
                                          <a:pt x="135" y="54"/>
                                        </a:lnTo>
                                        <a:lnTo>
                                          <a:pt x="132" y="56"/>
                                        </a:lnTo>
                                        <a:lnTo>
                                          <a:pt x="129" y="57"/>
                                        </a:lnTo>
                                        <a:lnTo>
                                          <a:pt x="126" y="60"/>
                                        </a:lnTo>
                                        <a:lnTo>
                                          <a:pt x="125" y="63"/>
                                        </a:lnTo>
                                        <a:lnTo>
                                          <a:pt x="125" y="67"/>
                                        </a:lnTo>
                                        <a:lnTo>
                                          <a:pt x="126" y="67"/>
                                        </a:lnTo>
                                        <a:lnTo>
                                          <a:pt x="131" y="67"/>
                                        </a:lnTo>
                                        <a:lnTo>
                                          <a:pt x="138" y="67"/>
                                        </a:lnTo>
                                        <a:lnTo>
                                          <a:pt x="150" y="66"/>
                                        </a:lnTo>
                                        <a:lnTo>
                                          <a:pt x="164" y="66"/>
                                        </a:lnTo>
                                        <a:lnTo>
                                          <a:pt x="173" y="67"/>
                                        </a:lnTo>
                                        <a:lnTo>
                                          <a:pt x="176" y="72"/>
                                        </a:lnTo>
                                        <a:lnTo>
                                          <a:pt x="178" y="76"/>
                                        </a:lnTo>
                                        <a:lnTo>
                                          <a:pt x="175" y="83"/>
                                        </a:lnTo>
                                        <a:lnTo>
                                          <a:pt x="170" y="89"/>
                                        </a:lnTo>
                                        <a:lnTo>
                                          <a:pt x="166" y="94"/>
                                        </a:lnTo>
                                        <a:lnTo>
                                          <a:pt x="163" y="98"/>
                                        </a:lnTo>
                                        <a:lnTo>
                                          <a:pt x="160" y="101"/>
                                        </a:lnTo>
                                        <a:lnTo>
                                          <a:pt x="156" y="105"/>
                                        </a:lnTo>
                                        <a:lnTo>
                                          <a:pt x="153" y="108"/>
                                        </a:lnTo>
                                        <a:lnTo>
                                          <a:pt x="151" y="111"/>
                                        </a:lnTo>
                                        <a:lnTo>
                                          <a:pt x="153" y="114"/>
                                        </a:lnTo>
                                        <a:lnTo>
                                          <a:pt x="154" y="117"/>
                                        </a:lnTo>
                                        <a:lnTo>
                                          <a:pt x="160" y="123"/>
                                        </a:lnTo>
                                        <a:lnTo>
                                          <a:pt x="164" y="129"/>
                                        </a:lnTo>
                                        <a:lnTo>
                                          <a:pt x="170" y="135"/>
                                        </a:lnTo>
                                        <a:lnTo>
                                          <a:pt x="181" y="142"/>
                                        </a:lnTo>
                                        <a:lnTo>
                                          <a:pt x="189" y="148"/>
                                        </a:lnTo>
                                        <a:lnTo>
                                          <a:pt x="191" y="149"/>
                                        </a:lnTo>
                                        <a:lnTo>
                                          <a:pt x="192" y="151"/>
                                        </a:lnTo>
                                        <a:lnTo>
                                          <a:pt x="194" y="152"/>
                                        </a:lnTo>
                                        <a:lnTo>
                                          <a:pt x="195" y="155"/>
                                        </a:lnTo>
                                        <a:lnTo>
                                          <a:pt x="198" y="158"/>
                                        </a:lnTo>
                                        <a:lnTo>
                                          <a:pt x="200" y="163"/>
                                        </a:lnTo>
                                        <a:lnTo>
                                          <a:pt x="201" y="165"/>
                                        </a:lnTo>
                                        <a:lnTo>
                                          <a:pt x="203" y="168"/>
                                        </a:lnTo>
                                        <a:lnTo>
                                          <a:pt x="207" y="177"/>
                                        </a:lnTo>
                                        <a:lnTo>
                                          <a:pt x="214" y="185"/>
                                        </a:lnTo>
                                        <a:lnTo>
                                          <a:pt x="222" y="192"/>
                                        </a:lnTo>
                                        <a:lnTo>
                                          <a:pt x="226" y="201"/>
                                        </a:lnTo>
                                        <a:lnTo>
                                          <a:pt x="229" y="205"/>
                                        </a:lnTo>
                                        <a:lnTo>
                                          <a:pt x="230" y="207"/>
                                        </a:lnTo>
                                        <a:lnTo>
                                          <a:pt x="233" y="208"/>
                                        </a:lnTo>
                                        <a:lnTo>
                                          <a:pt x="238" y="208"/>
                                        </a:lnTo>
                                        <a:lnTo>
                                          <a:pt x="241" y="209"/>
                                        </a:lnTo>
                                        <a:lnTo>
                                          <a:pt x="244" y="209"/>
                                        </a:lnTo>
                                        <a:lnTo>
                                          <a:pt x="247" y="212"/>
                                        </a:lnTo>
                                        <a:lnTo>
                                          <a:pt x="248" y="215"/>
                                        </a:lnTo>
                                        <a:lnTo>
                                          <a:pt x="250" y="217"/>
                                        </a:lnTo>
                                        <a:lnTo>
                                          <a:pt x="251" y="220"/>
                                        </a:lnTo>
                                        <a:lnTo>
                                          <a:pt x="254" y="220"/>
                                        </a:lnTo>
                                        <a:lnTo>
                                          <a:pt x="257" y="221"/>
                                        </a:lnTo>
                                        <a:lnTo>
                                          <a:pt x="261" y="221"/>
                                        </a:lnTo>
                                        <a:lnTo>
                                          <a:pt x="264" y="223"/>
                                        </a:lnTo>
                                        <a:lnTo>
                                          <a:pt x="267" y="223"/>
                                        </a:lnTo>
                                        <a:lnTo>
                                          <a:pt x="269" y="224"/>
                                        </a:lnTo>
                                        <a:lnTo>
                                          <a:pt x="270" y="227"/>
                                        </a:lnTo>
                                        <a:lnTo>
                                          <a:pt x="270" y="230"/>
                                        </a:lnTo>
                                        <a:lnTo>
                                          <a:pt x="272" y="234"/>
                                        </a:lnTo>
                                        <a:lnTo>
                                          <a:pt x="273" y="239"/>
                                        </a:lnTo>
                                        <a:lnTo>
                                          <a:pt x="273" y="243"/>
                                        </a:lnTo>
                                        <a:lnTo>
                                          <a:pt x="273" y="249"/>
                                        </a:lnTo>
                                        <a:lnTo>
                                          <a:pt x="272" y="253"/>
                                        </a:lnTo>
                                        <a:lnTo>
                                          <a:pt x="239" y="284"/>
                                        </a:lnTo>
                                        <a:lnTo>
                                          <a:pt x="210" y="296"/>
                                        </a:lnTo>
                                        <a:lnTo>
                                          <a:pt x="182" y="302"/>
                                        </a:lnTo>
                                        <a:lnTo>
                                          <a:pt x="156" y="306"/>
                                        </a:lnTo>
                                        <a:lnTo>
                                          <a:pt x="154" y="306"/>
                                        </a:lnTo>
                                        <a:lnTo>
                                          <a:pt x="153" y="306"/>
                                        </a:lnTo>
                                        <a:lnTo>
                                          <a:pt x="150" y="309"/>
                                        </a:lnTo>
                                        <a:lnTo>
                                          <a:pt x="147" y="312"/>
                                        </a:lnTo>
                                        <a:lnTo>
                                          <a:pt x="141" y="317"/>
                                        </a:lnTo>
                                        <a:lnTo>
                                          <a:pt x="137" y="321"/>
                                        </a:lnTo>
                                        <a:lnTo>
                                          <a:pt x="132" y="324"/>
                                        </a:lnTo>
                                        <a:lnTo>
                                          <a:pt x="95" y="333"/>
                                        </a:lnTo>
                                        <a:lnTo>
                                          <a:pt x="91" y="331"/>
                                        </a:lnTo>
                                        <a:lnTo>
                                          <a:pt x="87" y="330"/>
                                        </a:lnTo>
                                        <a:lnTo>
                                          <a:pt x="84" y="327"/>
                                        </a:lnTo>
                                        <a:lnTo>
                                          <a:pt x="85" y="321"/>
                                        </a:lnTo>
                                        <a:lnTo>
                                          <a:pt x="91" y="314"/>
                                        </a:lnTo>
                                        <a:lnTo>
                                          <a:pt x="103" y="303"/>
                                        </a:lnTo>
                                        <a:lnTo>
                                          <a:pt x="113" y="295"/>
                                        </a:lnTo>
                                        <a:lnTo>
                                          <a:pt x="119" y="289"/>
                                        </a:lnTo>
                                        <a:lnTo>
                                          <a:pt x="120" y="284"/>
                                        </a:lnTo>
                                        <a:lnTo>
                                          <a:pt x="120" y="278"/>
                                        </a:lnTo>
                                        <a:lnTo>
                                          <a:pt x="120" y="278"/>
                                        </a:lnTo>
                                        <a:lnTo>
                                          <a:pt x="120" y="278"/>
                                        </a:lnTo>
                                        <a:lnTo>
                                          <a:pt x="119" y="278"/>
                                        </a:lnTo>
                                        <a:lnTo>
                                          <a:pt x="117" y="278"/>
                                        </a:lnTo>
                                        <a:lnTo>
                                          <a:pt x="115" y="280"/>
                                        </a:lnTo>
                                        <a:lnTo>
                                          <a:pt x="110" y="280"/>
                                        </a:lnTo>
                                        <a:lnTo>
                                          <a:pt x="104" y="281"/>
                                        </a:lnTo>
                                        <a:lnTo>
                                          <a:pt x="98" y="280"/>
                                        </a:lnTo>
                                        <a:lnTo>
                                          <a:pt x="95" y="274"/>
                                        </a:lnTo>
                                        <a:lnTo>
                                          <a:pt x="95" y="264"/>
                                        </a:lnTo>
                                        <a:lnTo>
                                          <a:pt x="95" y="252"/>
                                        </a:lnTo>
                                        <a:lnTo>
                                          <a:pt x="98" y="239"/>
                                        </a:lnTo>
                                        <a:lnTo>
                                          <a:pt x="103" y="229"/>
                                        </a:lnTo>
                                        <a:lnTo>
                                          <a:pt x="109" y="221"/>
                                        </a:lnTo>
                                        <a:lnTo>
                                          <a:pt x="117" y="217"/>
                                        </a:lnTo>
                                        <a:lnTo>
                                          <a:pt x="128" y="215"/>
                                        </a:lnTo>
                                        <a:lnTo>
                                          <a:pt x="137" y="211"/>
                                        </a:lnTo>
                                        <a:lnTo>
                                          <a:pt x="142" y="205"/>
                                        </a:lnTo>
                                        <a:lnTo>
                                          <a:pt x="141" y="199"/>
                                        </a:lnTo>
                                        <a:lnTo>
                                          <a:pt x="137" y="196"/>
                                        </a:lnTo>
                                        <a:lnTo>
                                          <a:pt x="131" y="195"/>
                                        </a:lnTo>
                                        <a:lnTo>
                                          <a:pt x="117" y="195"/>
                                        </a:lnTo>
                                        <a:lnTo>
                                          <a:pt x="117" y="195"/>
                                        </a:lnTo>
                                        <a:lnTo>
                                          <a:pt x="117" y="195"/>
                                        </a:lnTo>
                                        <a:lnTo>
                                          <a:pt x="117" y="195"/>
                                        </a:lnTo>
                                        <a:lnTo>
                                          <a:pt x="116" y="195"/>
                                        </a:lnTo>
                                        <a:lnTo>
                                          <a:pt x="116" y="195"/>
                                        </a:lnTo>
                                        <a:lnTo>
                                          <a:pt x="116" y="195"/>
                                        </a:lnTo>
                                        <a:lnTo>
                                          <a:pt x="116" y="195"/>
                                        </a:lnTo>
                                        <a:lnTo>
                                          <a:pt x="116" y="195"/>
                                        </a:lnTo>
                                        <a:lnTo>
                                          <a:pt x="113" y="196"/>
                                        </a:lnTo>
                                        <a:lnTo>
                                          <a:pt x="104" y="196"/>
                                        </a:lnTo>
                                        <a:lnTo>
                                          <a:pt x="98" y="196"/>
                                        </a:lnTo>
                                        <a:lnTo>
                                          <a:pt x="93" y="193"/>
                                        </a:lnTo>
                                        <a:lnTo>
                                          <a:pt x="87" y="187"/>
                                        </a:lnTo>
                                        <a:lnTo>
                                          <a:pt x="78" y="179"/>
                                        </a:lnTo>
                                        <a:lnTo>
                                          <a:pt x="76" y="176"/>
                                        </a:lnTo>
                                        <a:lnTo>
                                          <a:pt x="72" y="168"/>
                                        </a:lnTo>
                                        <a:lnTo>
                                          <a:pt x="65" y="158"/>
                                        </a:lnTo>
                                        <a:lnTo>
                                          <a:pt x="57" y="146"/>
                                        </a:lnTo>
                                        <a:lnTo>
                                          <a:pt x="48" y="133"/>
                                        </a:lnTo>
                                        <a:lnTo>
                                          <a:pt x="43" y="123"/>
                                        </a:lnTo>
                                        <a:lnTo>
                                          <a:pt x="37" y="114"/>
                                        </a:lnTo>
                                        <a:lnTo>
                                          <a:pt x="35" y="108"/>
                                        </a:lnTo>
                                        <a:lnTo>
                                          <a:pt x="21" y="108"/>
                                        </a:lnTo>
                                        <a:lnTo>
                                          <a:pt x="15" y="101"/>
                                        </a:lnTo>
                                        <a:lnTo>
                                          <a:pt x="9" y="92"/>
                                        </a:lnTo>
                                        <a:lnTo>
                                          <a:pt x="3" y="85"/>
                                        </a:lnTo>
                                        <a:lnTo>
                                          <a:pt x="0" y="76"/>
                                        </a:lnTo>
                                        <a:lnTo>
                                          <a:pt x="0" y="69"/>
                                        </a:lnTo>
                                        <a:lnTo>
                                          <a:pt x="3" y="63"/>
                                        </a:lnTo>
                                        <a:lnTo>
                                          <a:pt x="10" y="57"/>
                                        </a:lnTo>
                                        <a:lnTo>
                                          <a:pt x="24" y="56"/>
                                        </a:lnTo>
                                        <a:lnTo>
                                          <a:pt x="44" y="54"/>
                                        </a:lnTo>
                                        <a:lnTo>
                                          <a:pt x="50" y="54"/>
                                        </a:lnTo>
                                        <a:lnTo>
                                          <a:pt x="56" y="53"/>
                                        </a:lnTo>
                                        <a:lnTo>
                                          <a:pt x="62" y="53"/>
                                        </a:lnTo>
                                        <a:lnTo>
                                          <a:pt x="65" y="54"/>
                                        </a:lnTo>
                                        <a:lnTo>
                                          <a:pt x="68" y="56"/>
                                        </a:lnTo>
                                        <a:lnTo>
                                          <a:pt x="71" y="57"/>
                                        </a:lnTo>
                                        <a:lnTo>
                                          <a:pt x="75" y="58"/>
                                        </a:lnTo>
                                        <a:lnTo>
                                          <a:pt x="78" y="58"/>
                                        </a:lnTo>
                                        <a:lnTo>
                                          <a:pt x="82" y="58"/>
                                        </a:lnTo>
                                        <a:lnTo>
                                          <a:pt x="82" y="58"/>
                                        </a:lnTo>
                                        <a:lnTo>
                                          <a:pt x="82" y="57"/>
                                        </a:lnTo>
                                        <a:lnTo>
                                          <a:pt x="84" y="57"/>
                                        </a:lnTo>
                                        <a:lnTo>
                                          <a:pt x="84" y="56"/>
                                        </a:lnTo>
                                        <a:lnTo>
                                          <a:pt x="85" y="53"/>
                                        </a:lnTo>
                                        <a:lnTo>
                                          <a:pt x="87" y="50"/>
                                        </a:lnTo>
                                        <a:lnTo>
                                          <a:pt x="90" y="45"/>
                                        </a:lnTo>
                                        <a:lnTo>
                                          <a:pt x="91" y="39"/>
                                        </a:lnTo>
                                        <a:lnTo>
                                          <a:pt x="107" y="38"/>
                                        </a:lnTo>
                                        <a:lnTo>
                                          <a:pt x="122" y="35"/>
                                        </a:lnTo>
                                        <a:lnTo>
                                          <a:pt x="122" y="32"/>
                                        </a:lnTo>
                                        <a:lnTo>
                                          <a:pt x="122" y="28"/>
                                        </a:lnTo>
                                        <a:lnTo>
                                          <a:pt x="120" y="25"/>
                                        </a:lnTo>
                                        <a:lnTo>
                                          <a:pt x="119" y="20"/>
                                        </a:lnTo>
                                        <a:lnTo>
                                          <a:pt x="120" y="16"/>
                                        </a:lnTo>
                                        <a:lnTo>
                                          <a:pt x="132" y="13"/>
                                        </a:lnTo>
                                        <a:lnTo>
                                          <a:pt x="139" y="10"/>
                                        </a:lnTo>
                                        <a:lnTo>
                                          <a:pt x="145" y="10"/>
                                        </a:lnTo>
                                        <a:lnTo>
                                          <a:pt x="151" y="10"/>
                                        </a:lnTo>
                                        <a:lnTo>
                                          <a:pt x="159" y="3"/>
                                        </a:lnTo>
                                        <a:lnTo>
                                          <a:pt x="160" y="1"/>
                                        </a:lnTo>
                                        <a:lnTo>
                                          <a:pt x="169" y="0"/>
                                        </a:lnTo>
                                        <a:lnTo>
                                          <a:pt x="176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2" name="Freeform 299"/>
                                  <p:cNvSpPr>
                                    <a:spLocks noEditPoint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844676" y="1450976"/>
                                    <a:ext cx="2343150" cy="4395788"/>
                                  </a:xfrm>
                                  <a:custGeom>
                                    <a:avLst/>
                                    <a:gdLst>
                                      <a:gd name="T0" fmla="*/ 371 w 1476"/>
                                      <a:gd name="T1" fmla="*/ 115 h 2769"/>
                                      <a:gd name="T2" fmla="*/ 387 w 1476"/>
                                      <a:gd name="T3" fmla="*/ 107 h 2769"/>
                                      <a:gd name="T4" fmla="*/ 392 w 1476"/>
                                      <a:gd name="T5" fmla="*/ 118 h 2769"/>
                                      <a:gd name="T6" fmla="*/ 440 w 1476"/>
                                      <a:gd name="T7" fmla="*/ 83 h 2769"/>
                                      <a:gd name="T8" fmla="*/ 308 w 1476"/>
                                      <a:gd name="T9" fmla="*/ 318 h 2769"/>
                                      <a:gd name="T10" fmla="*/ 254 w 1476"/>
                                      <a:gd name="T11" fmla="*/ 357 h 2769"/>
                                      <a:gd name="T12" fmla="*/ 239 w 1476"/>
                                      <a:gd name="T13" fmla="*/ 338 h 2769"/>
                                      <a:gd name="T14" fmla="*/ 129 w 1476"/>
                                      <a:gd name="T15" fmla="*/ 592 h 2769"/>
                                      <a:gd name="T16" fmla="*/ 179 w 1476"/>
                                      <a:gd name="T17" fmla="*/ 655 h 2769"/>
                                      <a:gd name="T18" fmla="*/ 202 w 1476"/>
                                      <a:gd name="T19" fmla="*/ 637 h 2769"/>
                                      <a:gd name="T20" fmla="*/ 279 w 1476"/>
                                      <a:gd name="T21" fmla="*/ 438 h 2769"/>
                                      <a:gd name="T22" fmla="*/ 273 w 1476"/>
                                      <a:gd name="T23" fmla="*/ 425 h 2769"/>
                                      <a:gd name="T24" fmla="*/ 301 w 1476"/>
                                      <a:gd name="T25" fmla="*/ 363 h 2769"/>
                                      <a:gd name="T26" fmla="*/ 337 w 1476"/>
                                      <a:gd name="T27" fmla="*/ 353 h 2769"/>
                                      <a:gd name="T28" fmla="*/ 362 w 1476"/>
                                      <a:gd name="T29" fmla="*/ 371 h 2769"/>
                                      <a:gd name="T30" fmla="*/ 367 w 1476"/>
                                      <a:gd name="T31" fmla="*/ 416 h 2769"/>
                                      <a:gd name="T32" fmla="*/ 395 w 1476"/>
                                      <a:gd name="T33" fmla="*/ 462 h 2769"/>
                                      <a:gd name="T34" fmla="*/ 431 w 1476"/>
                                      <a:gd name="T35" fmla="*/ 381 h 2769"/>
                                      <a:gd name="T36" fmla="*/ 436 w 1476"/>
                                      <a:gd name="T37" fmla="*/ 463 h 2769"/>
                                      <a:gd name="T38" fmla="*/ 505 w 1476"/>
                                      <a:gd name="T39" fmla="*/ 639 h 2769"/>
                                      <a:gd name="T40" fmla="*/ 525 w 1476"/>
                                      <a:gd name="T41" fmla="*/ 818 h 2769"/>
                                      <a:gd name="T42" fmla="*/ 483 w 1476"/>
                                      <a:gd name="T43" fmla="*/ 830 h 2769"/>
                                      <a:gd name="T44" fmla="*/ 452 w 1476"/>
                                      <a:gd name="T45" fmla="*/ 721 h 2769"/>
                                      <a:gd name="T46" fmla="*/ 381 w 1476"/>
                                      <a:gd name="T47" fmla="*/ 742 h 2769"/>
                                      <a:gd name="T48" fmla="*/ 273 w 1476"/>
                                      <a:gd name="T49" fmla="*/ 834 h 2769"/>
                                      <a:gd name="T50" fmla="*/ 346 w 1476"/>
                                      <a:gd name="T51" fmla="*/ 849 h 2769"/>
                                      <a:gd name="T52" fmla="*/ 421 w 1476"/>
                                      <a:gd name="T53" fmla="*/ 847 h 2769"/>
                                      <a:gd name="T54" fmla="*/ 331 w 1476"/>
                                      <a:gd name="T55" fmla="*/ 919 h 2769"/>
                                      <a:gd name="T56" fmla="*/ 224 w 1476"/>
                                      <a:gd name="T57" fmla="*/ 1102 h 2769"/>
                                      <a:gd name="T58" fmla="*/ 205 w 1476"/>
                                      <a:gd name="T59" fmla="*/ 1466 h 2769"/>
                                      <a:gd name="T60" fmla="*/ 117 w 1476"/>
                                      <a:gd name="T61" fmla="*/ 1379 h 2769"/>
                                      <a:gd name="T62" fmla="*/ 76 w 1476"/>
                                      <a:gd name="T63" fmla="*/ 1431 h 2769"/>
                                      <a:gd name="T64" fmla="*/ 149 w 1476"/>
                                      <a:gd name="T65" fmla="*/ 1632 h 2769"/>
                                      <a:gd name="T66" fmla="*/ 171 w 1476"/>
                                      <a:gd name="T67" fmla="*/ 1570 h 2769"/>
                                      <a:gd name="T68" fmla="*/ 283 w 1476"/>
                                      <a:gd name="T69" fmla="*/ 1775 h 2769"/>
                                      <a:gd name="T70" fmla="*/ 339 w 1476"/>
                                      <a:gd name="T71" fmla="*/ 1768 h 2769"/>
                                      <a:gd name="T72" fmla="*/ 640 w 1476"/>
                                      <a:gd name="T73" fmla="*/ 1780 h 2769"/>
                                      <a:gd name="T74" fmla="*/ 797 w 1476"/>
                                      <a:gd name="T75" fmla="*/ 1871 h 2769"/>
                                      <a:gd name="T76" fmla="*/ 1028 w 1476"/>
                                      <a:gd name="T77" fmla="*/ 1918 h 2769"/>
                                      <a:gd name="T78" fmla="*/ 1072 w 1476"/>
                                      <a:gd name="T79" fmla="*/ 2085 h 2769"/>
                                      <a:gd name="T80" fmla="*/ 1103 w 1476"/>
                                      <a:gd name="T81" fmla="*/ 2240 h 2769"/>
                                      <a:gd name="T82" fmla="*/ 1097 w 1476"/>
                                      <a:gd name="T83" fmla="*/ 2413 h 2769"/>
                                      <a:gd name="T84" fmla="*/ 1111 w 1476"/>
                                      <a:gd name="T85" fmla="*/ 2488 h 2769"/>
                                      <a:gd name="T86" fmla="*/ 1137 w 1476"/>
                                      <a:gd name="T87" fmla="*/ 2564 h 2769"/>
                                      <a:gd name="T88" fmla="*/ 1191 w 1476"/>
                                      <a:gd name="T89" fmla="*/ 2624 h 2769"/>
                                      <a:gd name="T90" fmla="*/ 1353 w 1476"/>
                                      <a:gd name="T91" fmla="*/ 2727 h 2769"/>
                                      <a:gd name="T92" fmla="*/ 1372 w 1476"/>
                                      <a:gd name="T93" fmla="*/ 2755 h 2769"/>
                                      <a:gd name="T94" fmla="*/ 937 w 1476"/>
                                      <a:gd name="T95" fmla="*/ 2494 h 2769"/>
                                      <a:gd name="T96" fmla="*/ 739 w 1476"/>
                                      <a:gd name="T97" fmla="*/ 2274 h 2769"/>
                                      <a:gd name="T98" fmla="*/ 481 w 1476"/>
                                      <a:gd name="T99" fmla="*/ 2095 h 2769"/>
                                      <a:gd name="T100" fmla="*/ 386 w 1476"/>
                                      <a:gd name="T101" fmla="*/ 1897 h 2769"/>
                                      <a:gd name="T102" fmla="*/ 337 w 1476"/>
                                      <a:gd name="T103" fmla="*/ 1835 h 2769"/>
                                      <a:gd name="T104" fmla="*/ 287 w 1476"/>
                                      <a:gd name="T105" fmla="*/ 1816 h 2769"/>
                                      <a:gd name="T106" fmla="*/ 214 w 1476"/>
                                      <a:gd name="T107" fmla="*/ 1761 h 2769"/>
                                      <a:gd name="T108" fmla="*/ 141 w 1476"/>
                                      <a:gd name="T109" fmla="*/ 1718 h 2769"/>
                                      <a:gd name="T110" fmla="*/ 88 w 1476"/>
                                      <a:gd name="T111" fmla="*/ 1662 h 2769"/>
                                      <a:gd name="T112" fmla="*/ 28 w 1476"/>
                                      <a:gd name="T113" fmla="*/ 1450 h 2769"/>
                                      <a:gd name="T114" fmla="*/ 10 w 1476"/>
                                      <a:gd name="T115" fmla="*/ 948 h 2769"/>
                                      <a:gd name="T116" fmla="*/ 158 w 1476"/>
                                      <a:gd name="T117" fmla="*/ 429 h 2769"/>
                                      <a:gd name="T118" fmla="*/ 293 w 1476"/>
                                      <a:gd name="T119" fmla="*/ 198 h 2769"/>
                                      <a:gd name="T120" fmla="*/ 383 w 1476"/>
                                      <a:gd name="T121" fmla="*/ 79 h 2769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  <a:cxn ang="0">
                                        <a:pos x="T98" y="T99"/>
                                      </a:cxn>
                                      <a:cxn ang="0">
                                        <a:pos x="T100" y="T101"/>
                                      </a:cxn>
                                      <a:cxn ang="0">
                                        <a:pos x="T102" y="T103"/>
                                      </a:cxn>
                                      <a:cxn ang="0">
                                        <a:pos x="T104" y="T105"/>
                                      </a:cxn>
                                      <a:cxn ang="0">
                                        <a:pos x="T106" y="T107"/>
                                      </a:cxn>
                                      <a:cxn ang="0">
                                        <a:pos x="T108" y="T109"/>
                                      </a:cxn>
                                      <a:cxn ang="0">
                                        <a:pos x="T110" y="T111"/>
                                      </a:cxn>
                                      <a:cxn ang="0">
                                        <a:pos x="T112" y="T113"/>
                                      </a:cxn>
                                      <a:cxn ang="0">
                                        <a:pos x="T114" y="T115"/>
                                      </a:cxn>
                                      <a:cxn ang="0">
                                        <a:pos x="T116" y="T117"/>
                                      </a:cxn>
                                      <a:cxn ang="0">
                                        <a:pos x="T118" y="T119"/>
                                      </a:cxn>
                                      <a:cxn ang="0">
                                        <a:pos x="T120" y="T121"/>
                                      </a:cxn>
                                    </a:cxnLst>
                                    <a:rect l="0" t="0" r="r" b="b"/>
                                    <a:pathLst>
                                      <a:path w="1476" h="2769">
                                        <a:moveTo>
                                          <a:pt x="446" y="11"/>
                                        </a:moveTo>
                                        <a:lnTo>
                                          <a:pt x="443" y="14"/>
                                        </a:lnTo>
                                        <a:lnTo>
                                          <a:pt x="441" y="17"/>
                                        </a:lnTo>
                                        <a:lnTo>
                                          <a:pt x="446" y="11"/>
                                        </a:lnTo>
                                        <a:close/>
                                        <a:moveTo>
                                          <a:pt x="455" y="0"/>
                                        </a:moveTo>
                                        <a:lnTo>
                                          <a:pt x="453" y="3"/>
                                        </a:lnTo>
                                        <a:lnTo>
                                          <a:pt x="453" y="6"/>
                                        </a:lnTo>
                                        <a:lnTo>
                                          <a:pt x="450" y="8"/>
                                        </a:lnTo>
                                        <a:lnTo>
                                          <a:pt x="449" y="10"/>
                                        </a:lnTo>
                                        <a:lnTo>
                                          <a:pt x="430" y="33"/>
                                        </a:lnTo>
                                        <a:lnTo>
                                          <a:pt x="411" y="57"/>
                                        </a:lnTo>
                                        <a:lnTo>
                                          <a:pt x="412" y="55"/>
                                        </a:lnTo>
                                        <a:lnTo>
                                          <a:pt x="415" y="52"/>
                                        </a:lnTo>
                                        <a:lnTo>
                                          <a:pt x="396" y="79"/>
                                        </a:lnTo>
                                        <a:lnTo>
                                          <a:pt x="381" y="99"/>
                                        </a:lnTo>
                                        <a:lnTo>
                                          <a:pt x="371" y="115"/>
                                        </a:lnTo>
                                        <a:lnTo>
                                          <a:pt x="362" y="127"/>
                                        </a:lnTo>
                                        <a:lnTo>
                                          <a:pt x="356" y="135"/>
                                        </a:lnTo>
                                        <a:lnTo>
                                          <a:pt x="353" y="140"/>
                                        </a:lnTo>
                                        <a:lnTo>
                                          <a:pt x="351" y="145"/>
                                        </a:lnTo>
                                        <a:lnTo>
                                          <a:pt x="348" y="148"/>
                                        </a:lnTo>
                                        <a:lnTo>
                                          <a:pt x="346" y="152"/>
                                        </a:lnTo>
                                        <a:lnTo>
                                          <a:pt x="362" y="132"/>
                                        </a:lnTo>
                                        <a:lnTo>
                                          <a:pt x="373" y="118"/>
                                        </a:lnTo>
                                        <a:lnTo>
                                          <a:pt x="380" y="108"/>
                                        </a:lnTo>
                                        <a:lnTo>
                                          <a:pt x="384" y="102"/>
                                        </a:lnTo>
                                        <a:lnTo>
                                          <a:pt x="387" y="99"/>
                                        </a:lnTo>
                                        <a:lnTo>
                                          <a:pt x="390" y="99"/>
                                        </a:lnTo>
                                        <a:lnTo>
                                          <a:pt x="392" y="98"/>
                                        </a:lnTo>
                                        <a:lnTo>
                                          <a:pt x="390" y="101"/>
                                        </a:lnTo>
                                        <a:lnTo>
                                          <a:pt x="390" y="102"/>
                                        </a:lnTo>
                                        <a:lnTo>
                                          <a:pt x="387" y="107"/>
                                        </a:lnTo>
                                        <a:lnTo>
                                          <a:pt x="381" y="115"/>
                                        </a:lnTo>
                                        <a:lnTo>
                                          <a:pt x="375" y="124"/>
                                        </a:lnTo>
                                        <a:lnTo>
                                          <a:pt x="368" y="135"/>
                                        </a:lnTo>
                                        <a:lnTo>
                                          <a:pt x="362" y="143"/>
                                        </a:lnTo>
                                        <a:lnTo>
                                          <a:pt x="359" y="149"/>
                                        </a:lnTo>
                                        <a:lnTo>
                                          <a:pt x="349" y="162"/>
                                        </a:lnTo>
                                        <a:lnTo>
                                          <a:pt x="343" y="173"/>
                                        </a:lnTo>
                                        <a:lnTo>
                                          <a:pt x="342" y="179"/>
                                        </a:lnTo>
                                        <a:lnTo>
                                          <a:pt x="340" y="183"/>
                                        </a:lnTo>
                                        <a:lnTo>
                                          <a:pt x="342" y="184"/>
                                        </a:lnTo>
                                        <a:lnTo>
                                          <a:pt x="345" y="181"/>
                                        </a:lnTo>
                                        <a:lnTo>
                                          <a:pt x="351" y="173"/>
                                        </a:lnTo>
                                        <a:lnTo>
                                          <a:pt x="359" y="161"/>
                                        </a:lnTo>
                                        <a:lnTo>
                                          <a:pt x="370" y="148"/>
                                        </a:lnTo>
                                        <a:lnTo>
                                          <a:pt x="381" y="133"/>
                                        </a:lnTo>
                                        <a:lnTo>
                                          <a:pt x="392" y="118"/>
                                        </a:lnTo>
                                        <a:lnTo>
                                          <a:pt x="400" y="105"/>
                                        </a:lnTo>
                                        <a:lnTo>
                                          <a:pt x="406" y="95"/>
                                        </a:lnTo>
                                        <a:lnTo>
                                          <a:pt x="411" y="89"/>
                                        </a:lnTo>
                                        <a:lnTo>
                                          <a:pt x="412" y="86"/>
                                        </a:lnTo>
                                        <a:lnTo>
                                          <a:pt x="418" y="80"/>
                                        </a:lnTo>
                                        <a:lnTo>
                                          <a:pt x="422" y="76"/>
                                        </a:lnTo>
                                        <a:lnTo>
                                          <a:pt x="427" y="72"/>
                                        </a:lnTo>
                                        <a:lnTo>
                                          <a:pt x="431" y="69"/>
                                        </a:lnTo>
                                        <a:lnTo>
                                          <a:pt x="433" y="67"/>
                                        </a:lnTo>
                                        <a:lnTo>
                                          <a:pt x="434" y="66"/>
                                        </a:lnTo>
                                        <a:lnTo>
                                          <a:pt x="437" y="69"/>
                                        </a:lnTo>
                                        <a:lnTo>
                                          <a:pt x="439" y="73"/>
                                        </a:lnTo>
                                        <a:lnTo>
                                          <a:pt x="440" y="76"/>
                                        </a:lnTo>
                                        <a:lnTo>
                                          <a:pt x="440" y="80"/>
                                        </a:lnTo>
                                        <a:lnTo>
                                          <a:pt x="440" y="82"/>
                                        </a:lnTo>
                                        <a:lnTo>
                                          <a:pt x="440" y="83"/>
                                        </a:lnTo>
                                        <a:lnTo>
                                          <a:pt x="437" y="86"/>
                                        </a:lnTo>
                                        <a:lnTo>
                                          <a:pt x="356" y="203"/>
                                        </a:lnTo>
                                        <a:lnTo>
                                          <a:pt x="353" y="203"/>
                                        </a:lnTo>
                                        <a:lnTo>
                                          <a:pt x="345" y="214"/>
                                        </a:lnTo>
                                        <a:lnTo>
                                          <a:pt x="339" y="225"/>
                                        </a:lnTo>
                                        <a:lnTo>
                                          <a:pt x="333" y="237"/>
                                        </a:lnTo>
                                        <a:lnTo>
                                          <a:pt x="324" y="249"/>
                                        </a:lnTo>
                                        <a:lnTo>
                                          <a:pt x="317" y="246"/>
                                        </a:lnTo>
                                        <a:lnTo>
                                          <a:pt x="312" y="247"/>
                                        </a:lnTo>
                                        <a:lnTo>
                                          <a:pt x="309" y="253"/>
                                        </a:lnTo>
                                        <a:lnTo>
                                          <a:pt x="309" y="264"/>
                                        </a:lnTo>
                                        <a:lnTo>
                                          <a:pt x="311" y="274"/>
                                        </a:lnTo>
                                        <a:lnTo>
                                          <a:pt x="311" y="287"/>
                                        </a:lnTo>
                                        <a:lnTo>
                                          <a:pt x="311" y="299"/>
                                        </a:lnTo>
                                        <a:lnTo>
                                          <a:pt x="311" y="309"/>
                                        </a:lnTo>
                                        <a:lnTo>
                                          <a:pt x="308" y="318"/>
                                        </a:lnTo>
                                        <a:lnTo>
                                          <a:pt x="304" y="322"/>
                                        </a:lnTo>
                                        <a:lnTo>
                                          <a:pt x="301" y="325"/>
                                        </a:lnTo>
                                        <a:lnTo>
                                          <a:pt x="298" y="327"/>
                                        </a:lnTo>
                                        <a:lnTo>
                                          <a:pt x="295" y="328"/>
                                        </a:lnTo>
                                        <a:lnTo>
                                          <a:pt x="293" y="328"/>
                                        </a:lnTo>
                                        <a:lnTo>
                                          <a:pt x="290" y="328"/>
                                        </a:lnTo>
                                        <a:lnTo>
                                          <a:pt x="290" y="324"/>
                                        </a:lnTo>
                                        <a:lnTo>
                                          <a:pt x="290" y="319"/>
                                        </a:lnTo>
                                        <a:lnTo>
                                          <a:pt x="290" y="316"/>
                                        </a:lnTo>
                                        <a:lnTo>
                                          <a:pt x="289" y="312"/>
                                        </a:lnTo>
                                        <a:lnTo>
                                          <a:pt x="282" y="322"/>
                                        </a:lnTo>
                                        <a:lnTo>
                                          <a:pt x="276" y="333"/>
                                        </a:lnTo>
                                        <a:lnTo>
                                          <a:pt x="270" y="344"/>
                                        </a:lnTo>
                                        <a:lnTo>
                                          <a:pt x="264" y="354"/>
                                        </a:lnTo>
                                        <a:lnTo>
                                          <a:pt x="252" y="362"/>
                                        </a:lnTo>
                                        <a:lnTo>
                                          <a:pt x="254" y="357"/>
                                        </a:lnTo>
                                        <a:lnTo>
                                          <a:pt x="255" y="354"/>
                                        </a:lnTo>
                                        <a:lnTo>
                                          <a:pt x="255" y="352"/>
                                        </a:lnTo>
                                        <a:lnTo>
                                          <a:pt x="255" y="350"/>
                                        </a:lnTo>
                                        <a:lnTo>
                                          <a:pt x="255" y="349"/>
                                        </a:lnTo>
                                        <a:lnTo>
                                          <a:pt x="255" y="347"/>
                                        </a:lnTo>
                                        <a:lnTo>
                                          <a:pt x="251" y="347"/>
                                        </a:lnTo>
                                        <a:lnTo>
                                          <a:pt x="246" y="347"/>
                                        </a:lnTo>
                                        <a:lnTo>
                                          <a:pt x="257" y="331"/>
                                        </a:lnTo>
                                        <a:lnTo>
                                          <a:pt x="268" y="316"/>
                                        </a:lnTo>
                                        <a:lnTo>
                                          <a:pt x="280" y="302"/>
                                        </a:lnTo>
                                        <a:lnTo>
                                          <a:pt x="289" y="286"/>
                                        </a:lnTo>
                                        <a:lnTo>
                                          <a:pt x="293" y="267"/>
                                        </a:lnTo>
                                        <a:lnTo>
                                          <a:pt x="284" y="277"/>
                                        </a:lnTo>
                                        <a:lnTo>
                                          <a:pt x="271" y="293"/>
                                        </a:lnTo>
                                        <a:lnTo>
                                          <a:pt x="257" y="313"/>
                                        </a:lnTo>
                                        <a:lnTo>
                                          <a:pt x="239" y="338"/>
                                        </a:lnTo>
                                        <a:lnTo>
                                          <a:pt x="221" y="366"/>
                                        </a:lnTo>
                                        <a:lnTo>
                                          <a:pt x="202" y="397"/>
                                        </a:lnTo>
                                        <a:lnTo>
                                          <a:pt x="185" y="428"/>
                                        </a:lnTo>
                                        <a:lnTo>
                                          <a:pt x="169" y="459"/>
                                        </a:lnTo>
                                        <a:lnTo>
                                          <a:pt x="154" y="489"/>
                                        </a:lnTo>
                                        <a:lnTo>
                                          <a:pt x="142" y="517"/>
                                        </a:lnTo>
                                        <a:lnTo>
                                          <a:pt x="138" y="528"/>
                                        </a:lnTo>
                                        <a:lnTo>
                                          <a:pt x="135" y="535"/>
                                        </a:lnTo>
                                        <a:lnTo>
                                          <a:pt x="133" y="541"/>
                                        </a:lnTo>
                                        <a:lnTo>
                                          <a:pt x="132" y="545"/>
                                        </a:lnTo>
                                        <a:lnTo>
                                          <a:pt x="136" y="544"/>
                                        </a:lnTo>
                                        <a:lnTo>
                                          <a:pt x="139" y="542"/>
                                        </a:lnTo>
                                        <a:lnTo>
                                          <a:pt x="142" y="541"/>
                                        </a:lnTo>
                                        <a:lnTo>
                                          <a:pt x="136" y="557"/>
                                        </a:lnTo>
                                        <a:lnTo>
                                          <a:pt x="132" y="574"/>
                                        </a:lnTo>
                                        <a:lnTo>
                                          <a:pt x="129" y="592"/>
                                        </a:lnTo>
                                        <a:lnTo>
                                          <a:pt x="133" y="591"/>
                                        </a:lnTo>
                                        <a:lnTo>
                                          <a:pt x="138" y="591"/>
                                        </a:lnTo>
                                        <a:lnTo>
                                          <a:pt x="141" y="595"/>
                                        </a:lnTo>
                                        <a:lnTo>
                                          <a:pt x="144" y="599"/>
                                        </a:lnTo>
                                        <a:lnTo>
                                          <a:pt x="145" y="605"/>
                                        </a:lnTo>
                                        <a:lnTo>
                                          <a:pt x="147" y="615"/>
                                        </a:lnTo>
                                        <a:lnTo>
                                          <a:pt x="148" y="632"/>
                                        </a:lnTo>
                                        <a:lnTo>
                                          <a:pt x="152" y="635"/>
                                        </a:lnTo>
                                        <a:lnTo>
                                          <a:pt x="158" y="636"/>
                                        </a:lnTo>
                                        <a:lnTo>
                                          <a:pt x="164" y="635"/>
                                        </a:lnTo>
                                        <a:lnTo>
                                          <a:pt x="176" y="633"/>
                                        </a:lnTo>
                                        <a:lnTo>
                                          <a:pt x="179" y="635"/>
                                        </a:lnTo>
                                        <a:lnTo>
                                          <a:pt x="183" y="636"/>
                                        </a:lnTo>
                                        <a:lnTo>
                                          <a:pt x="183" y="642"/>
                                        </a:lnTo>
                                        <a:lnTo>
                                          <a:pt x="180" y="649"/>
                                        </a:lnTo>
                                        <a:lnTo>
                                          <a:pt x="179" y="655"/>
                                        </a:lnTo>
                                        <a:lnTo>
                                          <a:pt x="177" y="659"/>
                                        </a:lnTo>
                                        <a:lnTo>
                                          <a:pt x="176" y="667"/>
                                        </a:lnTo>
                                        <a:lnTo>
                                          <a:pt x="173" y="680"/>
                                        </a:lnTo>
                                        <a:lnTo>
                                          <a:pt x="170" y="695"/>
                                        </a:lnTo>
                                        <a:lnTo>
                                          <a:pt x="167" y="709"/>
                                        </a:lnTo>
                                        <a:lnTo>
                                          <a:pt x="166" y="725"/>
                                        </a:lnTo>
                                        <a:lnTo>
                                          <a:pt x="167" y="739"/>
                                        </a:lnTo>
                                        <a:lnTo>
                                          <a:pt x="170" y="750"/>
                                        </a:lnTo>
                                        <a:lnTo>
                                          <a:pt x="177" y="756"/>
                                        </a:lnTo>
                                        <a:lnTo>
                                          <a:pt x="182" y="755"/>
                                        </a:lnTo>
                                        <a:lnTo>
                                          <a:pt x="186" y="750"/>
                                        </a:lnTo>
                                        <a:lnTo>
                                          <a:pt x="189" y="746"/>
                                        </a:lnTo>
                                        <a:lnTo>
                                          <a:pt x="195" y="720"/>
                                        </a:lnTo>
                                        <a:lnTo>
                                          <a:pt x="196" y="692"/>
                                        </a:lnTo>
                                        <a:lnTo>
                                          <a:pt x="196" y="664"/>
                                        </a:lnTo>
                                        <a:lnTo>
                                          <a:pt x="202" y="637"/>
                                        </a:lnTo>
                                        <a:lnTo>
                                          <a:pt x="211" y="620"/>
                                        </a:lnTo>
                                        <a:lnTo>
                                          <a:pt x="221" y="604"/>
                                        </a:lnTo>
                                        <a:lnTo>
                                          <a:pt x="235" y="589"/>
                                        </a:lnTo>
                                        <a:lnTo>
                                          <a:pt x="245" y="573"/>
                                        </a:lnTo>
                                        <a:lnTo>
                                          <a:pt x="252" y="555"/>
                                        </a:lnTo>
                                        <a:lnTo>
                                          <a:pt x="254" y="551"/>
                                        </a:lnTo>
                                        <a:lnTo>
                                          <a:pt x="254" y="542"/>
                                        </a:lnTo>
                                        <a:lnTo>
                                          <a:pt x="254" y="532"/>
                                        </a:lnTo>
                                        <a:lnTo>
                                          <a:pt x="252" y="519"/>
                                        </a:lnTo>
                                        <a:lnTo>
                                          <a:pt x="248" y="508"/>
                                        </a:lnTo>
                                        <a:lnTo>
                                          <a:pt x="251" y="495"/>
                                        </a:lnTo>
                                        <a:lnTo>
                                          <a:pt x="254" y="481"/>
                                        </a:lnTo>
                                        <a:lnTo>
                                          <a:pt x="258" y="467"/>
                                        </a:lnTo>
                                        <a:lnTo>
                                          <a:pt x="267" y="457"/>
                                        </a:lnTo>
                                        <a:lnTo>
                                          <a:pt x="274" y="447"/>
                                        </a:lnTo>
                                        <a:lnTo>
                                          <a:pt x="279" y="438"/>
                                        </a:lnTo>
                                        <a:lnTo>
                                          <a:pt x="280" y="429"/>
                                        </a:lnTo>
                                        <a:lnTo>
                                          <a:pt x="280" y="429"/>
                                        </a:lnTo>
                                        <a:lnTo>
                                          <a:pt x="279" y="429"/>
                                        </a:lnTo>
                                        <a:lnTo>
                                          <a:pt x="277" y="431"/>
                                        </a:lnTo>
                                        <a:lnTo>
                                          <a:pt x="277" y="431"/>
                                        </a:lnTo>
                                        <a:lnTo>
                                          <a:pt x="277" y="431"/>
                                        </a:lnTo>
                                        <a:lnTo>
                                          <a:pt x="277" y="431"/>
                                        </a:lnTo>
                                        <a:lnTo>
                                          <a:pt x="277" y="431"/>
                                        </a:lnTo>
                                        <a:lnTo>
                                          <a:pt x="277" y="431"/>
                                        </a:lnTo>
                                        <a:lnTo>
                                          <a:pt x="277" y="431"/>
                                        </a:lnTo>
                                        <a:lnTo>
                                          <a:pt x="277" y="431"/>
                                        </a:lnTo>
                                        <a:lnTo>
                                          <a:pt x="276" y="431"/>
                                        </a:lnTo>
                                        <a:lnTo>
                                          <a:pt x="274" y="431"/>
                                        </a:lnTo>
                                        <a:lnTo>
                                          <a:pt x="273" y="429"/>
                                        </a:lnTo>
                                        <a:lnTo>
                                          <a:pt x="273" y="428"/>
                                        </a:lnTo>
                                        <a:lnTo>
                                          <a:pt x="273" y="425"/>
                                        </a:lnTo>
                                        <a:lnTo>
                                          <a:pt x="273" y="423"/>
                                        </a:lnTo>
                                        <a:lnTo>
                                          <a:pt x="273" y="423"/>
                                        </a:lnTo>
                                        <a:lnTo>
                                          <a:pt x="274" y="420"/>
                                        </a:lnTo>
                                        <a:lnTo>
                                          <a:pt x="276" y="418"/>
                                        </a:lnTo>
                                        <a:lnTo>
                                          <a:pt x="277" y="416"/>
                                        </a:lnTo>
                                        <a:lnTo>
                                          <a:pt x="280" y="415"/>
                                        </a:lnTo>
                                        <a:lnTo>
                                          <a:pt x="282" y="413"/>
                                        </a:lnTo>
                                        <a:lnTo>
                                          <a:pt x="283" y="410"/>
                                        </a:lnTo>
                                        <a:lnTo>
                                          <a:pt x="284" y="407"/>
                                        </a:lnTo>
                                        <a:lnTo>
                                          <a:pt x="287" y="403"/>
                                        </a:lnTo>
                                        <a:lnTo>
                                          <a:pt x="293" y="390"/>
                                        </a:lnTo>
                                        <a:lnTo>
                                          <a:pt x="296" y="381"/>
                                        </a:lnTo>
                                        <a:lnTo>
                                          <a:pt x="298" y="375"/>
                                        </a:lnTo>
                                        <a:lnTo>
                                          <a:pt x="299" y="372"/>
                                        </a:lnTo>
                                        <a:lnTo>
                                          <a:pt x="299" y="368"/>
                                        </a:lnTo>
                                        <a:lnTo>
                                          <a:pt x="301" y="363"/>
                                        </a:lnTo>
                                        <a:lnTo>
                                          <a:pt x="302" y="359"/>
                                        </a:lnTo>
                                        <a:lnTo>
                                          <a:pt x="302" y="357"/>
                                        </a:lnTo>
                                        <a:lnTo>
                                          <a:pt x="304" y="356"/>
                                        </a:lnTo>
                                        <a:lnTo>
                                          <a:pt x="306" y="352"/>
                                        </a:lnTo>
                                        <a:lnTo>
                                          <a:pt x="311" y="349"/>
                                        </a:lnTo>
                                        <a:lnTo>
                                          <a:pt x="314" y="346"/>
                                        </a:lnTo>
                                        <a:lnTo>
                                          <a:pt x="317" y="344"/>
                                        </a:lnTo>
                                        <a:lnTo>
                                          <a:pt x="320" y="344"/>
                                        </a:lnTo>
                                        <a:lnTo>
                                          <a:pt x="323" y="344"/>
                                        </a:lnTo>
                                        <a:lnTo>
                                          <a:pt x="324" y="347"/>
                                        </a:lnTo>
                                        <a:lnTo>
                                          <a:pt x="324" y="349"/>
                                        </a:lnTo>
                                        <a:lnTo>
                                          <a:pt x="326" y="352"/>
                                        </a:lnTo>
                                        <a:lnTo>
                                          <a:pt x="326" y="354"/>
                                        </a:lnTo>
                                        <a:lnTo>
                                          <a:pt x="327" y="357"/>
                                        </a:lnTo>
                                        <a:lnTo>
                                          <a:pt x="331" y="359"/>
                                        </a:lnTo>
                                        <a:lnTo>
                                          <a:pt x="337" y="353"/>
                                        </a:lnTo>
                                        <a:lnTo>
                                          <a:pt x="343" y="344"/>
                                        </a:lnTo>
                                        <a:lnTo>
                                          <a:pt x="348" y="333"/>
                                        </a:lnTo>
                                        <a:lnTo>
                                          <a:pt x="349" y="330"/>
                                        </a:lnTo>
                                        <a:lnTo>
                                          <a:pt x="351" y="328"/>
                                        </a:lnTo>
                                        <a:lnTo>
                                          <a:pt x="351" y="328"/>
                                        </a:lnTo>
                                        <a:lnTo>
                                          <a:pt x="352" y="328"/>
                                        </a:lnTo>
                                        <a:lnTo>
                                          <a:pt x="353" y="328"/>
                                        </a:lnTo>
                                        <a:lnTo>
                                          <a:pt x="355" y="330"/>
                                        </a:lnTo>
                                        <a:lnTo>
                                          <a:pt x="358" y="334"/>
                                        </a:lnTo>
                                        <a:lnTo>
                                          <a:pt x="358" y="335"/>
                                        </a:lnTo>
                                        <a:lnTo>
                                          <a:pt x="359" y="337"/>
                                        </a:lnTo>
                                        <a:lnTo>
                                          <a:pt x="361" y="346"/>
                                        </a:lnTo>
                                        <a:lnTo>
                                          <a:pt x="362" y="356"/>
                                        </a:lnTo>
                                        <a:lnTo>
                                          <a:pt x="362" y="365"/>
                                        </a:lnTo>
                                        <a:lnTo>
                                          <a:pt x="364" y="369"/>
                                        </a:lnTo>
                                        <a:lnTo>
                                          <a:pt x="362" y="371"/>
                                        </a:lnTo>
                                        <a:lnTo>
                                          <a:pt x="362" y="374"/>
                                        </a:lnTo>
                                        <a:lnTo>
                                          <a:pt x="362" y="375"/>
                                        </a:lnTo>
                                        <a:lnTo>
                                          <a:pt x="364" y="376"/>
                                        </a:lnTo>
                                        <a:lnTo>
                                          <a:pt x="367" y="378"/>
                                        </a:lnTo>
                                        <a:lnTo>
                                          <a:pt x="371" y="379"/>
                                        </a:lnTo>
                                        <a:lnTo>
                                          <a:pt x="374" y="379"/>
                                        </a:lnTo>
                                        <a:lnTo>
                                          <a:pt x="378" y="382"/>
                                        </a:lnTo>
                                        <a:lnTo>
                                          <a:pt x="378" y="382"/>
                                        </a:lnTo>
                                        <a:lnTo>
                                          <a:pt x="380" y="384"/>
                                        </a:lnTo>
                                        <a:lnTo>
                                          <a:pt x="381" y="387"/>
                                        </a:lnTo>
                                        <a:lnTo>
                                          <a:pt x="380" y="388"/>
                                        </a:lnTo>
                                        <a:lnTo>
                                          <a:pt x="380" y="391"/>
                                        </a:lnTo>
                                        <a:lnTo>
                                          <a:pt x="378" y="394"/>
                                        </a:lnTo>
                                        <a:lnTo>
                                          <a:pt x="374" y="401"/>
                                        </a:lnTo>
                                        <a:lnTo>
                                          <a:pt x="370" y="409"/>
                                        </a:lnTo>
                                        <a:lnTo>
                                          <a:pt x="367" y="416"/>
                                        </a:lnTo>
                                        <a:lnTo>
                                          <a:pt x="365" y="423"/>
                                        </a:lnTo>
                                        <a:lnTo>
                                          <a:pt x="364" y="431"/>
                                        </a:lnTo>
                                        <a:lnTo>
                                          <a:pt x="362" y="437"/>
                                        </a:lnTo>
                                        <a:lnTo>
                                          <a:pt x="362" y="437"/>
                                        </a:lnTo>
                                        <a:lnTo>
                                          <a:pt x="362" y="440"/>
                                        </a:lnTo>
                                        <a:lnTo>
                                          <a:pt x="361" y="442"/>
                                        </a:lnTo>
                                        <a:lnTo>
                                          <a:pt x="359" y="448"/>
                                        </a:lnTo>
                                        <a:lnTo>
                                          <a:pt x="359" y="453"/>
                                        </a:lnTo>
                                        <a:lnTo>
                                          <a:pt x="358" y="459"/>
                                        </a:lnTo>
                                        <a:lnTo>
                                          <a:pt x="364" y="462"/>
                                        </a:lnTo>
                                        <a:lnTo>
                                          <a:pt x="368" y="466"/>
                                        </a:lnTo>
                                        <a:lnTo>
                                          <a:pt x="374" y="470"/>
                                        </a:lnTo>
                                        <a:lnTo>
                                          <a:pt x="380" y="473"/>
                                        </a:lnTo>
                                        <a:lnTo>
                                          <a:pt x="386" y="469"/>
                                        </a:lnTo>
                                        <a:lnTo>
                                          <a:pt x="390" y="466"/>
                                        </a:lnTo>
                                        <a:lnTo>
                                          <a:pt x="395" y="462"/>
                                        </a:lnTo>
                                        <a:lnTo>
                                          <a:pt x="397" y="454"/>
                                        </a:lnTo>
                                        <a:lnTo>
                                          <a:pt x="403" y="442"/>
                                        </a:lnTo>
                                        <a:lnTo>
                                          <a:pt x="411" y="426"/>
                                        </a:lnTo>
                                        <a:lnTo>
                                          <a:pt x="414" y="422"/>
                                        </a:lnTo>
                                        <a:lnTo>
                                          <a:pt x="415" y="419"/>
                                        </a:lnTo>
                                        <a:lnTo>
                                          <a:pt x="417" y="419"/>
                                        </a:lnTo>
                                        <a:lnTo>
                                          <a:pt x="418" y="418"/>
                                        </a:lnTo>
                                        <a:lnTo>
                                          <a:pt x="419" y="416"/>
                                        </a:lnTo>
                                        <a:lnTo>
                                          <a:pt x="421" y="413"/>
                                        </a:lnTo>
                                        <a:lnTo>
                                          <a:pt x="422" y="409"/>
                                        </a:lnTo>
                                        <a:lnTo>
                                          <a:pt x="424" y="400"/>
                                        </a:lnTo>
                                        <a:lnTo>
                                          <a:pt x="427" y="390"/>
                                        </a:lnTo>
                                        <a:lnTo>
                                          <a:pt x="428" y="385"/>
                                        </a:lnTo>
                                        <a:lnTo>
                                          <a:pt x="430" y="384"/>
                                        </a:lnTo>
                                        <a:lnTo>
                                          <a:pt x="430" y="382"/>
                                        </a:lnTo>
                                        <a:lnTo>
                                          <a:pt x="431" y="381"/>
                                        </a:lnTo>
                                        <a:lnTo>
                                          <a:pt x="433" y="378"/>
                                        </a:lnTo>
                                        <a:lnTo>
                                          <a:pt x="436" y="376"/>
                                        </a:lnTo>
                                        <a:lnTo>
                                          <a:pt x="439" y="374"/>
                                        </a:lnTo>
                                        <a:lnTo>
                                          <a:pt x="440" y="372"/>
                                        </a:lnTo>
                                        <a:lnTo>
                                          <a:pt x="443" y="372"/>
                                        </a:lnTo>
                                        <a:lnTo>
                                          <a:pt x="444" y="376"/>
                                        </a:lnTo>
                                        <a:lnTo>
                                          <a:pt x="443" y="385"/>
                                        </a:lnTo>
                                        <a:lnTo>
                                          <a:pt x="440" y="397"/>
                                        </a:lnTo>
                                        <a:lnTo>
                                          <a:pt x="437" y="404"/>
                                        </a:lnTo>
                                        <a:lnTo>
                                          <a:pt x="436" y="410"/>
                                        </a:lnTo>
                                        <a:lnTo>
                                          <a:pt x="434" y="415"/>
                                        </a:lnTo>
                                        <a:lnTo>
                                          <a:pt x="434" y="416"/>
                                        </a:lnTo>
                                        <a:lnTo>
                                          <a:pt x="434" y="419"/>
                                        </a:lnTo>
                                        <a:lnTo>
                                          <a:pt x="434" y="419"/>
                                        </a:lnTo>
                                        <a:lnTo>
                                          <a:pt x="437" y="441"/>
                                        </a:lnTo>
                                        <a:lnTo>
                                          <a:pt x="436" y="463"/>
                                        </a:lnTo>
                                        <a:lnTo>
                                          <a:pt x="433" y="485"/>
                                        </a:lnTo>
                                        <a:lnTo>
                                          <a:pt x="433" y="506"/>
                                        </a:lnTo>
                                        <a:lnTo>
                                          <a:pt x="439" y="528"/>
                                        </a:lnTo>
                                        <a:lnTo>
                                          <a:pt x="441" y="535"/>
                                        </a:lnTo>
                                        <a:lnTo>
                                          <a:pt x="446" y="541"/>
                                        </a:lnTo>
                                        <a:lnTo>
                                          <a:pt x="452" y="545"/>
                                        </a:lnTo>
                                        <a:lnTo>
                                          <a:pt x="461" y="551"/>
                                        </a:lnTo>
                                        <a:lnTo>
                                          <a:pt x="474" y="557"/>
                                        </a:lnTo>
                                        <a:lnTo>
                                          <a:pt x="494" y="566"/>
                                        </a:lnTo>
                                        <a:lnTo>
                                          <a:pt x="488" y="589"/>
                                        </a:lnTo>
                                        <a:lnTo>
                                          <a:pt x="491" y="594"/>
                                        </a:lnTo>
                                        <a:lnTo>
                                          <a:pt x="494" y="596"/>
                                        </a:lnTo>
                                        <a:lnTo>
                                          <a:pt x="500" y="598"/>
                                        </a:lnTo>
                                        <a:lnTo>
                                          <a:pt x="505" y="599"/>
                                        </a:lnTo>
                                        <a:lnTo>
                                          <a:pt x="510" y="602"/>
                                        </a:lnTo>
                                        <a:lnTo>
                                          <a:pt x="505" y="639"/>
                                        </a:lnTo>
                                        <a:lnTo>
                                          <a:pt x="500" y="667"/>
                                        </a:lnTo>
                                        <a:lnTo>
                                          <a:pt x="497" y="689"/>
                                        </a:lnTo>
                                        <a:lnTo>
                                          <a:pt x="494" y="703"/>
                                        </a:lnTo>
                                        <a:lnTo>
                                          <a:pt x="493" y="715"/>
                                        </a:lnTo>
                                        <a:lnTo>
                                          <a:pt x="493" y="721"/>
                                        </a:lnTo>
                                        <a:lnTo>
                                          <a:pt x="493" y="725"/>
                                        </a:lnTo>
                                        <a:lnTo>
                                          <a:pt x="494" y="728"/>
                                        </a:lnTo>
                                        <a:lnTo>
                                          <a:pt x="494" y="730"/>
                                        </a:lnTo>
                                        <a:lnTo>
                                          <a:pt x="512" y="733"/>
                                        </a:lnTo>
                                        <a:lnTo>
                                          <a:pt x="527" y="740"/>
                                        </a:lnTo>
                                        <a:lnTo>
                                          <a:pt x="538" y="750"/>
                                        </a:lnTo>
                                        <a:lnTo>
                                          <a:pt x="546" y="764"/>
                                        </a:lnTo>
                                        <a:lnTo>
                                          <a:pt x="547" y="780"/>
                                        </a:lnTo>
                                        <a:lnTo>
                                          <a:pt x="541" y="799"/>
                                        </a:lnTo>
                                        <a:lnTo>
                                          <a:pt x="525" y="818"/>
                                        </a:lnTo>
                                        <a:lnTo>
                                          <a:pt x="525" y="818"/>
                                        </a:lnTo>
                                        <a:lnTo>
                                          <a:pt x="525" y="818"/>
                                        </a:lnTo>
                                        <a:lnTo>
                                          <a:pt x="524" y="818"/>
                                        </a:lnTo>
                                        <a:lnTo>
                                          <a:pt x="522" y="816"/>
                                        </a:lnTo>
                                        <a:lnTo>
                                          <a:pt x="519" y="815"/>
                                        </a:lnTo>
                                        <a:lnTo>
                                          <a:pt x="515" y="812"/>
                                        </a:lnTo>
                                        <a:lnTo>
                                          <a:pt x="512" y="809"/>
                                        </a:lnTo>
                                        <a:lnTo>
                                          <a:pt x="510" y="808"/>
                                        </a:lnTo>
                                        <a:lnTo>
                                          <a:pt x="508" y="806"/>
                                        </a:lnTo>
                                        <a:lnTo>
                                          <a:pt x="506" y="806"/>
                                        </a:lnTo>
                                        <a:lnTo>
                                          <a:pt x="503" y="805"/>
                                        </a:lnTo>
                                        <a:lnTo>
                                          <a:pt x="500" y="805"/>
                                        </a:lnTo>
                                        <a:lnTo>
                                          <a:pt x="497" y="808"/>
                                        </a:lnTo>
                                        <a:lnTo>
                                          <a:pt x="496" y="812"/>
                                        </a:lnTo>
                                        <a:lnTo>
                                          <a:pt x="493" y="818"/>
                                        </a:lnTo>
                                        <a:lnTo>
                                          <a:pt x="487" y="830"/>
                                        </a:lnTo>
                                        <a:lnTo>
                                          <a:pt x="483" y="830"/>
                                        </a:lnTo>
                                        <a:lnTo>
                                          <a:pt x="478" y="831"/>
                                        </a:lnTo>
                                        <a:lnTo>
                                          <a:pt x="478" y="816"/>
                                        </a:lnTo>
                                        <a:lnTo>
                                          <a:pt x="477" y="806"/>
                                        </a:lnTo>
                                        <a:lnTo>
                                          <a:pt x="469" y="793"/>
                                        </a:lnTo>
                                        <a:lnTo>
                                          <a:pt x="461" y="794"/>
                                        </a:lnTo>
                                        <a:lnTo>
                                          <a:pt x="453" y="797"/>
                                        </a:lnTo>
                                        <a:lnTo>
                                          <a:pt x="447" y="802"/>
                                        </a:lnTo>
                                        <a:lnTo>
                                          <a:pt x="440" y="806"/>
                                        </a:lnTo>
                                        <a:lnTo>
                                          <a:pt x="431" y="791"/>
                                        </a:lnTo>
                                        <a:lnTo>
                                          <a:pt x="425" y="784"/>
                                        </a:lnTo>
                                        <a:lnTo>
                                          <a:pt x="422" y="778"/>
                                        </a:lnTo>
                                        <a:lnTo>
                                          <a:pt x="422" y="777"/>
                                        </a:lnTo>
                                        <a:lnTo>
                                          <a:pt x="422" y="775"/>
                                        </a:lnTo>
                                        <a:lnTo>
                                          <a:pt x="430" y="756"/>
                                        </a:lnTo>
                                        <a:lnTo>
                                          <a:pt x="440" y="739"/>
                                        </a:lnTo>
                                        <a:lnTo>
                                          <a:pt x="452" y="721"/>
                                        </a:lnTo>
                                        <a:lnTo>
                                          <a:pt x="462" y="703"/>
                                        </a:lnTo>
                                        <a:lnTo>
                                          <a:pt x="471" y="686"/>
                                        </a:lnTo>
                                        <a:lnTo>
                                          <a:pt x="466" y="684"/>
                                        </a:lnTo>
                                        <a:lnTo>
                                          <a:pt x="462" y="683"/>
                                        </a:lnTo>
                                        <a:lnTo>
                                          <a:pt x="459" y="679"/>
                                        </a:lnTo>
                                        <a:lnTo>
                                          <a:pt x="458" y="674"/>
                                        </a:lnTo>
                                        <a:lnTo>
                                          <a:pt x="437" y="695"/>
                                        </a:lnTo>
                                        <a:lnTo>
                                          <a:pt x="421" y="709"/>
                                        </a:lnTo>
                                        <a:lnTo>
                                          <a:pt x="409" y="721"/>
                                        </a:lnTo>
                                        <a:lnTo>
                                          <a:pt x="400" y="728"/>
                                        </a:lnTo>
                                        <a:lnTo>
                                          <a:pt x="395" y="734"/>
                                        </a:lnTo>
                                        <a:lnTo>
                                          <a:pt x="390" y="737"/>
                                        </a:lnTo>
                                        <a:lnTo>
                                          <a:pt x="386" y="739"/>
                                        </a:lnTo>
                                        <a:lnTo>
                                          <a:pt x="381" y="742"/>
                                        </a:lnTo>
                                        <a:lnTo>
                                          <a:pt x="381" y="742"/>
                                        </a:lnTo>
                                        <a:lnTo>
                                          <a:pt x="381" y="742"/>
                                        </a:lnTo>
                                        <a:lnTo>
                                          <a:pt x="380" y="743"/>
                                        </a:lnTo>
                                        <a:lnTo>
                                          <a:pt x="384" y="756"/>
                                        </a:lnTo>
                                        <a:lnTo>
                                          <a:pt x="387" y="769"/>
                                        </a:lnTo>
                                        <a:lnTo>
                                          <a:pt x="383" y="771"/>
                                        </a:lnTo>
                                        <a:lnTo>
                                          <a:pt x="378" y="772"/>
                                        </a:lnTo>
                                        <a:lnTo>
                                          <a:pt x="365" y="761"/>
                                        </a:lnTo>
                                        <a:lnTo>
                                          <a:pt x="352" y="747"/>
                                        </a:lnTo>
                                        <a:lnTo>
                                          <a:pt x="337" y="736"/>
                                        </a:lnTo>
                                        <a:lnTo>
                                          <a:pt x="333" y="750"/>
                                        </a:lnTo>
                                        <a:lnTo>
                                          <a:pt x="324" y="762"/>
                                        </a:lnTo>
                                        <a:lnTo>
                                          <a:pt x="314" y="774"/>
                                        </a:lnTo>
                                        <a:lnTo>
                                          <a:pt x="302" y="784"/>
                                        </a:lnTo>
                                        <a:lnTo>
                                          <a:pt x="290" y="794"/>
                                        </a:lnTo>
                                        <a:lnTo>
                                          <a:pt x="282" y="806"/>
                                        </a:lnTo>
                                        <a:lnTo>
                                          <a:pt x="274" y="819"/>
                                        </a:lnTo>
                                        <a:lnTo>
                                          <a:pt x="273" y="834"/>
                                        </a:lnTo>
                                        <a:lnTo>
                                          <a:pt x="276" y="852"/>
                                        </a:lnTo>
                                        <a:lnTo>
                                          <a:pt x="293" y="828"/>
                                        </a:lnTo>
                                        <a:lnTo>
                                          <a:pt x="306" y="811"/>
                                        </a:lnTo>
                                        <a:lnTo>
                                          <a:pt x="317" y="797"/>
                                        </a:lnTo>
                                        <a:lnTo>
                                          <a:pt x="326" y="787"/>
                                        </a:lnTo>
                                        <a:lnTo>
                                          <a:pt x="331" y="781"/>
                                        </a:lnTo>
                                        <a:lnTo>
                                          <a:pt x="337" y="777"/>
                                        </a:lnTo>
                                        <a:lnTo>
                                          <a:pt x="343" y="774"/>
                                        </a:lnTo>
                                        <a:lnTo>
                                          <a:pt x="351" y="772"/>
                                        </a:lnTo>
                                        <a:lnTo>
                                          <a:pt x="358" y="772"/>
                                        </a:lnTo>
                                        <a:lnTo>
                                          <a:pt x="356" y="784"/>
                                        </a:lnTo>
                                        <a:lnTo>
                                          <a:pt x="358" y="790"/>
                                        </a:lnTo>
                                        <a:lnTo>
                                          <a:pt x="362" y="797"/>
                                        </a:lnTo>
                                        <a:lnTo>
                                          <a:pt x="356" y="815"/>
                                        </a:lnTo>
                                        <a:lnTo>
                                          <a:pt x="351" y="831"/>
                                        </a:lnTo>
                                        <a:lnTo>
                                          <a:pt x="346" y="849"/>
                                        </a:lnTo>
                                        <a:lnTo>
                                          <a:pt x="352" y="843"/>
                                        </a:lnTo>
                                        <a:lnTo>
                                          <a:pt x="358" y="837"/>
                                        </a:lnTo>
                                        <a:lnTo>
                                          <a:pt x="364" y="831"/>
                                        </a:lnTo>
                                        <a:lnTo>
                                          <a:pt x="368" y="831"/>
                                        </a:lnTo>
                                        <a:lnTo>
                                          <a:pt x="374" y="833"/>
                                        </a:lnTo>
                                        <a:lnTo>
                                          <a:pt x="380" y="841"/>
                                        </a:lnTo>
                                        <a:lnTo>
                                          <a:pt x="386" y="847"/>
                                        </a:lnTo>
                                        <a:lnTo>
                                          <a:pt x="393" y="849"/>
                                        </a:lnTo>
                                        <a:lnTo>
                                          <a:pt x="403" y="850"/>
                                        </a:lnTo>
                                        <a:lnTo>
                                          <a:pt x="406" y="844"/>
                                        </a:lnTo>
                                        <a:lnTo>
                                          <a:pt x="408" y="837"/>
                                        </a:lnTo>
                                        <a:lnTo>
                                          <a:pt x="411" y="831"/>
                                        </a:lnTo>
                                        <a:lnTo>
                                          <a:pt x="414" y="827"/>
                                        </a:lnTo>
                                        <a:lnTo>
                                          <a:pt x="415" y="830"/>
                                        </a:lnTo>
                                        <a:lnTo>
                                          <a:pt x="418" y="837"/>
                                        </a:lnTo>
                                        <a:lnTo>
                                          <a:pt x="421" y="847"/>
                                        </a:lnTo>
                                        <a:lnTo>
                                          <a:pt x="421" y="860"/>
                                        </a:lnTo>
                                        <a:lnTo>
                                          <a:pt x="415" y="871"/>
                                        </a:lnTo>
                                        <a:lnTo>
                                          <a:pt x="414" y="874"/>
                                        </a:lnTo>
                                        <a:lnTo>
                                          <a:pt x="406" y="879"/>
                                        </a:lnTo>
                                        <a:lnTo>
                                          <a:pt x="397" y="888"/>
                                        </a:lnTo>
                                        <a:lnTo>
                                          <a:pt x="386" y="900"/>
                                        </a:lnTo>
                                        <a:lnTo>
                                          <a:pt x="373" y="912"/>
                                        </a:lnTo>
                                        <a:lnTo>
                                          <a:pt x="359" y="923"/>
                                        </a:lnTo>
                                        <a:lnTo>
                                          <a:pt x="348" y="934"/>
                                        </a:lnTo>
                                        <a:lnTo>
                                          <a:pt x="337" y="942"/>
                                        </a:lnTo>
                                        <a:lnTo>
                                          <a:pt x="328" y="948"/>
                                        </a:lnTo>
                                        <a:lnTo>
                                          <a:pt x="324" y="950"/>
                                        </a:lnTo>
                                        <a:lnTo>
                                          <a:pt x="321" y="947"/>
                                        </a:lnTo>
                                        <a:lnTo>
                                          <a:pt x="318" y="944"/>
                                        </a:lnTo>
                                        <a:lnTo>
                                          <a:pt x="324" y="931"/>
                                        </a:lnTo>
                                        <a:lnTo>
                                          <a:pt x="331" y="919"/>
                                        </a:lnTo>
                                        <a:lnTo>
                                          <a:pt x="337" y="907"/>
                                        </a:lnTo>
                                        <a:lnTo>
                                          <a:pt x="339" y="893"/>
                                        </a:lnTo>
                                        <a:lnTo>
                                          <a:pt x="317" y="910"/>
                                        </a:lnTo>
                                        <a:lnTo>
                                          <a:pt x="301" y="923"/>
                                        </a:lnTo>
                                        <a:lnTo>
                                          <a:pt x="289" y="938"/>
                                        </a:lnTo>
                                        <a:lnTo>
                                          <a:pt x="282" y="953"/>
                                        </a:lnTo>
                                        <a:lnTo>
                                          <a:pt x="279" y="970"/>
                                        </a:lnTo>
                                        <a:lnTo>
                                          <a:pt x="277" y="992"/>
                                        </a:lnTo>
                                        <a:lnTo>
                                          <a:pt x="276" y="1022"/>
                                        </a:lnTo>
                                        <a:lnTo>
                                          <a:pt x="273" y="1022"/>
                                        </a:lnTo>
                                        <a:lnTo>
                                          <a:pt x="268" y="1020"/>
                                        </a:lnTo>
                                        <a:lnTo>
                                          <a:pt x="254" y="1047"/>
                                        </a:lnTo>
                                        <a:lnTo>
                                          <a:pt x="243" y="1066"/>
                                        </a:lnTo>
                                        <a:lnTo>
                                          <a:pt x="235" y="1082"/>
                                        </a:lnTo>
                                        <a:lnTo>
                                          <a:pt x="229" y="1094"/>
                                        </a:lnTo>
                                        <a:lnTo>
                                          <a:pt x="224" y="1102"/>
                                        </a:lnTo>
                                        <a:lnTo>
                                          <a:pt x="221" y="1108"/>
                                        </a:lnTo>
                                        <a:lnTo>
                                          <a:pt x="220" y="1113"/>
                                        </a:lnTo>
                                        <a:lnTo>
                                          <a:pt x="220" y="1117"/>
                                        </a:lnTo>
                                        <a:lnTo>
                                          <a:pt x="218" y="1121"/>
                                        </a:lnTo>
                                        <a:lnTo>
                                          <a:pt x="210" y="1184"/>
                                        </a:lnTo>
                                        <a:lnTo>
                                          <a:pt x="198" y="1246"/>
                                        </a:lnTo>
                                        <a:lnTo>
                                          <a:pt x="194" y="1268"/>
                                        </a:lnTo>
                                        <a:lnTo>
                                          <a:pt x="186" y="1290"/>
                                        </a:lnTo>
                                        <a:lnTo>
                                          <a:pt x="179" y="1312"/>
                                        </a:lnTo>
                                        <a:lnTo>
                                          <a:pt x="176" y="1334"/>
                                        </a:lnTo>
                                        <a:lnTo>
                                          <a:pt x="179" y="1357"/>
                                        </a:lnTo>
                                        <a:lnTo>
                                          <a:pt x="188" y="1393"/>
                                        </a:lnTo>
                                        <a:lnTo>
                                          <a:pt x="195" y="1419"/>
                                        </a:lnTo>
                                        <a:lnTo>
                                          <a:pt x="199" y="1440"/>
                                        </a:lnTo>
                                        <a:lnTo>
                                          <a:pt x="204" y="1456"/>
                                        </a:lnTo>
                                        <a:lnTo>
                                          <a:pt x="205" y="1466"/>
                                        </a:lnTo>
                                        <a:lnTo>
                                          <a:pt x="205" y="1472"/>
                                        </a:lnTo>
                                        <a:lnTo>
                                          <a:pt x="204" y="1475"/>
                                        </a:lnTo>
                                        <a:lnTo>
                                          <a:pt x="202" y="1478"/>
                                        </a:lnTo>
                                        <a:lnTo>
                                          <a:pt x="199" y="1478"/>
                                        </a:lnTo>
                                        <a:lnTo>
                                          <a:pt x="189" y="1466"/>
                                        </a:lnTo>
                                        <a:lnTo>
                                          <a:pt x="182" y="1451"/>
                                        </a:lnTo>
                                        <a:lnTo>
                                          <a:pt x="176" y="1438"/>
                                        </a:lnTo>
                                        <a:lnTo>
                                          <a:pt x="173" y="1428"/>
                                        </a:lnTo>
                                        <a:lnTo>
                                          <a:pt x="171" y="1422"/>
                                        </a:lnTo>
                                        <a:lnTo>
                                          <a:pt x="169" y="1418"/>
                                        </a:lnTo>
                                        <a:lnTo>
                                          <a:pt x="161" y="1409"/>
                                        </a:lnTo>
                                        <a:lnTo>
                                          <a:pt x="151" y="1400"/>
                                        </a:lnTo>
                                        <a:lnTo>
                                          <a:pt x="139" y="1390"/>
                                        </a:lnTo>
                                        <a:lnTo>
                                          <a:pt x="129" y="1381"/>
                                        </a:lnTo>
                                        <a:lnTo>
                                          <a:pt x="120" y="1375"/>
                                        </a:lnTo>
                                        <a:lnTo>
                                          <a:pt x="117" y="1379"/>
                                        </a:lnTo>
                                        <a:lnTo>
                                          <a:pt x="113" y="1382"/>
                                        </a:lnTo>
                                        <a:lnTo>
                                          <a:pt x="111" y="1390"/>
                                        </a:lnTo>
                                        <a:lnTo>
                                          <a:pt x="110" y="1403"/>
                                        </a:lnTo>
                                        <a:lnTo>
                                          <a:pt x="110" y="1420"/>
                                        </a:lnTo>
                                        <a:lnTo>
                                          <a:pt x="105" y="1422"/>
                                        </a:lnTo>
                                        <a:lnTo>
                                          <a:pt x="104" y="1422"/>
                                        </a:lnTo>
                                        <a:lnTo>
                                          <a:pt x="101" y="1420"/>
                                        </a:lnTo>
                                        <a:lnTo>
                                          <a:pt x="98" y="1419"/>
                                        </a:lnTo>
                                        <a:lnTo>
                                          <a:pt x="97" y="1418"/>
                                        </a:lnTo>
                                        <a:lnTo>
                                          <a:pt x="94" y="1415"/>
                                        </a:lnTo>
                                        <a:lnTo>
                                          <a:pt x="89" y="1410"/>
                                        </a:lnTo>
                                        <a:lnTo>
                                          <a:pt x="85" y="1410"/>
                                        </a:lnTo>
                                        <a:lnTo>
                                          <a:pt x="81" y="1412"/>
                                        </a:lnTo>
                                        <a:lnTo>
                                          <a:pt x="79" y="1418"/>
                                        </a:lnTo>
                                        <a:lnTo>
                                          <a:pt x="78" y="1422"/>
                                        </a:lnTo>
                                        <a:lnTo>
                                          <a:pt x="76" y="1431"/>
                                        </a:lnTo>
                                        <a:lnTo>
                                          <a:pt x="73" y="1445"/>
                                        </a:lnTo>
                                        <a:lnTo>
                                          <a:pt x="70" y="1444"/>
                                        </a:lnTo>
                                        <a:lnTo>
                                          <a:pt x="66" y="1442"/>
                                        </a:lnTo>
                                        <a:lnTo>
                                          <a:pt x="67" y="1447"/>
                                        </a:lnTo>
                                        <a:lnTo>
                                          <a:pt x="69" y="1459"/>
                                        </a:lnTo>
                                        <a:lnTo>
                                          <a:pt x="70" y="1478"/>
                                        </a:lnTo>
                                        <a:lnTo>
                                          <a:pt x="75" y="1500"/>
                                        </a:lnTo>
                                        <a:lnTo>
                                          <a:pt x="79" y="1525"/>
                                        </a:lnTo>
                                        <a:lnTo>
                                          <a:pt x="85" y="1551"/>
                                        </a:lnTo>
                                        <a:lnTo>
                                          <a:pt x="94" y="1577"/>
                                        </a:lnTo>
                                        <a:lnTo>
                                          <a:pt x="103" y="1602"/>
                                        </a:lnTo>
                                        <a:lnTo>
                                          <a:pt x="113" y="1623"/>
                                        </a:lnTo>
                                        <a:lnTo>
                                          <a:pt x="125" y="1639"/>
                                        </a:lnTo>
                                        <a:lnTo>
                                          <a:pt x="138" y="1649"/>
                                        </a:lnTo>
                                        <a:lnTo>
                                          <a:pt x="152" y="1652"/>
                                        </a:lnTo>
                                        <a:lnTo>
                                          <a:pt x="149" y="1632"/>
                                        </a:lnTo>
                                        <a:lnTo>
                                          <a:pt x="144" y="1613"/>
                                        </a:lnTo>
                                        <a:lnTo>
                                          <a:pt x="139" y="1594"/>
                                        </a:lnTo>
                                        <a:lnTo>
                                          <a:pt x="139" y="1573"/>
                                        </a:lnTo>
                                        <a:lnTo>
                                          <a:pt x="144" y="1576"/>
                                        </a:lnTo>
                                        <a:lnTo>
                                          <a:pt x="147" y="1577"/>
                                        </a:lnTo>
                                        <a:lnTo>
                                          <a:pt x="151" y="1577"/>
                                        </a:lnTo>
                                        <a:lnTo>
                                          <a:pt x="154" y="1576"/>
                                        </a:lnTo>
                                        <a:lnTo>
                                          <a:pt x="154" y="1560"/>
                                        </a:lnTo>
                                        <a:lnTo>
                                          <a:pt x="154" y="1550"/>
                                        </a:lnTo>
                                        <a:lnTo>
                                          <a:pt x="155" y="1544"/>
                                        </a:lnTo>
                                        <a:lnTo>
                                          <a:pt x="155" y="1538"/>
                                        </a:lnTo>
                                        <a:lnTo>
                                          <a:pt x="157" y="1533"/>
                                        </a:lnTo>
                                        <a:lnTo>
                                          <a:pt x="161" y="1542"/>
                                        </a:lnTo>
                                        <a:lnTo>
                                          <a:pt x="166" y="1550"/>
                                        </a:lnTo>
                                        <a:lnTo>
                                          <a:pt x="169" y="1558"/>
                                        </a:lnTo>
                                        <a:lnTo>
                                          <a:pt x="171" y="1570"/>
                                        </a:lnTo>
                                        <a:lnTo>
                                          <a:pt x="176" y="1586"/>
                                        </a:lnTo>
                                        <a:lnTo>
                                          <a:pt x="183" y="1611"/>
                                        </a:lnTo>
                                        <a:lnTo>
                                          <a:pt x="183" y="1624"/>
                                        </a:lnTo>
                                        <a:lnTo>
                                          <a:pt x="185" y="1640"/>
                                        </a:lnTo>
                                        <a:lnTo>
                                          <a:pt x="188" y="1658"/>
                                        </a:lnTo>
                                        <a:lnTo>
                                          <a:pt x="195" y="1674"/>
                                        </a:lnTo>
                                        <a:lnTo>
                                          <a:pt x="208" y="1687"/>
                                        </a:lnTo>
                                        <a:lnTo>
                                          <a:pt x="216" y="1674"/>
                                        </a:lnTo>
                                        <a:lnTo>
                                          <a:pt x="223" y="1668"/>
                                        </a:lnTo>
                                        <a:lnTo>
                                          <a:pt x="232" y="1667"/>
                                        </a:lnTo>
                                        <a:lnTo>
                                          <a:pt x="242" y="1668"/>
                                        </a:lnTo>
                                        <a:lnTo>
                                          <a:pt x="254" y="1702"/>
                                        </a:lnTo>
                                        <a:lnTo>
                                          <a:pt x="262" y="1728"/>
                                        </a:lnTo>
                                        <a:lnTo>
                                          <a:pt x="271" y="1749"/>
                                        </a:lnTo>
                                        <a:lnTo>
                                          <a:pt x="277" y="1764"/>
                                        </a:lnTo>
                                        <a:lnTo>
                                          <a:pt x="283" y="1775"/>
                                        </a:lnTo>
                                        <a:lnTo>
                                          <a:pt x="289" y="1784"/>
                                        </a:lnTo>
                                        <a:lnTo>
                                          <a:pt x="295" y="1789"/>
                                        </a:lnTo>
                                        <a:lnTo>
                                          <a:pt x="301" y="1793"/>
                                        </a:lnTo>
                                        <a:lnTo>
                                          <a:pt x="308" y="1796"/>
                                        </a:lnTo>
                                        <a:lnTo>
                                          <a:pt x="317" y="1797"/>
                                        </a:lnTo>
                                        <a:lnTo>
                                          <a:pt x="317" y="1797"/>
                                        </a:lnTo>
                                        <a:lnTo>
                                          <a:pt x="317" y="1797"/>
                                        </a:lnTo>
                                        <a:lnTo>
                                          <a:pt x="317" y="1796"/>
                                        </a:lnTo>
                                        <a:lnTo>
                                          <a:pt x="317" y="1791"/>
                                        </a:lnTo>
                                        <a:lnTo>
                                          <a:pt x="317" y="1787"/>
                                        </a:lnTo>
                                        <a:lnTo>
                                          <a:pt x="318" y="1784"/>
                                        </a:lnTo>
                                        <a:lnTo>
                                          <a:pt x="323" y="1783"/>
                                        </a:lnTo>
                                        <a:lnTo>
                                          <a:pt x="326" y="1783"/>
                                        </a:lnTo>
                                        <a:lnTo>
                                          <a:pt x="327" y="1787"/>
                                        </a:lnTo>
                                        <a:lnTo>
                                          <a:pt x="330" y="1790"/>
                                        </a:lnTo>
                                        <a:lnTo>
                                          <a:pt x="339" y="1768"/>
                                        </a:lnTo>
                                        <a:lnTo>
                                          <a:pt x="346" y="1752"/>
                                        </a:lnTo>
                                        <a:lnTo>
                                          <a:pt x="355" y="1743"/>
                                        </a:lnTo>
                                        <a:lnTo>
                                          <a:pt x="364" y="1736"/>
                                        </a:lnTo>
                                        <a:lnTo>
                                          <a:pt x="373" y="1731"/>
                                        </a:lnTo>
                                        <a:lnTo>
                                          <a:pt x="374" y="1720"/>
                                        </a:lnTo>
                                        <a:lnTo>
                                          <a:pt x="378" y="1712"/>
                                        </a:lnTo>
                                        <a:lnTo>
                                          <a:pt x="390" y="1706"/>
                                        </a:lnTo>
                                        <a:lnTo>
                                          <a:pt x="406" y="1715"/>
                                        </a:lnTo>
                                        <a:lnTo>
                                          <a:pt x="418" y="1720"/>
                                        </a:lnTo>
                                        <a:lnTo>
                                          <a:pt x="428" y="1721"/>
                                        </a:lnTo>
                                        <a:lnTo>
                                          <a:pt x="439" y="1720"/>
                                        </a:lnTo>
                                        <a:lnTo>
                                          <a:pt x="450" y="1714"/>
                                        </a:lnTo>
                                        <a:lnTo>
                                          <a:pt x="465" y="1703"/>
                                        </a:lnTo>
                                        <a:lnTo>
                                          <a:pt x="485" y="1687"/>
                                        </a:lnTo>
                                        <a:lnTo>
                                          <a:pt x="619" y="1775"/>
                                        </a:lnTo>
                                        <a:lnTo>
                                          <a:pt x="640" y="1780"/>
                                        </a:lnTo>
                                        <a:lnTo>
                                          <a:pt x="660" y="1780"/>
                                        </a:lnTo>
                                        <a:lnTo>
                                          <a:pt x="679" y="1777"/>
                                        </a:lnTo>
                                        <a:lnTo>
                                          <a:pt x="710" y="1774"/>
                                        </a:lnTo>
                                        <a:lnTo>
                                          <a:pt x="725" y="1789"/>
                                        </a:lnTo>
                                        <a:lnTo>
                                          <a:pt x="738" y="1802"/>
                                        </a:lnTo>
                                        <a:lnTo>
                                          <a:pt x="750" y="1818"/>
                                        </a:lnTo>
                                        <a:lnTo>
                                          <a:pt x="751" y="1821"/>
                                        </a:lnTo>
                                        <a:lnTo>
                                          <a:pt x="753" y="1824"/>
                                        </a:lnTo>
                                        <a:lnTo>
                                          <a:pt x="754" y="1825"/>
                                        </a:lnTo>
                                        <a:lnTo>
                                          <a:pt x="755" y="1828"/>
                                        </a:lnTo>
                                        <a:lnTo>
                                          <a:pt x="757" y="1831"/>
                                        </a:lnTo>
                                        <a:lnTo>
                                          <a:pt x="760" y="1835"/>
                                        </a:lnTo>
                                        <a:lnTo>
                                          <a:pt x="769" y="1850"/>
                                        </a:lnTo>
                                        <a:lnTo>
                                          <a:pt x="777" y="1862"/>
                                        </a:lnTo>
                                        <a:lnTo>
                                          <a:pt x="786" y="1868"/>
                                        </a:lnTo>
                                        <a:lnTo>
                                          <a:pt x="797" y="1871"/>
                                        </a:lnTo>
                                        <a:lnTo>
                                          <a:pt x="813" y="1872"/>
                                        </a:lnTo>
                                        <a:lnTo>
                                          <a:pt x="836" y="1872"/>
                                        </a:lnTo>
                                        <a:lnTo>
                                          <a:pt x="841" y="1872"/>
                                        </a:lnTo>
                                        <a:lnTo>
                                          <a:pt x="846" y="1872"/>
                                        </a:lnTo>
                                        <a:lnTo>
                                          <a:pt x="866" y="1879"/>
                                        </a:lnTo>
                                        <a:lnTo>
                                          <a:pt x="882" y="1888"/>
                                        </a:lnTo>
                                        <a:lnTo>
                                          <a:pt x="899" y="1897"/>
                                        </a:lnTo>
                                        <a:lnTo>
                                          <a:pt x="917" y="1903"/>
                                        </a:lnTo>
                                        <a:lnTo>
                                          <a:pt x="934" y="1903"/>
                                        </a:lnTo>
                                        <a:lnTo>
                                          <a:pt x="951" y="1900"/>
                                        </a:lnTo>
                                        <a:lnTo>
                                          <a:pt x="967" y="1897"/>
                                        </a:lnTo>
                                        <a:lnTo>
                                          <a:pt x="983" y="1897"/>
                                        </a:lnTo>
                                        <a:lnTo>
                                          <a:pt x="986" y="1897"/>
                                        </a:lnTo>
                                        <a:lnTo>
                                          <a:pt x="989" y="1899"/>
                                        </a:lnTo>
                                        <a:lnTo>
                                          <a:pt x="1009" y="1906"/>
                                        </a:lnTo>
                                        <a:lnTo>
                                          <a:pt x="1028" y="1918"/>
                                        </a:lnTo>
                                        <a:lnTo>
                                          <a:pt x="1049" y="1929"/>
                                        </a:lnTo>
                                        <a:lnTo>
                                          <a:pt x="1058" y="1935"/>
                                        </a:lnTo>
                                        <a:lnTo>
                                          <a:pt x="1067" y="1947"/>
                                        </a:lnTo>
                                        <a:lnTo>
                                          <a:pt x="1077" y="1962"/>
                                        </a:lnTo>
                                        <a:lnTo>
                                          <a:pt x="1086" y="1976"/>
                                        </a:lnTo>
                                        <a:lnTo>
                                          <a:pt x="1093" y="1991"/>
                                        </a:lnTo>
                                        <a:lnTo>
                                          <a:pt x="1096" y="2001"/>
                                        </a:lnTo>
                                        <a:lnTo>
                                          <a:pt x="1096" y="2016"/>
                                        </a:lnTo>
                                        <a:lnTo>
                                          <a:pt x="1093" y="2033"/>
                                        </a:lnTo>
                                        <a:lnTo>
                                          <a:pt x="1087" y="2050"/>
                                        </a:lnTo>
                                        <a:lnTo>
                                          <a:pt x="1081" y="2066"/>
                                        </a:lnTo>
                                        <a:lnTo>
                                          <a:pt x="1077" y="2074"/>
                                        </a:lnTo>
                                        <a:lnTo>
                                          <a:pt x="1074" y="2077"/>
                                        </a:lnTo>
                                        <a:lnTo>
                                          <a:pt x="1072" y="2080"/>
                                        </a:lnTo>
                                        <a:lnTo>
                                          <a:pt x="1072" y="2082"/>
                                        </a:lnTo>
                                        <a:lnTo>
                                          <a:pt x="1072" y="2085"/>
                                        </a:lnTo>
                                        <a:lnTo>
                                          <a:pt x="1072" y="2088"/>
                                        </a:lnTo>
                                        <a:lnTo>
                                          <a:pt x="1074" y="2092"/>
                                        </a:lnTo>
                                        <a:lnTo>
                                          <a:pt x="1077" y="2096"/>
                                        </a:lnTo>
                                        <a:lnTo>
                                          <a:pt x="1087" y="2116"/>
                                        </a:lnTo>
                                        <a:lnTo>
                                          <a:pt x="1099" y="2135"/>
                                        </a:lnTo>
                                        <a:lnTo>
                                          <a:pt x="1108" y="2154"/>
                                        </a:lnTo>
                                        <a:lnTo>
                                          <a:pt x="1109" y="2158"/>
                                        </a:lnTo>
                                        <a:lnTo>
                                          <a:pt x="1111" y="2167"/>
                                        </a:lnTo>
                                        <a:lnTo>
                                          <a:pt x="1112" y="2177"/>
                                        </a:lnTo>
                                        <a:lnTo>
                                          <a:pt x="1113" y="2189"/>
                                        </a:lnTo>
                                        <a:lnTo>
                                          <a:pt x="1113" y="2196"/>
                                        </a:lnTo>
                                        <a:lnTo>
                                          <a:pt x="1115" y="2201"/>
                                        </a:lnTo>
                                        <a:lnTo>
                                          <a:pt x="1113" y="2209"/>
                                        </a:lnTo>
                                        <a:lnTo>
                                          <a:pt x="1109" y="2217"/>
                                        </a:lnTo>
                                        <a:lnTo>
                                          <a:pt x="1108" y="2225"/>
                                        </a:lnTo>
                                        <a:lnTo>
                                          <a:pt x="1103" y="2240"/>
                                        </a:lnTo>
                                        <a:lnTo>
                                          <a:pt x="1097" y="2250"/>
                                        </a:lnTo>
                                        <a:lnTo>
                                          <a:pt x="1089" y="2258"/>
                                        </a:lnTo>
                                        <a:lnTo>
                                          <a:pt x="1077" y="2262"/>
                                        </a:lnTo>
                                        <a:lnTo>
                                          <a:pt x="1065" y="2267"/>
                                        </a:lnTo>
                                        <a:lnTo>
                                          <a:pt x="1061" y="2287"/>
                                        </a:lnTo>
                                        <a:lnTo>
                                          <a:pt x="1062" y="2306"/>
                                        </a:lnTo>
                                        <a:lnTo>
                                          <a:pt x="1069" y="2322"/>
                                        </a:lnTo>
                                        <a:lnTo>
                                          <a:pt x="1078" y="2338"/>
                                        </a:lnTo>
                                        <a:lnTo>
                                          <a:pt x="1089" y="2355"/>
                                        </a:lnTo>
                                        <a:lnTo>
                                          <a:pt x="1099" y="2371"/>
                                        </a:lnTo>
                                        <a:lnTo>
                                          <a:pt x="1105" y="2388"/>
                                        </a:lnTo>
                                        <a:lnTo>
                                          <a:pt x="1105" y="2407"/>
                                        </a:lnTo>
                                        <a:lnTo>
                                          <a:pt x="1105" y="2409"/>
                                        </a:lnTo>
                                        <a:lnTo>
                                          <a:pt x="1103" y="2409"/>
                                        </a:lnTo>
                                        <a:lnTo>
                                          <a:pt x="1103" y="2410"/>
                                        </a:lnTo>
                                        <a:lnTo>
                                          <a:pt x="1097" y="2413"/>
                                        </a:lnTo>
                                        <a:lnTo>
                                          <a:pt x="1094" y="2416"/>
                                        </a:lnTo>
                                        <a:lnTo>
                                          <a:pt x="1093" y="2421"/>
                                        </a:lnTo>
                                        <a:lnTo>
                                          <a:pt x="1097" y="2428"/>
                                        </a:lnTo>
                                        <a:lnTo>
                                          <a:pt x="1105" y="2438"/>
                                        </a:lnTo>
                                        <a:lnTo>
                                          <a:pt x="1116" y="2454"/>
                                        </a:lnTo>
                                        <a:lnTo>
                                          <a:pt x="1115" y="2459"/>
                                        </a:lnTo>
                                        <a:lnTo>
                                          <a:pt x="1113" y="2462"/>
                                        </a:lnTo>
                                        <a:lnTo>
                                          <a:pt x="1113" y="2464"/>
                                        </a:lnTo>
                                        <a:lnTo>
                                          <a:pt x="1113" y="2466"/>
                                        </a:lnTo>
                                        <a:lnTo>
                                          <a:pt x="1115" y="2470"/>
                                        </a:lnTo>
                                        <a:lnTo>
                                          <a:pt x="1118" y="2475"/>
                                        </a:lnTo>
                                        <a:lnTo>
                                          <a:pt x="1113" y="2478"/>
                                        </a:lnTo>
                                        <a:lnTo>
                                          <a:pt x="1111" y="2481"/>
                                        </a:lnTo>
                                        <a:lnTo>
                                          <a:pt x="1108" y="2484"/>
                                        </a:lnTo>
                                        <a:lnTo>
                                          <a:pt x="1109" y="2485"/>
                                        </a:lnTo>
                                        <a:lnTo>
                                          <a:pt x="1111" y="2488"/>
                                        </a:lnTo>
                                        <a:lnTo>
                                          <a:pt x="1116" y="2494"/>
                                        </a:lnTo>
                                        <a:lnTo>
                                          <a:pt x="1124" y="2503"/>
                                        </a:lnTo>
                                        <a:lnTo>
                                          <a:pt x="1131" y="2513"/>
                                        </a:lnTo>
                                        <a:lnTo>
                                          <a:pt x="1137" y="2520"/>
                                        </a:lnTo>
                                        <a:lnTo>
                                          <a:pt x="1141" y="2526"/>
                                        </a:lnTo>
                                        <a:lnTo>
                                          <a:pt x="1143" y="2529"/>
                                        </a:lnTo>
                                        <a:lnTo>
                                          <a:pt x="1137" y="2530"/>
                                        </a:lnTo>
                                        <a:lnTo>
                                          <a:pt x="1131" y="2532"/>
                                        </a:lnTo>
                                        <a:lnTo>
                                          <a:pt x="1134" y="2536"/>
                                        </a:lnTo>
                                        <a:lnTo>
                                          <a:pt x="1135" y="2542"/>
                                        </a:lnTo>
                                        <a:lnTo>
                                          <a:pt x="1130" y="2542"/>
                                        </a:lnTo>
                                        <a:lnTo>
                                          <a:pt x="1124" y="2542"/>
                                        </a:lnTo>
                                        <a:lnTo>
                                          <a:pt x="1122" y="2545"/>
                                        </a:lnTo>
                                        <a:lnTo>
                                          <a:pt x="1119" y="2547"/>
                                        </a:lnTo>
                                        <a:lnTo>
                                          <a:pt x="1130" y="2557"/>
                                        </a:lnTo>
                                        <a:lnTo>
                                          <a:pt x="1137" y="2564"/>
                                        </a:lnTo>
                                        <a:lnTo>
                                          <a:pt x="1141" y="2570"/>
                                        </a:lnTo>
                                        <a:lnTo>
                                          <a:pt x="1143" y="2572"/>
                                        </a:lnTo>
                                        <a:lnTo>
                                          <a:pt x="1144" y="2573"/>
                                        </a:lnTo>
                                        <a:lnTo>
                                          <a:pt x="1144" y="2574"/>
                                        </a:lnTo>
                                        <a:lnTo>
                                          <a:pt x="1141" y="2573"/>
                                        </a:lnTo>
                                        <a:lnTo>
                                          <a:pt x="1138" y="2573"/>
                                        </a:lnTo>
                                        <a:lnTo>
                                          <a:pt x="1137" y="2574"/>
                                        </a:lnTo>
                                        <a:lnTo>
                                          <a:pt x="1134" y="2577"/>
                                        </a:lnTo>
                                        <a:lnTo>
                                          <a:pt x="1137" y="2579"/>
                                        </a:lnTo>
                                        <a:lnTo>
                                          <a:pt x="1140" y="2580"/>
                                        </a:lnTo>
                                        <a:lnTo>
                                          <a:pt x="1152" y="2589"/>
                                        </a:lnTo>
                                        <a:lnTo>
                                          <a:pt x="1165" y="2596"/>
                                        </a:lnTo>
                                        <a:lnTo>
                                          <a:pt x="1175" y="2605"/>
                                        </a:lnTo>
                                        <a:lnTo>
                                          <a:pt x="1174" y="2608"/>
                                        </a:lnTo>
                                        <a:lnTo>
                                          <a:pt x="1172" y="2611"/>
                                        </a:lnTo>
                                        <a:lnTo>
                                          <a:pt x="1191" y="2624"/>
                                        </a:lnTo>
                                        <a:lnTo>
                                          <a:pt x="1209" y="2636"/>
                                        </a:lnTo>
                                        <a:lnTo>
                                          <a:pt x="1215" y="2651"/>
                                        </a:lnTo>
                                        <a:lnTo>
                                          <a:pt x="1224" y="2662"/>
                                        </a:lnTo>
                                        <a:lnTo>
                                          <a:pt x="1234" y="2668"/>
                                        </a:lnTo>
                                        <a:lnTo>
                                          <a:pt x="1247" y="2674"/>
                                        </a:lnTo>
                                        <a:lnTo>
                                          <a:pt x="1260" y="2677"/>
                                        </a:lnTo>
                                        <a:lnTo>
                                          <a:pt x="1273" y="2682"/>
                                        </a:lnTo>
                                        <a:lnTo>
                                          <a:pt x="1285" y="2689"/>
                                        </a:lnTo>
                                        <a:lnTo>
                                          <a:pt x="1298" y="2698"/>
                                        </a:lnTo>
                                        <a:lnTo>
                                          <a:pt x="1310" y="2708"/>
                                        </a:lnTo>
                                        <a:lnTo>
                                          <a:pt x="1325" y="2717"/>
                                        </a:lnTo>
                                        <a:lnTo>
                                          <a:pt x="1328" y="2718"/>
                                        </a:lnTo>
                                        <a:lnTo>
                                          <a:pt x="1332" y="2720"/>
                                        </a:lnTo>
                                        <a:lnTo>
                                          <a:pt x="1337" y="2721"/>
                                        </a:lnTo>
                                        <a:lnTo>
                                          <a:pt x="1344" y="2724"/>
                                        </a:lnTo>
                                        <a:lnTo>
                                          <a:pt x="1353" y="2727"/>
                                        </a:lnTo>
                                        <a:lnTo>
                                          <a:pt x="1366" y="2730"/>
                                        </a:lnTo>
                                        <a:lnTo>
                                          <a:pt x="1383" y="2736"/>
                                        </a:lnTo>
                                        <a:lnTo>
                                          <a:pt x="1407" y="2742"/>
                                        </a:lnTo>
                                        <a:lnTo>
                                          <a:pt x="1438" y="2750"/>
                                        </a:lnTo>
                                        <a:lnTo>
                                          <a:pt x="1474" y="2761"/>
                                        </a:lnTo>
                                        <a:lnTo>
                                          <a:pt x="1476" y="2764"/>
                                        </a:lnTo>
                                        <a:lnTo>
                                          <a:pt x="1476" y="2767"/>
                                        </a:lnTo>
                                        <a:lnTo>
                                          <a:pt x="1476" y="2767"/>
                                        </a:lnTo>
                                        <a:lnTo>
                                          <a:pt x="1473" y="2768"/>
                                        </a:lnTo>
                                        <a:lnTo>
                                          <a:pt x="1467" y="2769"/>
                                        </a:lnTo>
                                        <a:lnTo>
                                          <a:pt x="1460" y="2769"/>
                                        </a:lnTo>
                                        <a:lnTo>
                                          <a:pt x="1449" y="2769"/>
                                        </a:lnTo>
                                        <a:lnTo>
                                          <a:pt x="1436" y="2769"/>
                                        </a:lnTo>
                                        <a:lnTo>
                                          <a:pt x="1419" y="2767"/>
                                        </a:lnTo>
                                        <a:lnTo>
                                          <a:pt x="1398" y="2762"/>
                                        </a:lnTo>
                                        <a:lnTo>
                                          <a:pt x="1372" y="2755"/>
                                        </a:lnTo>
                                        <a:lnTo>
                                          <a:pt x="1342" y="2745"/>
                                        </a:lnTo>
                                        <a:lnTo>
                                          <a:pt x="1309" y="2731"/>
                                        </a:lnTo>
                                        <a:lnTo>
                                          <a:pt x="1268" y="2714"/>
                                        </a:lnTo>
                                        <a:lnTo>
                                          <a:pt x="1224" y="2692"/>
                                        </a:lnTo>
                                        <a:lnTo>
                                          <a:pt x="1172" y="2667"/>
                                        </a:lnTo>
                                        <a:lnTo>
                                          <a:pt x="1137" y="2645"/>
                                        </a:lnTo>
                                        <a:lnTo>
                                          <a:pt x="1108" y="2627"/>
                                        </a:lnTo>
                                        <a:lnTo>
                                          <a:pt x="1083" y="2611"/>
                                        </a:lnTo>
                                        <a:lnTo>
                                          <a:pt x="1062" y="2596"/>
                                        </a:lnTo>
                                        <a:lnTo>
                                          <a:pt x="1043" y="2585"/>
                                        </a:lnTo>
                                        <a:lnTo>
                                          <a:pt x="1027" y="2572"/>
                                        </a:lnTo>
                                        <a:lnTo>
                                          <a:pt x="1011" y="2560"/>
                                        </a:lnTo>
                                        <a:lnTo>
                                          <a:pt x="995" y="2547"/>
                                        </a:lnTo>
                                        <a:lnTo>
                                          <a:pt x="977" y="2530"/>
                                        </a:lnTo>
                                        <a:lnTo>
                                          <a:pt x="959" y="2514"/>
                                        </a:lnTo>
                                        <a:lnTo>
                                          <a:pt x="937" y="2494"/>
                                        </a:lnTo>
                                        <a:lnTo>
                                          <a:pt x="912" y="2470"/>
                                        </a:lnTo>
                                        <a:lnTo>
                                          <a:pt x="910" y="2467"/>
                                        </a:lnTo>
                                        <a:lnTo>
                                          <a:pt x="902" y="2460"/>
                                        </a:lnTo>
                                        <a:lnTo>
                                          <a:pt x="892" y="2451"/>
                                        </a:lnTo>
                                        <a:lnTo>
                                          <a:pt x="880" y="2438"/>
                                        </a:lnTo>
                                        <a:lnTo>
                                          <a:pt x="867" y="2425"/>
                                        </a:lnTo>
                                        <a:lnTo>
                                          <a:pt x="852" y="2410"/>
                                        </a:lnTo>
                                        <a:lnTo>
                                          <a:pt x="839" y="2397"/>
                                        </a:lnTo>
                                        <a:lnTo>
                                          <a:pt x="829" y="2385"/>
                                        </a:lnTo>
                                        <a:lnTo>
                                          <a:pt x="820" y="2375"/>
                                        </a:lnTo>
                                        <a:lnTo>
                                          <a:pt x="798" y="2346"/>
                                        </a:lnTo>
                                        <a:lnTo>
                                          <a:pt x="779" y="2324"/>
                                        </a:lnTo>
                                        <a:lnTo>
                                          <a:pt x="764" y="2305"/>
                                        </a:lnTo>
                                        <a:lnTo>
                                          <a:pt x="753" y="2291"/>
                                        </a:lnTo>
                                        <a:lnTo>
                                          <a:pt x="745" y="2281"/>
                                        </a:lnTo>
                                        <a:lnTo>
                                          <a:pt x="739" y="2274"/>
                                        </a:lnTo>
                                        <a:lnTo>
                                          <a:pt x="735" y="2269"/>
                                        </a:lnTo>
                                        <a:lnTo>
                                          <a:pt x="732" y="2267"/>
                                        </a:lnTo>
                                        <a:lnTo>
                                          <a:pt x="729" y="2264"/>
                                        </a:lnTo>
                                        <a:lnTo>
                                          <a:pt x="728" y="2262"/>
                                        </a:lnTo>
                                        <a:lnTo>
                                          <a:pt x="717" y="2253"/>
                                        </a:lnTo>
                                        <a:lnTo>
                                          <a:pt x="709" y="2249"/>
                                        </a:lnTo>
                                        <a:lnTo>
                                          <a:pt x="700" y="2245"/>
                                        </a:lnTo>
                                        <a:lnTo>
                                          <a:pt x="691" y="2242"/>
                                        </a:lnTo>
                                        <a:lnTo>
                                          <a:pt x="654" y="2227"/>
                                        </a:lnTo>
                                        <a:lnTo>
                                          <a:pt x="625" y="2211"/>
                                        </a:lnTo>
                                        <a:lnTo>
                                          <a:pt x="601" y="2193"/>
                                        </a:lnTo>
                                        <a:lnTo>
                                          <a:pt x="582" y="2177"/>
                                        </a:lnTo>
                                        <a:lnTo>
                                          <a:pt x="568" y="2162"/>
                                        </a:lnTo>
                                        <a:lnTo>
                                          <a:pt x="541" y="2138"/>
                                        </a:lnTo>
                                        <a:lnTo>
                                          <a:pt x="510" y="2117"/>
                                        </a:lnTo>
                                        <a:lnTo>
                                          <a:pt x="481" y="2095"/>
                                        </a:lnTo>
                                        <a:lnTo>
                                          <a:pt x="453" y="2072"/>
                                        </a:lnTo>
                                        <a:lnTo>
                                          <a:pt x="399" y="1978"/>
                                        </a:lnTo>
                                        <a:lnTo>
                                          <a:pt x="396" y="1967"/>
                                        </a:lnTo>
                                        <a:lnTo>
                                          <a:pt x="396" y="1960"/>
                                        </a:lnTo>
                                        <a:lnTo>
                                          <a:pt x="399" y="1953"/>
                                        </a:lnTo>
                                        <a:lnTo>
                                          <a:pt x="403" y="1944"/>
                                        </a:lnTo>
                                        <a:lnTo>
                                          <a:pt x="402" y="1935"/>
                                        </a:lnTo>
                                        <a:lnTo>
                                          <a:pt x="399" y="1929"/>
                                        </a:lnTo>
                                        <a:lnTo>
                                          <a:pt x="396" y="1923"/>
                                        </a:lnTo>
                                        <a:lnTo>
                                          <a:pt x="393" y="1915"/>
                                        </a:lnTo>
                                        <a:lnTo>
                                          <a:pt x="387" y="1903"/>
                                        </a:lnTo>
                                        <a:lnTo>
                                          <a:pt x="387" y="1901"/>
                                        </a:lnTo>
                                        <a:lnTo>
                                          <a:pt x="387" y="1900"/>
                                        </a:lnTo>
                                        <a:lnTo>
                                          <a:pt x="387" y="1899"/>
                                        </a:lnTo>
                                        <a:lnTo>
                                          <a:pt x="387" y="1897"/>
                                        </a:lnTo>
                                        <a:lnTo>
                                          <a:pt x="386" y="1897"/>
                                        </a:lnTo>
                                        <a:lnTo>
                                          <a:pt x="386" y="1890"/>
                                        </a:lnTo>
                                        <a:lnTo>
                                          <a:pt x="386" y="1882"/>
                                        </a:lnTo>
                                        <a:lnTo>
                                          <a:pt x="384" y="1875"/>
                                        </a:lnTo>
                                        <a:lnTo>
                                          <a:pt x="380" y="1868"/>
                                        </a:lnTo>
                                        <a:lnTo>
                                          <a:pt x="374" y="1856"/>
                                        </a:lnTo>
                                        <a:lnTo>
                                          <a:pt x="364" y="1841"/>
                                        </a:lnTo>
                                        <a:lnTo>
                                          <a:pt x="351" y="1824"/>
                                        </a:lnTo>
                                        <a:lnTo>
                                          <a:pt x="333" y="1799"/>
                                        </a:lnTo>
                                        <a:lnTo>
                                          <a:pt x="331" y="1803"/>
                                        </a:lnTo>
                                        <a:lnTo>
                                          <a:pt x="331" y="1808"/>
                                        </a:lnTo>
                                        <a:lnTo>
                                          <a:pt x="331" y="1808"/>
                                        </a:lnTo>
                                        <a:lnTo>
                                          <a:pt x="331" y="1809"/>
                                        </a:lnTo>
                                        <a:lnTo>
                                          <a:pt x="334" y="1818"/>
                                        </a:lnTo>
                                        <a:lnTo>
                                          <a:pt x="337" y="1824"/>
                                        </a:lnTo>
                                        <a:lnTo>
                                          <a:pt x="337" y="1828"/>
                                        </a:lnTo>
                                        <a:lnTo>
                                          <a:pt x="337" y="1835"/>
                                        </a:lnTo>
                                        <a:lnTo>
                                          <a:pt x="333" y="1837"/>
                                        </a:lnTo>
                                        <a:lnTo>
                                          <a:pt x="327" y="1838"/>
                                        </a:lnTo>
                                        <a:lnTo>
                                          <a:pt x="323" y="1840"/>
                                        </a:lnTo>
                                        <a:lnTo>
                                          <a:pt x="323" y="1843"/>
                                        </a:lnTo>
                                        <a:lnTo>
                                          <a:pt x="323" y="1847"/>
                                        </a:lnTo>
                                        <a:lnTo>
                                          <a:pt x="311" y="1837"/>
                                        </a:lnTo>
                                        <a:lnTo>
                                          <a:pt x="298" y="1827"/>
                                        </a:lnTo>
                                        <a:lnTo>
                                          <a:pt x="298" y="1827"/>
                                        </a:lnTo>
                                        <a:lnTo>
                                          <a:pt x="298" y="1827"/>
                                        </a:lnTo>
                                        <a:lnTo>
                                          <a:pt x="298" y="1827"/>
                                        </a:lnTo>
                                        <a:lnTo>
                                          <a:pt x="298" y="1827"/>
                                        </a:lnTo>
                                        <a:lnTo>
                                          <a:pt x="298" y="1827"/>
                                        </a:lnTo>
                                        <a:lnTo>
                                          <a:pt x="298" y="1825"/>
                                        </a:lnTo>
                                        <a:lnTo>
                                          <a:pt x="296" y="1825"/>
                                        </a:lnTo>
                                        <a:lnTo>
                                          <a:pt x="290" y="1819"/>
                                        </a:lnTo>
                                        <a:lnTo>
                                          <a:pt x="287" y="1816"/>
                                        </a:lnTo>
                                        <a:lnTo>
                                          <a:pt x="284" y="1812"/>
                                        </a:lnTo>
                                        <a:lnTo>
                                          <a:pt x="282" y="1811"/>
                                        </a:lnTo>
                                        <a:lnTo>
                                          <a:pt x="280" y="1809"/>
                                        </a:lnTo>
                                        <a:lnTo>
                                          <a:pt x="280" y="1808"/>
                                        </a:lnTo>
                                        <a:lnTo>
                                          <a:pt x="279" y="1808"/>
                                        </a:lnTo>
                                        <a:lnTo>
                                          <a:pt x="279" y="1806"/>
                                        </a:lnTo>
                                        <a:lnTo>
                                          <a:pt x="277" y="1806"/>
                                        </a:lnTo>
                                        <a:lnTo>
                                          <a:pt x="276" y="1809"/>
                                        </a:lnTo>
                                        <a:lnTo>
                                          <a:pt x="274" y="1813"/>
                                        </a:lnTo>
                                        <a:lnTo>
                                          <a:pt x="261" y="1799"/>
                                        </a:lnTo>
                                        <a:lnTo>
                                          <a:pt x="249" y="1784"/>
                                        </a:lnTo>
                                        <a:lnTo>
                                          <a:pt x="238" y="1769"/>
                                        </a:lnTo>
                                        <a:lnTo>
                                          <a:pt x="226" y="1755"/>
                                        </a:lnTo>
                                        <a:lnTo>
                                          <a:pt x="210" y="1743"/>
                                        </a:lnTo>
                                        <a:lnTo>
                                          <a:pt x="213" y="1753"/>
                                        </a:lnTo>
                                        <a:lnTo>
                                          <a:pt x="214" y="1761"/>
                                        </a:lnTo>
                                        <a:lnTo>
                                          <a:pt x="213" y="1765"/>
                                        </a:lnTo>
                                        <a:lnTo>
                                          <a:pt x="210" y="1771"/>
                                        </a:lnTo>
                                        <a:lnTo>
                                          <a:pt x="199" y="1755"/>
                                        </a:lnTo>
                                        <a:lnTo>
                                          <a:pt x="192" y="1742"/>
                                        </a:lnTo>
                                        <a:lnTo>
                                          <a:pt x="186" y="1733"/>
                                        </a:lnTo>
                                        <a:lnTo>
                                          <a:pt x="183" y="1727"/>
                                        </a:lnTo>
                                        <a:lnTo>
                                          <a:pt x="180" y="1724"/>
                                        </a:lnTo>
                                        <a:lnTo>
                                          <a:pt x="179" y="1721"/>
                                        </a:lnTo>
                                        <a:lnTo>
                                          <a:pt x="176" y="1720"/>
                                        </a:lnTo>
                                        <a:lnTo>
                                          <a:pt x="171" y="1721"/>
                                        </a:lnTo>
                                        <a:lnTo>
                                          <a:pt x="169" y="1723"/>
                                        </a:lnTo>
                                        <a:lnTo>
                                          <a:pt x="160" y="1723"/>
                                        </a:lnTo>
                                        <a:lnTo>
                                          <a:pt x="151" y="1723"/>
                                        </a:lnTo>
                                        <a:lnTo>
                                          <a:pt x="148" y="1721"/>
                                        </a:lnTo>
                                        <a:lnTo>
                                          <a:pt x="145" y="1718"/>
                                        </a:lnTo>
                                        <a:lnTo>
                                          <a:pt x="141" y="1718"/>
                                        </a:lnTo>
                                        <a:lnTo>
                                          <a:pt x="135" y="1718"/>
                                        </a:lnTo>
                                        <a:lnTo>
                                          <a:pt x="130" y="1718"/>
                                        </a:lnTo>
                                        <a:lnTo>
                                          <a:pt x="127" y="1718"/>
                                        </a:lnTo>
                                        <a:lnTo>
                                          <a:pt x="125" y="1718"/>
                                        </a:lnTo>
                                        <a:lnTo>
                                          <a:pt x="119" y="1711"/>
                                        </a:lnTo>
                                        <a:lnTo>
                                          <a:pt x="116" y="1706"/>
                                        </a:lnTo>
                                        <a:lnTo>
                                          <a:pt x="111" y="1701"/>
                                        </a:lnTo>
                                        <a:lnTo>
                                          <a:pt x="104" y="1692"/>
                                        </a:lnTo>
                                        <a:lnTo>
                                          <a:pt x="104" y="1692"/>
                                        </a:lnTo>
                                        <a:lnTo>
                                          <a:pt x="104" y="1690"/>
                                        </a:lnTo>
                                        <a:lnTo>
                                          <a:pt x="103" y="1690"/>
                                        </a:lnTo>
                                        <a:lnTo>
                                          <a:pt x="97" y="1680"/>
                                        </a:lnTo>
                                        <a:lnTo>
                                          <a:pt x="94" y="1674"/>
                                        </a:lnTo>
                                        <a:lnTo>
                                          <a:pt x="91" y="1668"/>
                                        </a:lnTo>
                                        <a:lnTo>
                                          <a:pt x="88" y="1662"/>
                                        </a:lnTo>
                                        <a:lnTo>
                                          <a:pt x="88" y="1662"/>
                                        </a:lnTo>
                                        <a:lnTo>
                                          <a:pt x="88" y="1661"/>
                                        </a:lnTo>
                                        <a:lnTo>
                                          <a:pt x="88" y="1661"/>
                                        </a:lnTo>
                                        <a:lnTo>
                                          <a:pt x="86" y="1658"/>
                                        </a:lnTo>
                                        <a:lnTo>
                                          <a:pt x="85" y="1655"/>
                                        </a:lnTo>
                                        <a:lnTo>
                                          <a:pt x="73" y="1616"/>
                                        </a:lnTo>
                                        <a:lnTo>
                                          <a:pt x="63" y="1585"/>
                                        </a:lnTo>
                                        <a:lnTo>
                                          <a:pt x="56" y="1560"/>
                                        </a:lnTo>
                                        <a:lnTo>
                                          <a:pt x="48" y="1541"/>
                                        </a:lnTo>
                                        <a:lnTo>
                                          <a:pt x="44" y="1528"/>
                                        </a:lnTo>
                                        <a:lnTo>
                                          <a:pt x="41" y="1517"/>
                                        </a:lnTo>
                                        <a:lnTo>
                                          <a:pt x="39" y="1511"/>
                                        </a:lnTo>
                                        <a:lnTo>
                                          <a:pt x="38" y="1507"/>
                                        </a:lnTo>
                                        <a:lnTo>
                                          <a:pt x="38" y="1504"/>
                                        </a:lnTo>
                                        <a:lnTo>
                                          <a:pt x="37" y="1501"/>
                                        </a:lnTo>
                                        <a:lnTo>
                                          <a:pt x="37" y="1500"/>
                                        </a:lnTo>
                                        <a:lnTo>
                                          <a:pt x="28" y="1450"/>
                                        </a:lnTo>
                                        <a:lnTo>
                                          <a:pt x="19" y="1396"/>
                                        </a:lnTo>
                                        <a:lnTo>
                                          <a:pt x="12" y="1341"/>
                                        </a:lnTo>
                                        <a:lnTo>
                                          <a:pt x="6" y="1290"/>
                                        </a:lnTo>
                                        <a:lnTo>
                                          <a:pt x="3" y="1264"/>
                                        </a:lnTo>
                                        <a:lnTo>
                                          <a:pt x="1" y="1242"/>
                                        </a:lnTo>
                                        <a:lnTo>
                                          <a:pt x="0" y="1223"/>
                                        </a:lnTo>
                                        <a:lnTo>
                                          <a:pt x="0" y="1203"/>
                                        </a:lnTo>
                                        <a:lnTo>
                                          <a:pt x="0" y="1183"/>
                                        </a:lnTo>
                                        <a:lnTo>
                                          <a:pt x="0" y="1159"/>
                                        </a:lnTo>
                                        <a:lnTo>
                                          <a:pt x="0" y="1133"/>
                                        </a:lnTo>
                                        <a:lnTo>
                                          <a:pt x="1" y="1099"/>
                                        </a:lnTo>
                                        <a:lnTo>
                                          <a:pt x="3" y="1060"/>
                                        </a:lnTo>
                                        <a:lnTo>
                                          <a:pt x="4" y="1010"/>
                                        </a:lnTo>
                                        <a:lnTo>
                                          <a:pt x="7" y="986"/>
                                        </a:lnTo>
                                        <a:lnTo>
                                          <a:pt x="9" y="966"/>
                                        </a:lnTo>
                                        <a:lnTo>
                                          <a:pt x="10" y="948"/>
                                        </a:lnTo>
                                        <a:lnTo>
                                          <a:pt x="12" y="932"/>
                                        </a:lnTo>
                                        <a:lnTo>
                                          <a:pt x="14" y="915"/>
                                        </a:lnTo>
                                        <a:lnTo>
                                          <a:pt x="17" y="896"/>
                                        </a:lnTo>
                                        <a:lnTo>
                                          <a:pt x="22" y="875"/>
                                        </a:lnTo>
                                        <a:lnTo>
                                          <a:pt x="26" y="849"/>
                                        </a:lnTo>
                                        <a:lnTo>
                                          <a:pt x="32" y="819"/>
                                        </a:lnTo>
                                        <a:lnTo>
                                          <a:pt x="39" y="783"/>
                                        </a:lnTo>
                                        <a:lnTo>
                                          <a:pt x="48" y="740"/>
                                        </a:lnTo>
                                        <a:lnTo>
                                          <a:pt x="61" y="693"/>
                                        </a:lnTo>
                                        <a:lnTo>
                                          <a:pt x="78" y="645"/>
                                        </a:lnTo>
                                        <a:lnTo>
                                          <a:pt x="92" y="596"/>
                                        </a:lnTo>
                                        <a:lnTo>
                                          <a:pt x="108" y="551"/>
                                        </a:lnTo>
                                        <a:lnTo>
                                          <a:pt x="135" y="484"/>
                                        </a:lnTo>
                                        <a:lnTo>
                                          <a:pt x="144" y="463"/>
                                        </a:lnTo>
                                        <a:lnTo>
                                          <a:pt x="151" y="445"/>
                                        </a:lnTo>
                                        <a:lnTo>
                                          <a:pt x="158" y="429"/>
                                        </a:lnTo>
                                        <a:lnTo>
                                          <a:pt x="166" y="415"/>
                                        </a:lnTo>
                                        <a:lnTo>
                                          <a:pt x="173" y="398"/>
                                        </a:lnTo>
                                        <a:lnTo>
                                          <a:pt x="182" y="382"/>
                                        </a:lnTo>
                                        <a:lnTo>
                                          <a:pt x="192" y="363"/>
                                        </a:lnTo>
                                        <a:lnTo>
                                          <a:pt x="204" y="341"/>
                                        </a:lnTo>
                                        <a:lnTo>
                                          <a:pt x="220" y="316"/>
                                        </a:lnTo>
                                        <a:lnTo>
                                          <a:pt x="238" y="284"/>
                                        </a:lnTo>
                                        <a:lnTo>
                                          <a:pt x="260" y="247"/>
                                        </a:lnTo>
                                        <a:lnTo>
                                          <a:pt x="271" y="228"/>
                                        </a:lnTo>
                                        <a:lnTo>
                                          <a:pt x="280" y="215"/>
                                        </a:lnTo>
                                        <a:lnTo>
                                          <a:pt x="286" y="206"/>
                                        </a:lnTo>
                                        <a:lnTo>
                                          <a:pt x="289" y="201"/>
                                        </a:lnTo>
                                        <a:lnTo>
                                          <a:pt x="292" y="198"/>
                                        </a:lnTo>
                                        <a:lnTo>
                                          <a:pt x="293" y="196"/>
                                        </a:lnTo>
                                        <a:lnTo>
                                          <a:pt x="295" y="195"/>
                                        </a:lnTo>
                                        <a:lnTo>
                                          <a:pt x="293" y="198"/>
                                        </a:lnTo>
                                        <a:lnTo>
                                          <a:pt x="305" y="181"/>
                                        </a:lnTo>
                                        <a:lnTo>
                                          <a:pt x="314" y="168"/>
                                        </a:lnTo>
                                        <a:lnTo>
                                          <a:pt x="320" y="161"/>
                                        </a:lnTo>
                                        <a:lnTo>
                                          <a:pt x="324" y="155"/>
                                        </a:lnTo>
                                        <a:lnTo>
                                          <a:pt x="327" y="152"/>
                                        </a:lnTo>
                                        <a:lnTo>
                                          <a:pt x="317" y="173"/>
                                        </a:lnTo>
                                        <a:lnTo>
                                          <a:pt x="305" y="192"/>
                                        </a:lnTo>
                                        <a:lnTo>
                                          <a:pt x="293" y="209"/>
                                        </a:lnTo>
                                        <a:lnTo>
                                          <a:pt x="314" y="183"/>
                                        </a:lnTo>
                                        <a:lnTo>
                                          <a:pt x="334" y="155"/>
                                        </a:lnTo>
                                        <a:lnTo>
                                          <a:pt x="355" y="127"/>
                                        </a:lnTo>
                                        <a:lnTo>
                                          <a:pt x="373" y="98"/>
                                        </a:lnTo>
                                        <a:lnTo>
                                          <a:pt x="370" y="98"/>
                                        </a:lnTo>
                                        <a:lnTo>
                                          <a:pt x="371" y="96"/>
                                        </a:lnTo>
                                        <a:lnTo>
                                          <a:pt x="375" y="89"/>
                                        </a:lnTo>
                                        <a:lnTo>
                                          <a:pt x="383" y="79"/>
                                        </a:lnTo>
                                        <a:lnTo>
                                          <a:pt x="395" y="66"/>
                                        </a:lnTo>
                                        <a:lnTo>
                                          <a:pt x="409" y="47"/>
                                        </a:lnTo>
                                        <a:lnTo>
                                          <a:pt x="430" y="25"/>
                                        </a:lnTo>
                                        <a:lnTo>
                                          <a:pt x="455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3" name="Freeform 31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57501" y="661988"/>
                                    <a:ext cx="1092200" cy="1200150"/>
                                  </a:xfrm>
                                  <a:custGeom>
                                    <a:avLst/>
                                    <a:gdLst>
                                      <a:gd name="T0" fmla="*/ 672 w 688"/>
                                      <a:gd name="T1" fmla="*/ 10 h 756"/>
                                      <a:gd name="T2" fmla="*/ 652 w 688"/>
                                      <a:gd name="T3" fmla="*/ 25 h 756"/>
                                      <a:gd name="T4" fmla="*/ 609 w 688"/>
                                      <a:gd name="T5" fmla="*/ 52 h 756"/>
                                      <a:gd name="T6" fmla="*/ 605 w 688"/>
                                      <a:gd name="T7" fmla="*/ 54 h 756"/>
                                      <a:gd name="T8" fmla="*/ 555 w 688"/>
                                      <a:gd name="T9" fmla="*/ 68 h 756"/>
                                      <a:gd name="T10" fmla="*/ 590 w 688"/>
                                      <a:gd name="T11" fmla="*/ 61 h 756"/>
                                      <a:gd name="T12" fmla="*/ 590 w 688"/>
                                      <a:gd name="T13" fmla="*/ 67 h 756"/>
                                      <a:gd name="T14" fmla="*/ 613 w 688"/>
                                      <a:gd name="T15" fmla="*/ 61 h 756"/>
                                      <a:gd name="T16" fmla="*/ 565 w 688"/>
                                      <a:gd name="T17" fmla="*/ 96 h 756"/>
                                      <a:gd name="T18" fmla="*/ 622 w 688"/>
                                      <a:gd name="T19" fmla="*/ 60 h 756"/>
                                      <a:gd name="T20" fmla="*/ 672 w 688"/>
                                      <a:gd name="T21" fmla="*/ 52 h 756"/>
                                      <a:gd name="T22" fmla="*/ 584 w 688"/>
                                      <a:gd name="T23" fmla="*/ 117 h 756"/>
                                      <a:gd name="T24" fmla="*/ 561 w 688"/>
                                      <a:gd name="T25" fmla="*/ 149 h 756"/>
                                      <a:gd name="T26" fmla="*/ 518 w 688"/>
                                      <a:gd name="T27" fmla="*/ 218 h 756"/>
                                      <a:gd name="T28" fmla="*/ 503 w 688"/>
                                      <a:gd name="T29" fmla="*/ 239 h 756"/>
                                      <a:gd name="T30" fmla="*/ 480 w 688"/>
                                      <a:gd name="T31" fmla="*/ 264 h 756"/>
                                      <a:gd name="T32" fmla="*/ 495 w 688"/>
                                      <a:gd name="T33" fmla="*/ 274 h 756"/>
                                      <a:gd name="T34" fmla="*/ 465 w 688"/>
                                      <a:gd name="T35" fmla="*/ 290 h 756"/>
                                      <a:gd name="T36" fmla="*/ 409 w 688"/>
                                      <a:gd name="T37" fmla="*/ 344 h 756"/>
                                      <a:gd name="T38" fmla="*/ 395 w 688"/>
                                      <a:gd name="T39" fmla="*/ 387 h 756"/>
                                      <a:gd name="T40" fmla="*/ 377 w 688"/>
                                      <a:gd name="T41" fmla="*/ 425 h 756"/>
                                      <a:gd name="T42" fmla="*/ 357 w 688"/>
                                      <a:gd name="T43" fmla="*/ 428 h 756"/>
                                      <a:gd name="T44" fmla="*/ 363 w 688"/>
                                      <a:gd name="T45" fmla="*/ 445 h 756"/>
                                      <a:gd name="T46" fmla="*/ 340 w 688"/>
                                      <a:gd name="T47" fmla="*/ 460 h 756"/>
                                      <a:gd name="T48" fmla="*/ 270 w 688"/>
                                      <a:gd name="T49" fmla="*/ 503 h 756"/>
                                      <a:gd name="T50" fmla="*/ 216 w 688"/>
                                      <a:gd name="T51" fmla="*/ 549 h 756"/>
                                      <a:gd name="T52" fmla="*/ 150 w 688"/>
                                      <a:gd name="T53" fmla="*/ 583 h 756"/>
                                      <a:gd name="T54" fmla="*/ 134 w 688"/>
                                      <a:gd name="T55" fmla="*/ 605 h 756"/>
                                      <a:gd name="T56" fmla="*/ 88 w 688"/>
                                      <a:gd name="T57" fmla="*/ 708 h 756"/>
                                      <a:gd name="T58" fmla="*/ 71 w 688"/>
                                      <a:gd name="T59" fmla="*/ 730 h 756"/>
                                      <a:gd name="T60" fmla="*/ 49 w 688"/>
                                      <a:gd name="T61" fmla="*/ 733 h 756"/>
                                      <a:gd name="T62" fmla="*/ 25 w 688"/>
                                      <a:gd name="T63" fmla="*/ 709 h 756"/>
                                      <a:gd name="T64" fmla="*/ 3 w 688"/>
                                      <a:gd name="T65" fmla="*/ 651 h 756"/>
                                      <a:gd name="T66" fmla="*/ 41 w 688"/>
                                      <a:gd name="T67" fmla="*/ 544 h 756"/>
                                      <a:gd name="T68" fmla="*/ 72 w 688"/>
                                      <a:gd name="T69" fmla="*/ 498 h 756"/>
                                      <a:gd name="T70" fmla="*/ 71 w 688"/>
                                      <a:gd name="T71" fmla="*/ 476 h 756"/>
                                      <a:gd name="T72" fmla="*/ 97 w 688"/>
                                      <a:gd name="T73" fmla="*/ 453 h 756"/>
                                      <a:gd name="T74" fmla="*/ 94 w 688"/>
                                      <a:gd name="T75" fmla="*/ 429 h 756"/>
                                      <a:gd name="T76" fmla="*/ 154 w 688"/>
                                      <a:gd name="T77" fmla="*/ 325 h 756"/>
                                      <a:gd name="T78" fmla="*/ 139 w 688"/>
                                      <a:gd name="T79" fmla="*/ 321 h 756"/>
                                      <a:gd name="T80" fmla="*/ 119 w 688"/>
                                      <a:gd name="T81" fmla="*/ 325 h 756"/>
                                      <a:gd name="T82" fmla="*/ 115 w 688"/>
                                      <a:gd name="T83" fmla="*/ 327 h 756"/>
                                      <a:gd name="T84" fmla="*/ 104 w 688"/>
                                      <a:gd name="T85" fmla="*/ 327 h 756"/>
                                      <a:gd name="T86" fmla="*/ 139 w 688"/>
                                      <a:gd name="T87" fmla="*/ 277 h 756"/>
                                      <a:gd name="T88" fmla="*/ 157 w 688"/>
                                      <a:gd name="T89" fmla="*/ 271 h 756"/>
                                      <a:gd name="T90" fmla="*/ 214 w 688"/>
                                      <a:gd name="T91" fmla="*/ 221 h 756"/>
                                      <a:gd name="T92" fmla="*/ 279 w 688"/>
                                      <a:gd name="T93" fmla="*/ 173 h 756"/>
                                      <a:gd name="T94" fmla="*/ 399 w 688"/>
                                      <a:gd name="T95" fmla="*/ 104 h 756"/>
                                      <a:gd name="T96" fmla="*/ 471 w 688"/>
                                      <a:gd name="T97" fmla="*/ 76 h 756"/>
                                      <a:gd name="T98" fmla="*/ 481 w 688"/>
                                      <a:gd name="T99" fmla="*/ 73 h 756"/>
                                      <a:gd name="T100" fmla="*/ 505 w 688"/>
                                      <a:gd name="T101" fmla="*/ 63 h 756"/>
                                      <a:gd name="T102" fmla="*/ 492 w 688"/>
                                      <a:gd name="T103" fmla="*/ 71 h 756"/>
                                      <a:gd name="T104" fmla="*/ 492 w 688"/>
                                      <a:gd name="T105" fmla="*/ 74 h 756"/>
                                      <a:gd name="T106" fmla="*/ 502 w 688"/>
                                      <a:gd name="T107" fmla="*/ 70 h 756"/>
                                      <a:gd name="T108" fmla="*/ 520 w 688"/>
                                      <a:gd name="T109" fmla="*/ 61 h 756"/>
                                      <a:gd name="T110" fmla="*/ 531 w 688"/>
                                      <a:gd name="T111" fmla="*/ 51 h 756"/>
                                      <a:gd name="T112" fmla="*/ 520 w 688"/>
                                      <a:gd name="T113" fmla="*/ 54 h 756"/>
                                      <a:gd name="T114" fmla="*/ 552 w 688"/>
                                      <a:gd name="T115" fmla="*/ 39 h 756"/>
                                      <a:gd name="T116" fmla="*/ 593 w 688"/>
                                      <a:gd name="T117" fmla="*/ 20 h 756"/>
                                      <a:gd name="T118" fmla="*/ 606 w 688"/>
                                      <a:gd name="T119" fmla="*/ 17 h 756"/>
                                      <a:gd name="T120" fmla="*/ 625 w 688"/>
                                      <a:gd name="T121" fmla="*/ 11 h 756"/>
                                      <a:gd name="T122" fmla="*/ 621 w 688"/>
                                      <a:gd name="T123" fmla="*/ 16 h 756"/>
                                      <a:gd name="T124" fmla="*/ 652 w 688"/>
                                      <a:gd name="T125" fmla="*/ 5 h 756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  <a:cxn ang="0">
                                        <a:pos x="T98" y="T99"/>
                                      </a:cxn>
                                      <a:cxn ang="0">
                                        <a:pos x="T100" y="T101"/>
                                      </a:cxn>
                                      <a:cxn ang="0">
                                        <a:pos x="T102" y="T103"/>
                                      </a:cxn>
                                      <a:cxn ang="0">
                                        <a:pos x="T104" y="T105"/>
                                      </a:cxn>
                                      <a:cxn ang="0">
                                        <a:pos x="T106" y="T107"/>
                                      </a:cxn>
                                      <a:cxn ang="0">
                                        <a:pos x="T108" y="T109"/>
                                      </a:cxn>
                                      <a:cxn ang="0">
                                        <a:pos x="T110" y="T111"/>
                                      </a:cxn>
                                      <a:cxn ang="0">
                                        <a:pos x="T112" y="T113"/>
                                      </a:cxn>
                                      <a:cxn ang="0">
                                        <a:pos x="T114" y="T115"/>
                                      </a:cxn>
                                      <a:cxn ang="0">
                                        <a:pos x="T116" y="T117"/>
                                      </a:cxn>
                                      <a:cxn ang="0">
                                        <a:pos x="T118" y="T119"/>
                                      </a:cxn>
                                      <a:cxn ang="0">
                                        <a:pos x="T120" y="T121"/>
                                      </a:cxn>
                                      <a:cxn ang="0">
                                        <a:pos x="T122" y="T123"/>
                                      </a:cxn>
                                      <a:cxn ang="0">
                                        <a:pos x="T124" y="T125"/>
                                      </a:cxn>
                                    </a:cxnLst>
                                    <a:rect l="0" t="0" r="r" b="b"/>
                                    <a:pathLst>
                                      <a:path w="688" h="756">
                                        <a:moveTo>
                                          <a:pt x="687" y="0"/>
                                        </a:moveTo>
                                        <a:lnTo>
                                          <a:pt x="688" y="0"/>
                                        </a:lnTo>
                                        <a:lnTo>
                                          <a:pt x="675" y="5"/>
                                        </a:lnTo>
                                        <a:lnTo>
                                          <a:pt x="663" y="10"/>
                                        </a:lnTo>
                                        <a:lnTo>
                                          <a:pt x="668" y="10"/>
                                        </a:lnTo>
                                        <a:lnTo>
                                          <a:pt x="669" y="10"/>
                                        </a:lnTo>
                                        <a:lnTo>
                                          <a:pt x="672" y="10"/>
                                        </a:lnTo>
                                        <a:lnTo>
                                          <a:pt x="674" y="10"/>
                                        </a:lnTo>
                                        <a:lnTo>
                                          <a:pt x="675" y="10"/>
                                        </a:lnTo>
                                        <a:lnTo>
                                          <a:pt x="668" y="13"/>
                                        </a:lnTo>
                                        <a:lnTo>
                                          <a:pt x="660" y="17"/>
                                        </a:lnTo>
                                        <a:lnTo>
                                          <a:pt x="665" y="17"/>
                                        </a:lnTo>
                                        <a:lnTo>
                                          <a:pt x="657" y="20"/>
                                        </a:lnTo>
                                        <a:lnTo>
                                          <a:pt x="652" y="25"/>
                                        </a:lnTo>
                                        <a:lnTo>
                                          <a:pt x="652" y="29"/>
                                        </a:lnTo>
                                        <a:lnTo>
                                          <a:pt x="650" y="33"/>
                                        </a:lnTo>
                                        <a:lnTo>
                                          <a:pt x="647" y="36"/>
                                        </a:lnTo>
                                        <a:lnTo>
                                          <a:pt x="643" y="38"/>
                                        </a:lnTo>
                                        <a:lnTo>
                                          <a:pt x="628" y="47"/>
                                        </a:lnTo>
                                        <a:lnTo>
                                          <a:pt x="616" y="51"/>
                                        </a:lnTo>
                                        <a:lnTo>
                                          <a:pt x="609" y="52"/>
                                        </a:lnTo>
                                        <a:lnTo>
                                          <a:pt x="606" y="54"/>
                                        </a:lnTo>
                                        <a:lnTo>
                                          <a:pt x="606" y="54"/>
                                        </a:lnTo>
                                        <a:lnTo>
                                          <a:pt x="606" y="54"/>
                                        </a:lnTo>
                                        <a:lnTo>
                                          <a:pt x="605" y="54"/>
                                        </a:lnTo>
                                        <a:lnTo>
                                          <a:pt x="605" y="54"/>
                                        </a:lnTo>
                                        <a:lnTo>
                                          <a:pt x="605" y="54"/>
                                        </a:lnTo>
                                        <a:lnTo>
                                          <a:pt x="605" y="54"/>
                                        </a:lnTo>
                                        <a:lnTo>
                                          <a:pt x="605" y="54"/>
                                        </a:lnTo>
                                        <a:lnTo>
                                          <a:pt x="603" y="54"/>
                                        </a:lnTo>
                                        <a:lnTo>
                                          <a:pt x="600" y="54"/>
                                        </a:lnTo>
                                        <a:lnTo>
                                          <a:pt x="594" y="55"/>
                                        </a:lnTo>
                                        <a:lnTo>
                                          <a:pt x="583" y="58"/>
                                        </a:lnTo>
                                        <a:lnTo>
                                          <a:pt x="568" y="63"/>
                                        </a:lnTo>
                                        <a:lnTo>
                                          <a:pt x="555" y="68"/>
                                        </a:lnTo>
                                        <a:lnTo>
                                          <a:pt x="546" y="74"/>
                                        </a:lnTo>
                                        <a:lnTo>
                                          <a:pt x="561" y="68"/>
                                        </a:lnTo>
                                        <a:lnTo>
                                          <a:pt x="571" y="64"/>
                                        </a:lnTo>
                                        <a:lnTo>
                                          <a:pt x="577" y="63"/>
                                        </a:lnTo>
                                        <a:lnTo>
                                          <a:pt x="580" y="61"/>
                                        </a:lnTo>
                                        <a:lnTo>
                                          <a:pt x="583" y="61"/>
                                        </a:lnTo>
                                        <a:lnTo>
                                          <a:pt x="590" y="61"/>
                                        </a:lnTo>
                                        <a:lnTo>
                                          <a:pt x="591" y="60"/>
                                        </a:lnTo>
                                        <a:lnTo>
                                          <a:pt x="594" y="60"/>
                                        </a:lnTo>
                                        <a:lnTo>
                                          <a:pt x="599" y="60"/>
                                        </a:lnTo>
                                        <a:lnTo>
                                          <a:pt x="596" y="61"/>
                                        </a:lnTo>
                                        <a:lnTo>
                                          <a:pt x="593" y="64"/>
                                        </a:lnTo>
                                        <a:lnTo>
                                          <a:pt x="591" y="66"/>
                                        </a:lnTo>
                                        <a:lnTo>
                                          <a:pt x="590" y="67"/>
                                        </a:lnTo>
                                        <a:lnTo>
                                          <a:pt x="593" y="67"/>
                                        </a:lnTo>
                                        <a:lnTo>
                                          <a:pt x="594" y="66"/>
                                        </a:lnTo>
                                        <a:lnTo>
                                          <a:pt x="619" y="51"/>
                                        </a:lnTo>
                                        <a:lnTo>
                                          <a:pt x="621" y="52"/>
                                        </a:lnTo>
                                        <a:lnTo>
                                          <a:pt x="622" y="54"/>
                                        </a:lnTo>
                                        <a:lnTo>
                                          <a:pt x="618" y="58"/>
                                        </a:lnTo>
                                        <a:lnTo>
                                          <a:pt x="613" y="61"/>
                                        </a:lnTo>
                                        <a:lnTo>
                                          <a:pt x="610" y="64"/>
                                        </a:lnTo>
                                        <a:lnTo>
                                          <a:pt x="605" y="67"/>
                                        </a:lnTo>
                                        <a:lnTo>
                                          <a:pt x="599" y="71"/>
                                        </a:lnTo>
                                        <a:lnTo>
                                          <a:pt x="584" y="82"/>
                                        </a:lnTo>
                                        <a:lnTo>
                                          <a:pt x="574" y="89"/>
                                        </a:lnTo>
                                        <a:lnTo>
                                          <a:pt x="568" y="93"/>
                                        </a:lnTo>
                                        <a:lnTo>
                                          <a:pt x="565" y="96"/>
                                        </a:lnTo>
                                        <a:lnTo>
                                          <a:pt x="564" y="99"/>
                                        </a:lnTo>
                                        <a:lnTo>
                                          <a:pt x="564" y="102"/>
                                        </a:lnTo>
                                        <a:lnTo>
                                          <a:pt x="587" y="85"/>
                                        </a:lnTo>
                                        <a:lnTo>
                                          <a:pt x="612" y="67"/>
                                        </a:lnTo>
                                        <a:lnTo>
                                          <a:pt x="612" y="67"/>
                                        </a:lnTo>
                                        <a:lnTo>
                                          <a:pt x="618" y="63"/>
                                        </a:lnTo>
                                        <a:lnTo>
                                          <a:pt x="622" y="60"/>
                                        </a:lnTo>
                                        <a:lnTo>
                                          <a:pt x="622" y="64"/>
                                        </a:lnTo>
                                        <a:lnTo>
                                          <a:pt x="622" y="68"/>
                                        </a:lnTo>
                                        <a:lnTo>
                                          <a:pt x="641" y="58"/>
                                        </a:lnTo>
                                        <a:lnTo>
                                          <a:pt x="653" y="52"/>
                                        </a:lnTo>
                                        <a:lnTo>
                                          <a:pt x="662" y="49"/>
                                        </a:lnTo>
                                        <a:lnTo>
                                          <a:pt x="668" y="49"/>
                                        </a:lnTo>
                                        <a:lnTo>
                                          <a:pt x="672" y="52"/>
                                        </a:lnTo>
                                        <a:lnTo>
                                          <a:pt x="674" y="55"/>
                                        </a:lnTo>
                                        <a:lnTo>
                                          <a:pt x="672" y="58"/>
                                        </a:lnTo>
                                        <a:lnTo>
                                          <a:pt x="669" y="63"/>
                                        </a:lnTo>
                                        <a:lnTo>
                                          <a:pt x="649" y="77"/>
                                        </a:lnTo>
                                        <a:lnTo>
                                          <a:pt x="627" y="89"/>
                                        </a:lnTo>
                                        <a:lnTo>
                                          <a:pt x="605" y="101"/>
                                        </a:lnTo>
                                        <a:lnTo>
                                          <a:pt x="584" y="117"/>
                                        </a:lnTo>
                                        <a:lnTo>
                                          <a:pt x="586" y="118"/>
                                        </a:lnTo>
                                        <a:lnTo>
                                          <a:pt x="587" y="120"/>
                                        </a:lnTo>
                                        <a:lnTo>
                                          <a:pt x="580" y="127"/>
                                        </a:lnTo>
                                        <a:lnTo>
                                          <a:pt x="571" y="134"/>
                                        </a:lnTo>
                                        <a:lnTo>
                                          <a:pt x="562" y="142"/>
                                        </a:lnTo>
                                        <a:lnTo>
                                          <a:pt x="556" y="151"/>
                                        </a:lnTo>
                                        <a:lnTo>
                                          <a:pt x="561" y="149"/>
                                        </a:lnTo>
                                        <a:lnTo>
                                          <a:pt x="565" y="149"/>
                                        </a:lnTo>
                                        <a:lnTo>
                                          <a:pt x="506" y="209"/>
                                        </a:lnTo>
                                        <a:lnTo>
                                          <a:pt x="508" y="211"/>
                                        </a:lnTo>
                                        <a:lnTo>
                                          <a:pt x="509" y="212"/>
                                        </a:lnTo>
                                        <a:lnTo>
                                          <a:pt x="515" y="214"/>
                                        </a:lnTo>
                                        <a:lnTo>
                                          <a:pt x="521" y="215"/>
                                        </a:lnTo>
                                        <a:lnTo>
                                          <a:pt x="518" y="218"/>
                                        </a:lnTo>
                                        <a:lnTo>
                                          <a:pt x="515" y="221"/>
                                        </a:lnTo>
                                        <a:lnTo>
                                          <a:pt x="514" y="224"/>
                                        </a:lnTo>
                                        <a:lnTo>
                                          <a:pt x="512" y="225"/>
                                        </a:lnTo>
                                        <a:lnTo>
                                          <a:pt x="511" y="228"/>
                                        </a:lnTo>
                                        <a:lnTo>
                                          <a:pt x="512" y="228"/>
                                        </a:lnTo>
                                        <a:lnTo>
                                          <a:pt x="515" y="228"/>
                                        </a:lnTo>
                                        <a:lnTo>
                                          <a:pt x="503" y="239"/>
                                        </a:lnTo>
                                        <a:lnTo>
                                          <a:pt x="496" y="246"/>
                                        </a:lnTo>
                                        <a:lnTo>
                                          <a:pt x="490" y="250"/>
                                        </a:lnTo>
                                        <a:lnTo>
                                          <a:pt x="486" y="253"/>
                                        </a:lnTo>
                                        <a:lnTo>
                                          <a:pt x="483" y="256"/>
                                        </a:lnTo>
                                        <a:lnTo>
                                          <a:pt x="478" y="259"/>
                                        </a:lnTo>
                                        <a:lnTo>
                                          <a:pt x="478" y="261"/>
                                        </a:lnTo>
                                        <a:lnTo>
                                          <a:pt x="480" y="264"/>
                                        </a:lnTo>
                                        <a:lnTo>
                                          <a:pt x="480" y="265"/>
                                        </a:lnTo>
                                        <a:lnTo>
                                          <a:pt x="481" y="266"/>
                                        </a:lnTo>
                                        <a:lnTo>
                                          <a:pt x="483" y="268"/>
                                        </a:lnTo>
                                        <a:lnTo>
                                          <a:pt x="486" y="268"/>
                                        </a:lnTo>
                                        <a:lnTo>
                                          <a:pt x="490" y="268"/>
                                        </a:lnTo>
                                        <a:lnTo>
                                          <a:pt x="493" y="271"/>
                                        </a:lnTo>
                                        <a:lnTo>
                                          <a:pt x="495" y="274"/>
                                        </a:lnTo>
                                        <a:lnTo>
                                          <a:pt x="495" y="277"/>
                                        </a:lnTo>
                                        <a:lnTo>
                                          <a:pt x="493" y="280"/>
                                        </a:lnTo>
                                        <a:lnTo>
                                          <a:pt x="493" y="280"/>
                                        </a:lnTo>
                                        <a:lnTo>
                                          <a:pt x="493" y="281"/>
                                        </a:lnTo>
                                        <a:lnTo>
                                          <a:pt x="484" y="284"/>
                                        </a:lnTo>
                                        <a:lnTo>
                                          <a:pt x="474" y="286"/>
                                        </a:lnTo>
                                        <a:lnTo>
                                          <a:pt x="465" y="290"/>
                                        </a:lnTo>
                                        <a:lnTo>
                                          <a:pt x="470" y="291"/>
                                        </a:lnTo>
                                        <a:lnTo>
                                          <a:pt x="474" y="294"/>
                                        </a:lnTo>
                                        <a:lnTo>
                                          <a:pt x="471" y="302"/>
                                        </a:lnTo>
                                        <a:lnTo>
                                          <a:pt x="465" y="310"/>
                                        </a:lnTo>
                                        <a:lnTo>
                                          <a:pt x="453" y="321"/>
                                        </a:lnTo>
                                        <a:lnTo>
                                          <a:pt x="436" y="332"/>
                                        </a:lnTo>
                                        <a:lnTo>
                                          <a:pt x="409" y="344"/>
                                        </a:lnTo>
                                        <a:lnTo>
                                          <a:pt x="412" y="350"/>
                                        </a:lnTo>
                                        <a:lnTo>
                                          <a:pt x="415" y="356"/>
                                        </a:lnTo>
                                        <a:lnTo>
                                          <a:pt x="405" y="369"/>
                                        </a:lnTo>
                                        <a:lnTo>
                                          <a:pt x="399" y="376"/>
                                        </a:lnTo>
                                        <a:lnTo>
                                          <a:pt x="395" y="381"/>
                                        </a:lnTo>
                                        <a:lnTo>
                                          <a:pt x="395" y="384"/>
                                        </a:lnTo>
                                        <a:lnTo>
                                          <a:pt x="395" y="387"/>
                                        </a:lnTo>
                                        <a:lnTo>
                                          <a:pt x="399" y="388"/>
                                        </a:lnTo>
                                        <a:lnTo>
                                          <a:pt x="404" y="390"/>
                                        </a:lnTo>
                                        <a:lnTo>
                                          <a:pt x="401" y="401"/>
                                        </a:lnTo>
                                        <a:lnTo>
                                          <a:pt x="396" y="412"/>
                                        </a:lnTo>
                                        <a:lnTo>
                                          <a:pt x="390" y="419"/>
                                        </a:lnTo>
                                        <a:lnTo>
                                          <a:pt x="385" y="423"/>
                                        </a:lnTo>
                                        <a:lnTo>
                                          <a:pt x="377" y="425"/>
                                        </a:lnTo>
                                        <a:lnTo>
                                          <a:pt x="367" y="419"/>
                                        </a:lnTo>
                                        <a:lnTo>
                                          <a:pt x="365" y="419"/>
                                        </a:lnTo>
                                        <a:lnTo>
                                          <a:pt x="363" y="417"/>
                                        </a:lnTo>
                                        <a:lnTo>
                                          <a:pt x="360" y="419"/>
                                        </a:lnTo>
                                        <a:lnTo>
                                          <a:pt x="357" y="423"/>
                                        </a:lnTo>
                                        <a:lnTo>
                                          <a:pt x="357" y="425"/>
                                        </a:lnTo>
                                        <a:lnTo>
                                          <a:pt x="357" y="428"/>
                                        </a:lnTo>
                                        <a:lnTo>
                                          <a:pt x="364" y="432"/>
                                        </a:lnTo>
                                        <a:lnTo>
                                          <a:pt x="371" y="437"/>
                                        </a:lnTo>
                                        <a:lnTo>
                                          <a:pt x="370" y="439"/>
                                        </a:lnTo>
                                        <a:lnTo>
                                          <a:pt x="370" y="441"/>
                                        </a:lnTo>
                                        <a:lnTo>
                                          <a:pt x="368" y="441"/>
                                        </a:lnTo>
                                        <a:lnTo>
                                          <a:pt x="365" y="442"/>
                                        </a:lnTo>
                                        <a:lnTo>
                                          <a:pt x="363" y="445"/>
                                        </a:lnTo>
                                        <a:lnTo>
                                          <a:pt x="354" y="451"/>
                                        </a:lnTo>
                                        <a:lnTo>
                                          <a:pt x="352" y="451"/>
                                        </a:lnTo>
                                        <a:lnTo>
                                          <a:pt x="351" y="453"/>
                                        </a:lnTo>
                                        <a:lnTo>
                                          <a:pt x="349" y="454"/>
                                        </a:lnTo>
                                        <a:lnTo>
                                          <a:pt x="346" y="456"/>
                                        </a:lnTo>
                                        <a:lnTo>
                                          <a:pt x="345" y="457"/>
                                        </a:lnTo>
                                        <a:lnTo>
                                          <a:pt x="340" y="460"/>
                                        </a:lnTo>
                                        <a:lnTo>
                                          <a:pt x="336" y="464"/>
                                        </a:lnTo>
                                        <a:lnTo>
                                          <a:pt x="326" y="473"/>
                                        </a:lnTo>
                                        <a:lnTo>
                                          <a:pt x="320" y="478"/>
                                        </a:lnTo>
                                        <a:lnTo>
                                          <a:pt x="314" y="481"/>
                                        </a:lnTo>
                                        <a:lnTo>
                                          <a:pt x="308" y="482"/>
                                        </a:lnTo>
                                        <a:lnTo>
                                          <a:pt x="286" y="494"/>
                                        </a:lnTo>
                                        <a:lnTo>
                                          <a:pt x="270" y="503"/>
                                        </a:lnTo>
                                        <a:lnTo>
                                          <a:pt x="257" y="508"/>
                                        </a:lnTo>
                                        <a:lnTo>
                                          <a:pt x="248" y="514"/>
                                        </a:lnTo>
                                        <a:lnTo>
                                          <a:pt x="242" y="519"/>
                                        </a:lnTo>
                                        <a:lnTo>
                                          <a:pt x="236" y="523"/>
                                        </a:lnTo>
                                        <a:lnTo>
                                          <a:pt x="232" y="529"/>
                                        </a:lnTo>
                                        <a:lnTo>
                                          <a:pt x="228" y="536"/>
                                        </a:lnTo>
                                        <a:lnTo>
                                          <a:pt x="216" y="549"/>
                                        </a:lnTo>
                                        <a:lnTo>
                                          <a:pt x="200" y="558"/>
                                        </a:lnTo>
                                        <a:lnTo>
                                          <a:pt x="183" y="566"/>
                                        </a:lnTo>
                                        <a:lnTo>
                                          <a:pt x="167" y="573"/>
                                        </a:lnTo>
                                        <a:lnTo>
                                          <a:pt x="151" y="582"/>
                                        </a:lnTo>
                                        <a:lnTo>
                                          <a:pt x="151" y="582"/>
                                        </a:lnTo>
                                        <a:lnTo>
                                          <a:pt x="151" y="582"/>
                                        </a:lnTo>
                                        <a:lnTo>
                                          <a:pt x="150" y="583"/>
                                        </a:lnTo>
                                        <a:lnTo>
                                          <a:pt x="150" y="583"/>
                                        </a:lnTo>
                                        <a:lnTo>
                                          <a:pt x="148" y="585"/>
                                        </a:lnTo>
                                        <a:lnTo>
                                          <a:pt x="147" y="588"/>
                                        </a:lnTo>
                                        <a:lnTo>
                                          <a:pt x="145" y="590"/>
                                        </a:lnTo>
                                        <a:lnTo>
                                          <a:pt x="142" y="593"/>
                                        </a:lnTo>
                                        <a:lnTo>
                                          <a:pt x="138" y="599"/>
                                        </a:lnTo>
                                        <a:lnTo>
                                          <a:pt x="134" y="605"/>
                                        </a:lnTo>
                                        <a:lnTo>
                                          <a:pt x="91" y="673"/>
                                        </a:lnTo>
                                        <a:lnTo>
                                          <a:pt x="90" y="680"/>
                                        </a:lnTo>
                                        <a:lnTo>
                                          <a:pt x="93" y="687"/>
                                        </a:lnTo>
                                        <a:lnTo>
                                          <a:pt x="94" y="693"/>
                                        </a:lnTo>
                                        <a:lnTo>
                                          <a:pt x="94" y="700"/>
                                        </a:lnTo>
                                        <a:lnTo>
                                          <a:pt x="91" y="705"/>
                                        </a:lnTo>
                                        <a:lnTo>
                                          <a:pt x="88" y="708"/>
                                        </a:lnTo>
                                        <a:lnTo>
                                          <a:pt x="85" y="709"/>
                                        </a:lnTo>
                                        <a:lnTo>
                                          <a:pt x="81" y="712"/>
                                        </a:lnTo>
                                        <a:lnTo>
                                          <a:pt x="78" y="715"/>
                                        </a:lnTo>
                                        <a:lnTo>
                                          <a:pt x="75" y="718"/>
                                        </a:lnTo>
                                        <a:lnTo>
                                          <a:pt x="72" y="721"/>
                                        </a:lnTo>
                                        <a:lnTo>
                                          <a:pt x="72" y="725"/>
                                        </a:lnTo>
                                        <a:lnTo>
                                          <a:pt x="71" y="730"/>
                                        </a:lnTo>
                                        <a:lnTo>
                                          <a:pt x="68" y="742"/>
                                        </a:lnTo>
                                        <a:lnTo>
                                          <a:pt x="65" y="749"/>
                                        </a:lnTo>
                                        <a:lnTo>
                                          <a:pt x="63" y="753"/>
                                        </a:lnTo>
                                        <a:lnTo>
                                          <a:pt x="60" y="756"/>
                                        </a:lnTo>
                                        <a:lnTo>
                                          <a:pt x="56" y="749"/>
                                        </a:lnTo>
                                        <a:lnTo>
                                          <a:pt x="51" y="742"/>
                                        </a:lnTo>
                                        <a:lnTo>
                                          <a:pt x="49" y="733"/>
                                        </a:lnTo>
                                        <a:lnTo>
                                          <a:pt x="43" y="727"/>
                                        </a:lnTo>
                                        <a:lnTo>
                                          <a:pt x="34" y="725"/>
                                        </a:lnTo>
                                        <a:lnTo>
                                          <a:pt x="31" y="722"/>
                                        </a:lnTo>
                                        <a:lnTo>
                                          <a:pt x="29" y="720"/>
                                        </a:lnTo>
                                        <a:lnTo>
                                          <a:pt x="28" y="717"/>
                                        </a:lnTo>
                                        <a:lnTo>
                                          <a:pt x="26" y="712"/>
                                        </a:lnTo>
                                        <a:lnTo>
                                          <a:pt x="25" y="709"/>
                                        </a:lnTo>
                                        <a:lnTo>
                                          <a:pt x="22" y="711"/>
                                        </a:lnTo>
                                        <a:lnTo>
                                          <a:pt x="21" y="712"/>
                                        </a:lnTo>
                                        <a:lnTo>
                                          <a:pt x="18" y="712"/>
                                        </a:lnTo>
                                        <a:lnTo>
                                          <a:pt x="7" y="708"/>
                                        </a:lnTo>
                                        <a:lnTo>
                                          <a:pt x="2" y="696"/>
                                        </a:lnTo>
                                        <a:lnTo>
                                          <a:pt x="0" y="677"/>
                                        </a:lnTo>
                                        <a:lnTo>
                                          <a:pt x="3" y="651"/>
                                        </a:lnTo>
                                        <a:lnTo>
                                          <a:pt x="10" y="618"/>
                                        </a:lnTo>
                                        <a:lnTo>
                                          <a:pt x="21" y="579"/>
                                        </a:lnTo>
                                        <a:lnTo>
                                          <a:pt x="24" y="571"/>
                                        </a:lnTo>
                                        <a:lnTo>
                                          <a:pt x="26" y="566"/>
                                        </a:lnTo>
                                        <a:lnTo>
                                          <a:pt x="29" y="560"/>
                                        </a:lnTo>
                                        <a:lnTo>
                                          <a:pt x="34" y="552"/>
                                        </a:lnTo>
                                        <a:lnTo>
                                          <a:pt x="41" y="544"/>
                                        </a:lnTo>
                                        <a:lnTo>
                                          <a:pt x="51" y="532"/>
                                        </a:lnTo>
                                        <a:lnTo>
                                          <a:pt x="66" y="517"/>
                                        </a:lnTo>
                                        <a:lnTo>
                                          <a:pt x="84" y="498"/>
                                        </a:lnTo>
                                        <a:lnTo>
                                          <a:pt x="82" y="497"/>
                                        </a:lnTo>
                                        <a:lnTo>
                                          <a:pt x="78" y="497"/>
                                        </a:lnTo>
                                        <a:lnTo>
                                          <a:pt x="75" y="497"/>
                                        </a:lnTo>
                                        <a:lnTo>
                                          <a:pt x="72" y="498"/>
                                        </a:lnTo>
                                        <a:lnTo>
                                          <a:pt x="69" y="500"/>
                                        </a:lnTo>
                                        <a:lnTo>
                                          <a:pt x="65" y="503"/>
                                        </a:lnTo>
                                        <a:lnTo>
                                          <a:pt x="62" y="507"/>
                                        </a:lnTo>
                                        <a:lnTo>
                                          <a:pt x="59" y="505"/>
                                        </a:lnTo>
                                        <a:lnTo>
                                          <a:pt x="59" y="495"/>
                                        </a:lnTo>
                                        <a:lnTo>
                                          <a:pt x="63" y="485"/>
                                        </a:lnTo>
                                        <a:lnTo>
                                          <a:pt x="71" y="476"/>
                                        </a:lnTo>
                                        <a:lnTo>
                                          <a:pt x="79" y="469"/>
                                        </a:lnTo>
                                        <a:lnTo>
                                          <a:pt x="85" y="464"/>
                                        </a:lnTo>
                                        <a:lnTo>
                                          <a:pt x="88" y="461"/>
                                        </a:lnTo>
                                        <a:lnTo>
                                          <a:pt x="93" y="460"/>
                                        </a:lnTo>
                                        <a:lnTo>
                                          <a:pt x="95" y="457"/>
                                        </a:lnTo>
                                        <a:lnTo>
                                          <a:pt x="97" y="456"/>
                                        </a:lnTo>
                                        <a:lnTo>
                                          <a:pt x="97" y="453"/>
                                        </a:lnTo>
                                        <a:lnTo>
                                          <a:pt x="95" y="451"/>
                                        </a:lnTo>
                                        <a:lnTo>
                                          <a:pt x="95" y="451"/>
                                        </a:lnTo>
                                        <a:lnTo>
                                          <a:pt x="94" y="451"/>
                                        </a:lnTo>
                                        <a:lnTo>
                                          <a:pt x="93" y="451"/>
                                        </a:lnTo>
                                        <a:lnTo>
                                          <a:pt x="90" y="450"/>
                                        </a:lnTo>
                                        <a:lnTo>
                                          <a:pt x="85" y="450"/>
                                        </a:lnTo>
                                        <a:lnTo>
                                          <a:pt x="94" y="429"/>
                                        </a:lnTo>
                                        <a:lnTo>
                                          <a:pt x="101" y="412"/>
                                        </a:lnTo>
                                        <a:lnTo>
                                          <a:pt x="109" y="400"/>
                                        </a:lnTo>
                                        <a:lnTo>
                                          <a:pt x="115" y="390"/>
                                        </a:lnTo>
                                        <a:lnTo>
                                          <a:pt x="129" y="368"/>
                                        </a:lnTo>
                                        <a:lnTo>
                                          <a:pt x="141" y="350"/>
                                        </a:lnTo>
                                        <a:lnTo>
                                          <a:pt x="150" y="335"/>
                                        </a:lnTo>
                                        <a:lnTo>
                                          <a:pt x="154" y="325"/>
                                        </a:lnTo>
                                        <a:lnTo>
                                          <a:pt x="156" y="319"/>
                                        </a:lnTo>
                                        <a:lnTo>
                                          <a:pt x="151" y="318"/>
                                        </a:lnTo>
                                        <a:lnTo>
                                          <a:pt x="148" y="318"/>
                                        </a:lnTo>
                                        <a:lnTo>
                                          <a:pt x="144" y="321"/>
                                        </a:lnTo>
                                        <a:lnTo>
                                          <a:pt x="139" y="325"/>
                                        </a:lnTo>
                                        <a:lnTo>
                                          <a:pt x="134" y="328"/>
                                        </a:lnTo>
                                        <a:lnTo>
                                          <a:pt x="139" y="321"/>
                                        </a:lnTo>
                                        <a:lnTo>
                                          <a:pt x="144" y="315"/>
                                        </a:lnTo>
                                        <a:lnTo>
                                          <a:pt x="141" y="316"/>
                                        </a:lnTo>
                                        <a:lnTo>
                                          <a:pt x="138" y="318"/>
                                        </a:lnTo>
                                        <a:lnTo>
                                          <a:pt x="137" y="316"/>
                                        </a:lnTo>
                                        <a:lnTo>
                                          <a:pt x="135" y="316"/>
                                        </a:lnTo>
                                        <a:lnTo>
                                          <a:pt x="126" y="321"/>
                                        </a:lnTo>
                                        <a:lnTo>
                                          <a:pt x="119" y="325"/>
                                        </a:lnTo>
                                        <a:lnTo>
                                          <a:pt x="119" y="325"/>
                                        </a:lnTo>
                                        <a:lnTo>
                                          <a:pt x="119" y="325"/>
                                        </a:lnTo>
                                        <a:lnTo>
                                          <a:pt x="117" y="325"/>
                                        </a:lnTo>
                                        <a:lnTo>
                                          <a:pt x="117" y="325"/>
                                        </a:lnTo>
                                        <a:lnTo>
                                          <a:pt x="116" y="325"/>
                                        </a:lnTo>
                                        <a:lnTo>
                                          <a:pt x="115" y="325"/>
                                        </a:lnTo>
                                        <a:lnTo>
                                          <a:pt x="115" y="327"/>
                                        </a:lnTo>
                                        <a:lnTo>
                                          <a:pt x="113" y="327"/>
                                        </a:lnTo>
                                        <a:lnTo>
                                          <a:pt x="113" y="327"/>
                                        </a:lnTo>
                                        <a:lnTo>
                                          <a:pt x="112" y="327"/>
                                        </a:lnTo>
                                        <a:lnTo>
                                          <a:pt x="109" y="327"/>
                                        </a:lnTo>
                                        <a:lnTo>
                                          <a:pt x="107" y="328"/>
                                        </a:lnTo>
                                        <a:lnTo>
                                          <a:pt x="106" y="328"/>
                                        </a:lnTo>
                                        <a:lnTo>
                                          <a:pt x="104" y="327"/>
                                        </a:lnTo>
                                        <a:lnTo>
                                          <a:pt x="101" y="325"/>
                                        </a:lnTo>
                                        <a:lnTo>
                                          <a:pt x="103" y="322"/>
                                        </a:lnTo>
                                        <a:lnTo>
                                          <a:pt x="107" y="315"/>
                                        </a:lnTo>
                                        <a:lnTo>
                                          <a:pt x="113" y="305"/>
                                        </a:lnTo>
                                        <a:lnTo>
                                          <a:pt x="120" y="294"/>
                                        </a:lnTo>
                                        <a:lnTo>
                                          <a:pt x="131" y="284"/>
                                        </a:lnTo>
                                        <a:lnTo>
                                          <a:pt x="139" y="277"/>
                                        </a:lnTo>
                                        <a:lnTo>
                                          <a:pt x="144" y="277"/>
                                        </a:lnTo>
                                        <a:lnTo>
                                          <a:pt x="147" y="278"/>
                                        </a:lnTo>
                                        <a:lnTo>
                                          <a:pt x="150" y="277"/>
                                        </a:lnTo>
                                        <a:lnTo>
                                          <a:pt x="153" y="275"/>
                                        </a:lnTo>
                                        <a:lnTo>
                                          <a:pt x="156" y="274"/>
                                        </a:lnTo>
                                        <a:lnTo>
                                          <a:pt x="160" y="269"/>
                                        </a:lnTo>
                                        <a:lnTo>
                                          <a:pt x="157" y="271"/>
                                        </a:lnTo>
                                        <a:lnTo>
                                          <a:pt x="153" y="271"/>
                                        </a:lnTo>
                                        <a:lnTo>
                                          <a:pt x="150" y="269"/>
                                        </a:lnTo>
                                        <a:lnTo>
                                          <a:pt x="151" y="268"/>
                                        </a:lnTo>
                                        <a:lnTo>
                                          <a:pt x="153" y="266"/>
                                        </a:lnTo>
                                        <a:lnTo>
                                          <a:pt x="151" y="264"/>
                                        </a:lnTo>
                                        <a:lnTo>
                                          <a:pt x="182" y="240"/>
                                        </a:lnTo>
                                        <a:lnTo>
                                          <a:pt x="214" y="221"/>
                                        </a:lnTo>
                                        <a:lnTo>
                                          <a:pt x="248" y="200"/>
                                        </a:lnTo>
                                        <a:lnTo>
                                          <a:pt x="277" y="178"/>
                                        </a:lnTo>
                                        <a:lnTo>
                                          <a:pt x="274" y="180"/>
                                        </a:lnTo>
                                        <a:lnTo>
                                          <a:pt x="272" y="181"/>
                                        </a:lnTo>
                                        <a:lnTo>
                                          <a:pt x="277" y="177"/>
                                        </a:lnTo>
                                        <a:lnTo>
                                          <a:pt x="283" y="173"/>
                                        </a:lnTo>
                                        <a:lnTo>
                                          <a:pt x="279" y="173"/>
                                        </a:lnTo>
                                        <a:lnTo>
                                          <a:pt x="276" y="173"/>
                                        </a:lnTo>
                                        <a:lnTo>
                                          <a:pt x="296" y="155"/>
                                        </a:lnTo>
                                        <a:lnTo>
                                          <a:pt x="320" y="142"/>
                                        </a:lnTo>
                                        <a:lnTo>
                                          <a:pt x="345" y="130"/>
                                        </a:lnTo>
                                        <a:lnTo>
                                          <a:pt x="370" y="120"/>
                                        </a:lnTo>
                                        <a:lnTo>
                                          <a:pt x="393" y="107"/>
                                        </a:lnTo>
                                        <a:lnTo>
                                          <a:pt x="399" y="104"/>
                                        </a:lnTo>
                                        <a:lnTo>
                                          <a:pt x="408" y="98"/>
                                        </a:lnTo>
                                        <a:lnTo>
                                          <a:pt x="423" y="90"/>
                                        </a:lnTo>
                                        <a:lnTo>
                                          <a:pt x="443" y="82"/>
                                        </a:lnTo>
                                        <a:lnTo>
                                          <a:pt x="473" y="71"/>
                                        </a:lnTo>
                                        <a:lnTo>
                                          <a:pt x="474" y="73"/>
                                        </a:lnTo>
                                        <a:lnTo>
                                          <a:pt x="474" y="73"/>
                                        </a:lnTo>
                                        <a:lnTo>
                                          <a:pt x="471" y="76"/>
                                        </a:lnTo>
                                        <a:lnTo>
                                          <a:pt x="468" y="79"/>
                                        </a:lnTo>
                                        <a:lnTo>
                                          <a:pt x="467" y="80"/>
                                        </a:lnTo>
                                        <a:lnTo>
                                          <a:pt x="465" y="82"/>
                                        </a:lnTo>
                                        <a:lnTo>
                                          <a:pt x="464" y="82"/>
                                        </a:lnTo>
                                        <a:lnTo>
                                          <a:pt x="464" y="83"/>
                                        </a:lnTo>
                                        <a:lnTo>
                                          <a:pt x="464" y="83"/>
                                        </a:lnTo>
                                        <a:lnTo>
                                          <a:pt x="481" y="73"/>
                                        </a:lnTo>
                                        <a:lnTo>
                                          <a:pt x="493" y="66"/>
                                        </a:lnTo>
                                        <a:lnTo>
                                          <a:pt x="500" y="61"/>
                                        </a:lnTo>
                                        <a:lnTo>
                                          <a:pt x="503" y="60"/>
                                        </a:lnTo>
                                        <a:lnTo>
                                          <a:pt x="506" y="58"/>
                                        </a:lnTo>
                                        <a:lnTo>
                                          <a:pt x="506" y="58"/>
                                        </a:lnTo>
                                        <a:lnTo>
                                          <a:pt x="511" y="58"/>
                                        </a:lnTo>
                                        <a:lnTo>
                                          <a:pt x="505" y="63"/>
                                        </a:lnTo>
                                        <a:lnTo>
                                          <a:pt x="500" y="66"/>
                                        </a:lnTo>
                                        <a:lnTo>
                                          <a:pt x="497" y="68"/>
                                        </a:lnTo>
                                        <a:lnTo>
                                          <a:pt x="496" y="70"/>
                                        </a:lnTo>
                                        <a:lnTo>
                                          <a:pt x="495" y="70"/>
                                        </a:lnTo>
                                        <a:lnTo>
                                          <a:pt x="493" y="71"/>
                                        </a:lnTo>
                                        <a:lnTo>
                                          <a:pt x="493" y="71"/>
                                        </a:lnTo>
                                        <a:lnTo>
                                          <a:pt x="492" y="71"/>
                                        </a:lnTo>
                                        <a:lnTo>
                                          <a:pt x="492" y="73"/>
                                        </a:lnTo>
                                        <a:lnTo>
                                          <a:pt x="493" y="71"/>
                                        </a:lnTo>
                                        <a:lnTo>
                                          <a:pt x="496" y="71"/>
                                        </a:lnTo>
                                        <a:lnTo>
                                          <a:pt x="496" y="71"/>
                                        </a:lnTo>
                                        <a:lnTo>
                                          <a:pt x="496" y="71"/>
                                        </a:lnTo>
                                        <a:lnTo>
                                          <a:pt x="496" y="71"/>
                                        </a:lnTo>
                                        <a:lnTo>
                                          <a:pt x="492" y="74"/>
                                        </a:lnTo>
                                        <a:lnTo>
                                          <a:pt x="487" y="79"/>
                                        </a:lnTo>
                                        <a:lnTo>
                                          <a:pt x="490" y="79"/>
                                        </a:lnTo>
                                        <a:lnTo>
                                          <a:pt x="492" y="77"/>
                                        </a:lnTo>
                                        <a:lnTo>
                                          <a:pt x="490" y="79"/>
                                        </a:lnTo>
                                        <a:lnTo>
                                          <a:pt x="495" y="76"/>
                                        </a:lnTo>
                                        <a:lnTo>
                                          <a:pt x="497" y="73"/>
                                        </a:lnTo>
                                        <a:lnTo>
                                          <a:pt x="502" y="70"/>
                                        </a:lnTo>
                                        <a:lnTo>
                                          <a:pt x="505" y="68"/>
                                        </a:lnTo>
                                        <a:lnTo>
                                          <a:pt x="509" y="66"/>
                                        </a:lnTo>
                                        <a:lnTo>
                                          <a:pt x="514" y="64"/>
                                        </a:lnTo>
                                        <a:lnTo>
                                          <a:pt x="515" y="64"/>
                                        </a:lnTo>
                                        <a:lnTo>
                                          <a:pt x="517" y="63"/>
                                        </a:lnTo>
                                        <a:lnTo>
                                          <a:pt x="518" y="61"/>
                                        </a:lnTo>
                                        <a:lnTo>
                                          <a:pt x="520" y="61"/>
                                        </a:lnTo>
                                        <a:lnTo>
                                          <a:pt x="522" y="58"/>
                                        </a:lnTo>
                                        <a:lnTo>
                                          <a:pt x="524" y="57"/>
                                        </a:lnTo>
                                        <a:lnTo>
                                          <a:pt x="525" y="57"/>
                                        </a:lnTo>
                                        <a:lnTo>
                                          <a:pt x="528" y="54"/>
                                        </a:lnTo>
                                        <a:lnTo>
                                          <a:pt x="530" y="52"/>
                                        </a:lnTo>
                                        <a:lnTo>
                                          <a:pt x="531" y="51"/>
                                        </a:lnTo>
                                        <a:lnTo>
                                          <a:pt x="531" y="51"/>
                                        </a:lnTo>
                                        <a:lnTo>
                                          <a:pt x="533" y="49"/>
                                        </a:lnTo>
                                        <a:lnTo>
                                          <a:pt x="531" y="49"/>
                                        </a:lnTo>
                                        <a:lnTo>
                                          <a:pt x="528" y="51"/>
                                        </a:lnTo>
                                        <a:lnTo>
                                          <a:pt x="524" y="51"/>
                                        </a:lnTo>
                                        <a:lnTo>
                                          <a:pt x="521" y="52"/>
                                        </a:lnTo>
                                        <a:lnTo>
                                          <a:pt x="520" y="52"/>
                                        </a:lnTo>
                                        <a:lnTo>
                                          <a:pt x="520" y="54"/>
                                        </a:lnTo>
                                        <a:lnTo>
                                          <a:pt x="520" y="54"/>
                                        </a:lnTo>
                                        <a:lnTo>
                                          <a:pt x="524" y="49"/>
                                        </a:lnTo>
                                        <a:lnTo>
                                          <a:pt x="530" y="47"/>
                                        </a:lnTo>
                                        <a:lnTo>
                                          <a:pt x="537" y="44"/>
                                        </a:lnTo>
                                        <a:lnTo>
                                          <a:pt x="550" y="39"/>
                                        </a:lnTo>
                                        <a:lnTo>
                                          <a:pt x="550" y="39"/>
                                        </a:lnTo>
                                        <a:lnTo>
                                          <a:pt x="552" y="39"/>
                                        </a:lnTo>
                                        <a:lnTo>
                                          <a:pt x="553" y="38"/>
                                        </a:lnTo>
                                        <a:lnTo>
                                          <a:pt x="556" y="36"/>
                                        </a:lnTo>
                                        <a:lnTo>
                                          <a:pt x="564" y="33"/>
                                        </a:lnTo>
                                        <a:lnTo>
                                          <a:pt x="574" y="29"/>
                                        </a:lnTo>
                                        <a:lnTo>
                                          <a:pt x="583" y="25"/>
                                        </a:lnTo>
                                        <a:lnTo>
                                          <a:pt x="590" y="22"/>
                                        </a:lnTo>
                                        <a:lnTo>
                                          <a:pt x="593" y="20"/>
                                        </a:lnTo>
                                        <a:lnTo>
                                          <a:pt x="550" y="42"/>
                                        </a:lnTo>
                                        <a:lnTo>
                                          <a:pt x="572" y="30"/>
                                        </a:lnTo>
                                        <a:lnTo>
                                          <a:pt x="596" y="20"/>
                                        </a:lnTo>
                                        <a:lnTo>
                                          <a:pt x="605" y="17"/>
                                        </a:lnTo>
                                        <a:lnTo>
                                          <a:pt x="613" y="14"/>
                                        </a:lnTo>
                                        <a:lnTo>
                                          <a:pt x="609" y="16"/>
                                        </a:lnTo>
                                        <a:lnTo>
                                          <a:pt x="606" y="17"/>
                                        </a:lnTo>
                                        <a:lnTo>
                                          <a:pt x="605" y="19"/>
                                        </a:lnTo>
                                        <a:lnTo>
                                          <a:pt x="603" y="20"/>
                                        </a:lnTo>
                                        <a:lnTo>
                                          <a:pt x="602" y="22"/>
                                        </a:lnTo>
                                        <a:lnTo>
                                          <a:pt x="600" y="23"/>
                                        </a:lnTo>
                                        <a:lnTo>
                                          <a:pt x="613" y="17"/>
                                        </a:lnTo>
                                        <a:lnTo>
                                          <a:pt x="625" y="11"/>
                                        </a:lnTo>
                                        <a:lnTo>
                                          <a:pt x="625" y="11"/>
                                        </a:lnTo>
                                        <a:lnTo>
                                          <a:pt x="625" y="11"/>
                                        </a:lnTo>
                                        <a:lnTo>
                                          <a:pt x="625" y="11"/>
                                        </a:lnTo>
                                        <a:lnTo>
                                          <a:pt x="625" y="11"/>
                                        </a:lnTo>
                                        <a:lnTo>
                                          <a:pt x="625" y="11"/>
                                        </a:lnTo>
                                        <a:lnTo>
                                          <a:pt x="624" y="13"/>
                                        </a:lnTo>
                                        <a:lnTo>
                                          <a:pt x="622" y="14"/>
                                        </a:lnTo>
                                        <a:lnTo>
                                          <a:pt x="621" y="16"/>
                                        </a:lnTo>
                                        <a:lnTo>
                                          <a:pt x="621" y="16"/>
                                        </a:lnTo>
                                        <a:lnTo>
                                          <a:pt x="622" y="16"/>
                                        </a:lnTo>
                                        <a:lnTo>
                                          <a:pt x="624" y="16"/>
                                        </a:lnTo>
                                        <a:lnTo>
                                          <a:pt x="627" y="14"/>
                                        </a:lnTo>
                                        <a:lnTo>
                                          <a:pt x="634" y="11"/>
                                        </a:lnTo>
                                        <a:lnTo>
                                          <a:pt x="644" y="8"/>
                                        </a:lnTo>
                                        <a:lnTo>
                                          <a:pt x="652" y="5"/>
                                        </a:lnTo>
                                        <a:lnTo>
                                          <a:pt x="653" y="7"/>
                                        </a:lnTo>
                                        <a:lnTo>
                                          <a:pt x="656" y="8"/>
                                        </a:lnTo>
                                        <a:lnTo>
                                          <a:pt x="687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4" name="Freeform 32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29263" y="777876"/>
                                    <a:ext cx="347663" cy="385763"/>
                                  </a:xfrm>
                                  <a:custGeom>
                                    <a:avLst/>
                                    <a:gdLst>
                                      <a:gd name="T0" fmla="*/ 38 w 219"/>
                                      <a:gd name="T1" fmla="*/ 7 h 243"/>
                                      <a:gd name="T2" fmla="*/ 63 w 219"/>
                                      <a:gd name="T3" fmla="*/ 22 h 243"/>
                                      <a:gd name="T4" fmla="*/ 75 w 219"/>
                                      <a:gd name="T5" fmla="*/ 38 h 243"/>
                                      <a:gd name="T6" fmla="*/ 75 w 219"/>
                                      <a:gd name="T7" fmla="*/ 42 h 243"/>
                                      <a:gd name="T8" fmla="*/ 75 w 219"/>
                                      <a:gd name="T9" fmla="*/ 47 h 243"/>
                                      <a:gd name="T10" fmla="*/ 66 w 219"/>
                                      <a:gd name="T11" fmla="*/ 48 h 243"/>
                                      <a:gd name="T12" fmla="*/ 97 w 219"/>
                                      <a:gd name="T13" fmla="*/ 75 h 243"/>
                                      <a:gd name="T14" fmla="*/ 85 w 219"/>
                                      <a:gd name="T15" fmla="*/ 73 h 243"/>
                                      <a:gd name="T16" fmla="*/ 85 w 219"/>
                                      <a:gd name="T17" fmla="*/ 83 h 243"/>
                                      <a:gd name="T18" fmla="*/ 92 w 219"/>
                                      <a:gd name="T19" fmla="*/ 98 h 243"/>
                                      <a:gd name="T20" fmla="*/ 92 w 219"/>
                                      <a:gd name="T21" fmla="*/ 107 h 243"/>
                                      <a:gd name="T22" fmla="*/ 116 w 219"/>
                                      <a:gd name="T23" fmla="*/ 132 h 243"/>
                                      <a:gd name="T24" fmla="*/ 114 w 219"/>
                                      <a:gd name="T25" fmla="*/ 139 h 243"/>
                                      <a:gd name="T26" fmla="*/ 116 w 219"/>
                                      <a:gd name="T27" fmla="*/ 147 h 243"/>
                                      <a:gd name="T28" fmla="*/ 123 w 219"/>
                                      <a:gd name="T29" fmla="*/ 157 h 243"/>
                                      <a:gd name="T30" fmla="*/ 145 w 219"/>
                                      <a:gd name="T31" fmla="*/ 180 h 243"/>
                                      <a:gd name="T32" fmla="*/ 205 w 219"/>
                                      <a:gd name="T33" fmla="*/ 230 h 243"/>
                                      <a:gd name="T34" fmla="*/ 216 w 219"/>
                                      <a:gd name="T35" fmla="*/ 237 h 243"/>
                                      <a:gd name="T36" fmla="*/ 219 w 219"/>
                                      <a:gd name="T37" fmla="*/ 240 h 243"/>
                                      <a:gd name="T38" fmla="*/ 198 w 219"/>
                                      <a:gd name="T39" fmla="*/ 243 h 243"/>
                                      <a:gd name="T40" fmla="*/ 169 w 219"/>
                                      <a:gd name="T41" fmla="*/ 232 h 243"/>
                                      <a:gd name="T42" fmla="*/ 122 w 219"/>
                                      <a:gd name="T43" fmla="*/ 211 h 243"/>
                                      <a:gd name="T44" fmla="*/ 114 w 219"/>
                                      <a:gd name="T45" fmla="*/ 208 h 243"/>
                                      <a:gd name="T46" fmla="*/ 104 w 219"/>
                                      <a:gd name="T47" fmla="*/ 202 h 243"/>
                                      <a:gd name="T48" fmla="*/ 95 w 219"/>
                                      <a:gd name="T49" fmla="*/ 198 h 243"/>
                                      <a:gd name="T50" fmla="*/ 84 w 219"/>
                                      <a:gd name="T51" fmla="*/ 179 h 243"/>
                                      <a:gd name="T52" fmla="*/ 91 w 219"/>
                                      <a:gd name="T53" fmla="*/ 166 h 243"/>
                                      <a:gd name="T54" fmla="*/ 65 w 219"/>
                                      <a:gd name="T55" fmla="*/ 148 h 243"/>
                                      <a:gd name="T56" fmla="*/ 72 w 219"/>
                                      <a:gd name="T57" fmla="*/ 147 h 243"/>
                                      <a:gd name="T58" fmla="*/ 72 w 219"/>
                                      <a:gd name="T59" fmla="*/ 136 h 243"/>
                                      <a:gd name="T60" fmla="*/ 56 w 219"/>
                                      <a:gd name="T61" fmla="*/ 120 h 243"/>
                                      <a:gd name="T62" fmla="*/ 46 w 219"/>
                                      <a:gd name="T63" fmla="*/ 111 h 243"/>
                                      <a:gd name="T64" fmla="*/ 43 w 219"/>
                                      <a:gd name="T65" fmla="*/ 107 h 243"/>
                                      <a:gd name="T66" fmla="*/ 38 w 219"/>
                                      <a:gd name="T67" fmla="*/ 98 h 243"/>
                                      <a:gd name="T68" fmla="*/ 34 w 219"/>
                                      <a:gd name="T69" fmla="*/ 88 h 243"/>
                                      <a:gd name="T70" fmla="*/ 26 w 219"/>
                                      <a:gd name="T71" fmla="*/ 79 h 243"/>
                                      <a:gd name="T72" fmla="*/ 16 w 219"/>
                                      <a:gd name="T73" fmla="*/ 73 h 243"/>
                                      <a:gd name="T74" fmla="*/ 15 w 219"/>
                                      <a:gd name="T75" fmla="*/ 64 h 243"/>
                                      <a:gd name="T76" fmla="*/ 4 w 219"/>
                                      <a:gd name="T77" fmla="*/ 39 h 243"/>
                                      <a:gd name="T78" fmla="*/ 4 w 219"/>
                                      <a:gd name="T79" fmla="*/ 26 h 243"/>
                                      <a:gd name="T80" fmla="*/ 24 w 219"/>
                                      <a:gd name="T81" fmla="*/ 12 h 243"/>
                                      <a:gd name="T82" fmla="*/ 12 w 219"/>
                                      <a:gd name="T83" fmla="*/ 4 h 243"/>
                                      <a:gd name="T84" fmla="*/ 15 w 219"/>
                                      <a:gd name="T85" fmla="*/ 1 h 24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</a:cxnLst>
                                    <a:rect l="0" t="0" r="r" b="b"/>
                                    <a:pathLst>
                                      <a:path w="219" h="243">
                                        <a:moveTo>
                                          <a:pt x="18" y="0"/>
                                        </a:moveTo>
                                        <a:lnTo>
                                          <a:pt x="26" y="3"/>
                                        </a:lnTo>
                                        <a:lnTo>
                                          <a:pt x="38" y="7"/>
                                        </a:lnTo>
                                        <a:lnTo>
                                          <a:pt x="48" y="13"/>
                                        </a:lnTo>
                                        <a:lnTo>
                                          <a:pt x="59" y="17"/>
                                        </a:lnTo>
                                        <a:lnTo>
                                          <a:pt x="63" y="22"/>
                                        </a:lnTo>
                                        <a:lnTo>
                                          <a:pt x="69" y="29"/>
                                        </a:lnTo>
                                        <a:lnTo>
                                          <a:pt x="75" y="35"/>
                                        </a:lnTo>
                                        <a:lnTo>
                                          <a:pt x="75" y="38"/>
                                        </a:lnTo>
                                        <a:lnTo>
                                          <a:pt x="73" y="39"/>
                                        </a:lnTo>
                                        <a:lnTo>
                                          <a:pt x="72" y="41"/>
                                        </a:lnTo>
                                        <a:lnTo>
                                          <a:pt x="75" y="42"/>
                                        </a:lnTo>
                                        <a:lnTo>
                                          <a:pt x="78" y="45"/>
                                        </a:lnTo>
                                        <a:lnTo>
                                          <a:pt x="81" y="47"/>
                                        </a:lnTo>
                                        <a:lnTo>
                                          <a:pt x="75" y="47"/>
                                        </a:lnTo>
                                        <a:lnTo>
                                          <a:pt x="70" y="47"/>
                                        </a:lnTo>
                                        <a:lnTo>
                                          <a:pt x="66" y="47"/>
                                        </a:lnTo>
                                        <a:lnTo>
                                          <a:pt x="66" y="48"/>
                                        </a:lnTo>
                                        <a:lnTo>
                                          <a:pt x="66" y="48"/>
                                        </a:lnTo>
                                        <a:lnTo>
                                          <a:pt x="69" y="50"/>
                                        </a:lnTo>
                                        <a:lnTo>
                                          <a:pt x="97" y="75"/>
                                        </a:lnTo>
                                        <a:lnTo>
                                          <a:pt x="94" y="75"/>
                                        </a:lnTo>
                                        <a:lnTo>
                                          <a:pt x="90" y="75"/>
                                        </a:lnTo>
                                        <a:lnTo>
                                          <a:pt x="85" y="73"/>
                                        </a:lnTo>
                                        <a:lnTo>
                                          <a:pt x="82" y="73"/>
                                        </a:lnTo>
                                        <a:lnTo>
                                          <a:pt x="78" y="73"/>
                                        </a:lnTo>
                                        <a:lnTo>
                                          <a:pt x="85" y="83"/>
                                        </a:lnTo>
                                        <a:lnTo>
                                          <a:pt x="90" y="91"/>
                                        </a:lnTo>
                                        <a:lnTo>
                                          <a:pt x="91" y="95"/>
                                        </a:lnTo>
                                        <a:lnTo>
                                          <a:pt x="92" y="98"/>
                                        </a:lnTo>
                                        <a:lnTo>
                                          <a:pt x="91" y="103"/>
                                        </a:lnTo>
                                        <a:lnTo>
                                          <a:pt x="91" y="105"/>
                                        </a:lnTo>
                                        <a:lnTo>
                                          <a:pt x="92" y="107"/>
                                        </a:lnTo>
                                        <a:lnTo>
                                          <a:pt x="100" y="116"/>
                                        </a:lnTo>
                                        <a:lnTo>
                                          <a:pt x="109" y="123"/>
                                        </a:lnTo>
                                        <a:lnTo>
                                          <a:pt x="116" y="132"/>
                                        </a:lnTo>
                                        <a:lnTo>
                                          <a:pt x="116" y="135"/>
                                        </a:lnTo>
                                        <a:lnTo>
                                          <a:pt x="116" y="136"/>
                                        </a:lnTo>
                                        <a:lnTo>
                                          <a:pt x="114" y="139"/>
                                        </a:lnTo>
                                        <a:lnTo>
                                          <a:pt x="114" y="141"/>
                                        </a:lnTo>
                                        <a:lnTo>
                                          <a:pt x="114" y="144"/>
                                        </a:lnTo>
                                        <a:lnTo>
                                          <a:pt x="116" y="147"/>
                                        </a:lnTo>
                                        <a:lnTo>
                                          <a:pt x="119" y="151"/>
                                        </a:lnTo>
                                        <a:lnTo>
                                          <a:pt x="120" y="154"/>
                                        </a:lnTo>
                                        <a:lnTo>
                                          <a:pt x="123" y="157"/>
                                        </a:lnTo>
                                        <a:lnTo>
                                          <a:pt x="126" y="160"/>
                                        </a:lnTo>
                                        <a:lnTo>
                                          <a:pt x="134" y="169"/>
                                        </a:lnTo>
                                        <a:lnTo>
                                          <a:pt x="145" y="180"/>
                                        </a:lnTo>
                                        <a:lnTo>
                                          <a:pt x="161" y="195"/>
                                        </a:lnTo>
                                        <a:lnTo>
                                          <a:pt x="182" y="213"/>
                                        </a:lnTo>
                                        <a:lnTo>
                                          <a:pt x="205" y="230"/>
                                        </a:lnTo>
                                        <a:lnTo>
                                          <a:pt x="210" y="233"/>
                                        </a:lnTo>
                                        <a:lnTo>
                                          <a:pt x="213" y="236"/>
                                        </a:lnTo>
                                        <a:lnTo>
                                          <a:pt x="216" y="237"/>
                                        </a:lnTo>
                                        <a:lnTo>
                                          <a:pt x="217" y="239"/>
                                        </a:lnTo>
                                        <a:lnTo>
                                          <a:pt x="217" y="239"/>
                                        </a:lnTo>
                                        <a:lnTo>
                                          <a:pt x="219" y="240"/>
                                        </a:lnTo>
                                        <a:lnTo>
                                          <a:pt x="219" y="243"/>
                                        </a:lnTo>
                                        <a:lnTo>
                                          <a:pt x="208" y="243"/>
                                        </a:lnTo>
                                        <a:lnTo>
                                          <a:pt x="198" y="243"/>
                                        </a:lnTo>
                                        <a:lnTo>
                                          <a:pt x="189" y="242"/>
                                        </a:lnTo>
                                        <a:lnTo>
                                          <a:pt x="186" y="240"/>
                                        </a:lnTo>
                                        <a:lnTo>
                                          <a:pt x="169" y="232"/>
                                        </a:lnTo>
                                        <a:lnTo>
                                          <a:pt x="151" y="221"/>
                                        </a:lnTo>
                                        <a:lnTo>
                                          <a:pt x="137" y="215"/>
                                        </a:lnTo>
                                        <a:lnTo>
                                          <a:pt x="122" y="211"/>
                                        </a:lnTo>
                                        <a:lnTo>
                                          <a:pt x="120" y="211"/>
                                        </a:lnTo>
                                        <a:lnTo>
                                          <a:pt x="117" y="210"/>
                                        </a:lnTo>
                                        <a:lnTo>
                                          <a:pt x="114" y="208"/>
                                        </a:lnTo>
                                        <a:lnTo>
                                          <a:pt x="112" y="207"/>
                                        </a:lnTo>
                                        <a:lnTo>
                                          <a:pt x="107" y="204"/>
                                        </a:lnTo>
                                        <a:lnTo>
                                          <a:pt x="104" y="202"/>
                                        </a:lnTo>
                                        <a:lnTo>
                                          <a:pt x="103" y="201"/>
                                        </a:lnTo>
                                        <a:lnTo>
                                          <a:pt x="101" y="201"/>
                                        </a:lnTo>
                                        <a:lnTo>
                                          <a:pt x="95" y="198"/>
                                        </a:lnTo>
                                        <a:lnTo>
                                          <a:pt x="91" y="193"/>
                                        </a:lnTo>
                                        <a:lnTo>
                                          <a:pt x="87" y="188"/>
                                        </a:lnTo>
                                        <a:lnTo>
                                          <a:pt x="84" y="179"/>
                                        </a:lnTo>
                                        <a:lnTo>
                                          <a:pt x="85" y="169"/>
                                        </a:lnTo>
                                        <a:lnTo>
                                          <a:pt x="90" y="167"/>
                                        </a:lnTo>
                                        <a:lnTo>
                                          <a:pt x="91" y="166"/>
                                        </a:lnTo>
                                        <a:lnTo>
                                          <a:pt x="82" y="160"/>
                                        </a:lnTo>
                                        <a:lnTo>
                                          <a:pt x="73" y="155"/>
                                        </a:lnTo>
                                        <a:lnTo>
                                          <a:pt x="65" y="148"/>
                                        </a:lnTo>
                                        <a:lnTo>
                                          <a:pt x="66" y="147"/>
                                        </a:lnTo>
                                        <a:lnTo>
                                          <a:pt x="69" y="147"/>
                                        </a:lnTo>
                                        <a:lnTo>
                                          <a:pt x="72" y="147"/>
                                        </a:lnTo>
                                        <a:lnTo>
                                          <a:pt x="73" y="147"/>
                                        </a:lnTo>
                                        <a:lnTo>
                                          <a:pt x="76" y="145"/>
                                        </a:lnTo>
                                        <a:lnTo>
                                          <a:pt x="72" y="136"/>
                                        </a:lnTo>
                                        <a:lnTo>
                                          <a:pt x="69" y="132"/>
                                        </a:lnTo>
                                        <a:lnTo>
                                          <a:pt x="65" y="126"/>
                                        </a:lnTo>
                                        <a:lnTo>
                                          <a:pt x="56" y="120"/>
                                        </a:lnTo>
                                        <a:lnTo>
                                          <a:pt x="51" y="116"/>
                                        </a:lnTo>
                                        <a:lnTo>
                                          <a:pt x="48" y="113"/>
                                        </a:lnTo>
                                        <a:lnTo>
                                          <a:pt x="46" y="111"/>
                                        </a:lnTo>
                                        <a:lnTo>
                                          <a:pt x="44" y="110"/>
                                        </a:lnTo>
                                        <a:lnTo>
                                          <a:pt x="43" y="108"/>
                                        </a:lnTo>
                                        <a:lnTo>
                                          <a:pt x="43" y="107"/>
                                        </a:lnTo>
                                        <a:lnTo>
                                          <a:pt x="41" y="105"/>
                                        </a:lnTo>
                                        <a:lnTo>
                                          <a:pt x="40" y="103"/>
                                        </a:lnTo>
                                        <a:lnTo>
                                          <a:pt x="38" y="98"/>
                                        </a:lnTo>
                                        <a:lnTo>
                                          <a:pt x="37" y="94"/>
                                        </a:lnTo>
                                        <a:lnTo>
                                          <a:pt x="35" y="91"/>
                                        </a:lnTo>
                                        <a:lnTo>
                                          <a:pt x="34" y="88"/>
                                        </a:lnTo>
                                        <a:lnTo>
                                          <a:pt x="32" y="83"/>
                                        </a:lnTo>
                                        <a:lnTo>
                                          <a:pt x="29" y="81"/>
                                        </a:lnTo>
                                        <a:lnTo>
                                          <a:pt x="26" y="79"/>
                                        </a:lnTo>
                                        <a:lnTo>
                                          <a:pt x="24" y="76"/>
                                        </a:lnTo>
                                        <a:lnTo>
                                          <a:pt x="19" y="75"/>
                                        </a:lnTo>
                                        <a:lnTo>
                                          <a:pt x="16" y="73"/>
                                        </a:lnTo>
                                        <a:lnTo>
                                          <a:pt x="13" y="70"/>
                                        </a:lnTo>
                                        <a:lnTo>
                                          <a:pt x="10" y="67"/>
                                        </a:lnTo>
                                        <a:lnTo>
                                          <a:pt x="15" y="64"/>
                                        </a:lnTo>
                                        <a:lnTo>
                                          <a:pt x="18" y="61"/>
                                        </a:lnTo>
                                        <a:lnTo>
                                          <a:pt x="12" y="50"/>
                                        </a:lnTo>
                                        <a:lnTo>
                                          <a:pt x="4" y="39"/>
                                        </a:lnTo>
                                        <a:lnTo>
                                          <a:pt x="0" y="28"/>
                                        </a:lnTo>
                                        <a:lnTo>
                                          <a:pt x="2" y="26"/>
                                        </a:lnTo>
                                        <a:lnTo>
                                          <a:pt x="4" y="26"/>
                                        </a:lnTo>
                                        <a:lnTo>
                                          <a:pt x="12" y="25"/>
                                        </a:lnTo>
                                        <a:lnTo>
                                          <a:pt x="24" y="25"/>
                                        </a:lnTo>
                                        <a:lnTo>
                                          <a:pt x="24" y="12"/>
                                        </a:lnTo>
                                        <a:lnTo>
                                          <a:pt x="19" y="9"/>
                                        </a:lnTo>
                                        <a:lnTo>
                                          <a:pt x="15" y="6"/>
                                        </a:lnTo>
                                        <a:lnTo>
                                          <a:pt x="12" y="4"/>
                                        </a:lnTo>
                                        <a:lnTo>
                                          <a:pt x="7" y="1"/>
                                        </a:lnTo>
                                        <a:lnTo>
                                          <a:pt x="10" y="1"/>
                                        </a:lnTo>
                                        <a:lnTo>
                                          <a:pt x="15" y="1"/>
                                        </a:lnTo>
                                        <a:lnTo>
                                          <a:pt x="18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5" name="Freeform 32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638551" y="1506538"/>
                                    <a:ext cx="328613" cy="206375"/>
                                  </a:xfrm>
                                  <a:custGeom>
                                    <a:avLst/>
                                    <a:gdLst>
                                      <a:gd name="T0" fmla="*/ 183 w 207"/>
                                      <a:gd name="T1" fmla="*/ 7 h 130"/>
                                      <a:gd name="T2" fmla="*/ 201 w 207"/>
                                      <a:gd name="T3" fmla="*/ 25 h 130"/>
                                      <a:gd name="T4" fmla="*/ 195 w 207"/>
                                      <a:gd name="T5" fmla="*/ 72 h 130"/>
                                      <a:gd name="T6" fmla="*/ 187 w 207"/>
                                      <a:gd name="T7" fmla="*/ 80 h 130"/>
                                      <a:gd name="T8" fmla="*/ 186 w 207"/>
                                      <a:gd name="T9" fmla="*/ 82 h 130"/>
                                      <a:gd name="T10" fmla="*/ 180 w 207"/>
                                      <a:gd name="T11" fmla="*/ 82 h 130"/>
                                      <a:gd name="T12" fmla="*/ 167 w 207"/>
                                      <a:gd name="T13" fmla="*/ 83 h 130"/>
                                      <a:gd name="T14" fmla="*/ 154 w 207"/>
                                      <a:gd name="T15" fmla="*/ 91 h 130"/>
                                      <a:gd name="T16" fmla="*/ 149 w 207"/>
                                      <a:gd name="T17" fmla="*/ 95 h 130"/>
                                      <a:gd name="T18" fmla="*/ 146 w 207"/>
                                      <a:gd name="T19" fmla="*/ 104 h 130"/>
                                      <a:gd name="T20" fmla="*/ 143 w 207"/>
                                      <a:gd name="T21" fmla="*/ 108 h 130"/>
                                      <a:gd name="T22" fmla="*/ 113 w 207"/>
                                      <a:gd name="T23" fmla="*/ 124 h 130"/>
                                      <a:gd name="T24" fmla="*/ 67 w 207"/>
                                      <a:gd name="T25" fmla="*/ 130 h 130"/>
                                      <a:gd name="T26" fmla="*/ 63 w 207"/>
                                      <a:gd name="T27" fmla="*/ 124 h 130"/>
                                      <a:gd name="T28" fmla="*/ 63 w 207"/>
                                      <a:gd name="T29" fmla="*/ 119 h 130"/>
                                      <a:gd name="T30" fmla="*/ 61 w 207"/>
                                      <a:gd name="T31" fmla="*/ 114 h 130"/>
                                      <a:gd name="T32" fmla="*/ 41 w 207"/>
                                      <a:gd name="T33" fmla="*/ 123 h 130"/>
                                      <a:gd name="T34" fmla="*/ 22 w 207"/>
                                      <a:gd name="T35" fmla="*/ 130 h 130"/>
                                      <a:gd name="T36" fmla="*/ 25 w 207"/>
                                      <a:gd name="T37" fmla="*/ 117 h 130"/>
                                      <a:gd name="T38" fmla="*/ 23 w 207"/>
                                      <a:gd name="T39" fmla="*/ 86 h 130"/>
                                      <a:gd name="T40" fmla="*/ 11 w 207"/>
                                      <a:gd name="T41" fmla="*/ 91 h 130"/>
                                      <a:gd name="T42" fmla="*/ 5 w 207"/>
                                      <a:gd name="T43" fmla="*/ 92 h 130"/>
                                      <a:gd name="T44" fmla="*/ 1 w 207"/>
                                      <a:gd name="T45" fmla="*/ 89 h 130"/>
                                      <a:gd name="T46" fmla="*/ 0 w 207"/>
                                      <a:gd name="T47" fmla="*/ 85 h 130"/>
                                      <a:gd name="T48" fmla="*/ 10 w 207"/>
                                      <a:gd name="T49" fmla="*/ 78 h 130"/>
                                      <a:gd name="T50" fmla="*/ 30 w 207"/>
                                      <a:gd name="T51" fmla="*/ 72 h 130"/>
                                      <a:gd name="T52" fmla="*/ 36 w 207"/>
                                      <a:gd name="T53" fmla="*/ 69 h 130"/>
                                      <a:gd name="T54" fmla="*/ 35 w 207"/>
                                      <a:gd name="T55" fmla="*/ 64 h 130"/>
                                      <a:gd name="T56" fmla="*/ 29 w 207"/>
                                      <a:gd name="T57" fmla="*/ 64 h 130"/>
                                      <a:gd name="T58" fmla="*/ 28 w 207"/>
                                      <a:gd name="T59" fmla="*/ 61 h 130"/>
                                      <a:gd name="T60" fmla="*/ 22 w 207"/>
                                      <a:gd name="T61" fmla="*/ 58 h 130"/>
                                      <a:gd name="T62" fmla="*/ 5 w 207"/>
                                      <a:gd name="T63" fmla="*/ 56 h 130"/>
                                      <a:gd name="T64" fmla="*/ 7 w 207"/>
                                      <a:gd name="T65" fmla="*/ 45 h 130"/>
                                      <a:gd name="T66" fmla="*/ 20 w 207"/>
                                      <a:gd name="T67" fmla="*/ 34 h 130"/>
                                      <a:gd name="T68" fmla="*/ 26 w 207"/>
                                      <a:gd name="T69" fmla="*/ 28 h 130"/>
                                      <a:gd name="T70" fmla="*/ 29 w 207"/>
                                      <a:gd name="T71" fmla="*/ 25 h 130"/>
                                      <a:gd name="T72" fmla="*/ 38 w 207"/>
                                      <a:gd name="T73" fmla="*/ 13 h 130"/>
                                      <a:gd name="T74" fmla="*/ 44 w 207"/>
                                      <a:gd name="T75" fmla="*/ 10 h 130"/>
                                      <a:gd name="T76" fmla="*/ 48 w 207"/>
                                      <a:gd name="T77" fmla="*/ 12 h 130"/>
                                      <a:gd name="T78" fmla="*/ 51 w 207"/>
                                      <a:gd name="T79" fmla="*/ 17 h 130"/>
                                      <a:gd name="T80" fmla="*/ 55 w 207"/>
                                      <a:gd name="T81" fmla="*/ 19 h 130"/>
                                      <a:gd name="T82" fmla="*/ 67 w 207"/>
                                      <a:gd name="T83" fmla="*/ 23 h 130"/>
                                      <a:gd name="T84" fmla="*/ 76 w 207"/>
                                      <a:gd name="T85" fmla="*/ 26 h 130"/>
                                      <a:gd name="T86" fmla="*/ 77 w 207"/>
                                      <a:gd name="T87" fmla="*/ 26 h 130"/>
                                      <a:gd name="T88" fmla="*/ 108 w 207"/>
                                      <a:gd name="T89" fmla="*/ 19 h 130"/>
                                      <a:gd name="T90" fmla="*/ 117 w 207"/>
                                      <a:gd name="T91" fmla="*/ 22 h 130"/>
                                      <a:gd name="T92" fmla="*/ 136 w 207"/>
                                      <a:gd name="T93" fmla="*/ 19 h 130"/>
                                      <a:gd name="T94" fmla="*/ 157 w 207"/>
                                      <a:gd name="T95" fmla="*/ 12 h 130"/>
                                      <a:gd name="T96" fmla="*/ 160 w 207"/>
                                      <a:gd name="T97" fmla="*/ 10 h 130"/>
                                      <a:gd name="T98" fmla="*/ 165 w 207"/>
                                      <a:gd name="T99" fmla="*/ 3 h 130"/>
                                      <a:gd name="T100" fmla="*/ 170 w 207"/>
                                      <a:gd name="T101" fmla="*/ 0 h 13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  <a:cxn ang="0">
                                        <a:pos x="T98" y="T99"/>
                                      </a:cxn>
                                      <a:cxn ang="0">
                                        <a:pos x="T100" y="T101"/>
                                      </a:cxn>
                                    </a:cxnLst>
                                    <a:rect l="0" t="0" r="r" b="b"/>
                                    <a:pathLst>
                                      <a:path w="207" h="130">
                                        <a:moveTo>
                                          <a:pt x="170" y="0"/>
                                        </a:moveTo>
                                        <a:lnTo>
                                          <a:pt x="171" y="0"/>
                                        </a:lnTo>
                                        <a:lnTo>
                                          <a:pt x="183" y="7"/>
                                        </a:lnTo>
                                        <a:lnTo>
                                          <a:pt x="190" y="13"/>
                                        </a:lnTo>
                                        <a:lnTo>
                                          <a:pt x="196" y="17"/>
                                        </a:lnTo>
                                        <a:lnTo>
                                          <a:pt x="201" y="25"/>
                                        </a:lnTo>
                                        <a:lnTo>
                                          <a:pt x="207" y="35"/>
                                        </a:lnTo>
                                        <a:lnTo>
                                          <a:pt x="196" y="63"/>
                                        </a:lnTo>
                                        <a:lnTo>
                                          <a:pt x="195" y="72"/>
                                        </a:lnTo>
                                        <a:lnTo>
                                          <a:pt x="192" y="76"/>
                                        </a:lnTo>
                                        <a:lnTo>
                                          <a:pt x="189" y="79"/>
                                        </a:lnTo>
                                        <a:lnTo>
                                          <a:pt x="187" y="80"/>
                                        </a:lnTo>
                                        <a:lnTo>
                                          <a:pt x="187" y="80"/>
                                        </a:lnTo>
                                        <a:lnTo>
                                          <a:pt x="186" y="82"/>
                                        </a:lnTo>
                                        <a:lnTo>
                                          <a:pt x="186" y="82"/>
                                        </a:lnTo>
                                        <a:lnTo>
                                          <a:pt x="185" y="83"/>
                                        </a:lnTo>
                                        <a:lnTo>
                                          <a:pt x="183" y="83"/>
                                        </a:lnTo>
                                        <a:lnTo>
                                          <a:pt x="180" y="82"/>
                                        </a:lnTo>
                                        <a:lnTo>
                                          <a:pt x="176" y="82"/>
                                        </a:lnTo>
                                        <a:lnTo>
                                          <a:pt x="171" y="82"/>
                                        </a:lnTo>
                                        <a:lnTo>
                                          <a:pt x="167" y="83"/>
                                        </a:lnTo>
                                        <a:lnTo>
                                          <a:pt x="162" y="85"/>
                                        </a:lnTo>
                                        <a:lnTo>
                                          <a:pt x="158" y="88"/>
                                        </a:lnTo>
                                        <a:lnTo>
                                          <a:pt x="154" y="91"/>
                                        </a:lnTo>
                                        <a:lnTo>
                                          <a:pt x="151" y="92"/>
                                        </a:lnTo>
                                        <a:lnTo>
                                          <a:pt x="149" y="94"/>
                                        </a:lnTo>
                                        <a:lnTo>
                                          <a:pt x="149" y="95"/>
                                        </a:lnTo>
                                        <a:lnTo>
                                          <a:pt x="148" y="98"/>
                                        </a:lnTo>
                                        <a:lnTo>
                                          <a:pt x="148" y="100"/>
                                        </a:lnTo>
                                        <a:lnTo>
                                          <a:pt x="146" y="104"/>
                                        </a:lnTo>
                                        <a:lnTo>
                                          <a:pt x="145" y="105"/>
                                        </a:lnTo>
                                        <a:lnTo>
                                          <a:pt x="145" y="107"/>
                                        </a:lnTo>
                                        <a:lnTo>
                                          <a:pt x="143" y="108"/>
                                        </a:lnTo>
                                        <a:lnTo>
                                          <a:pt x="129" y="117"/>
                                        </a:lnTo>
                                        <a:lnTo>
                                          <a:pt x="118" y="122"/>
                                        </a:lnTo>
                                        <a:lnTo>
                                          <a:pt x="113" y="124"/>
                                        </a:lnTo>
                                        <a:lnTo>
                                          <a:pt x="108" y="126"/>
                                        </a:lnTo>
                                        <a:lnTo>
                                          <a:pt x="70" y="130"/>
                                        </a:lnTo>
                                        <a:lnTo>
                                          <a:pt x="67" y="130"/>
                                        </a:lnTo>
                                        <a:lnTo>
                                          <a:pt x="64" y="129"/>
                                        </a:lnTo>
                                        <a:lnTo>
                                          <a:pt x="64" y="126"/>
                                        </a:lnTo>
                                        <a:lnTo>
                                          <a:pt x="63" y="124"/>
                                        </a:lnTo>
                                        <a:lnTo>
                                          <a:pt x="63" y="122"/>
                                        </a:lnTo>
                                        <a:lnTo>
                                          <a:pt x="63" y="120"/>
                                        </a:lnTo>
                                        <a:lnTo>
                                          <a:pt x="63" y="119"/>
                                        </a:lnTo>
                                        <a:lnTo>
                                          <a:pt x="63" y="116"/>
                                        </a:lnTo>
                                        <a:lnTo>
                                          <a:pt x="63" y="114"/>
                                        </a:lnTo>
                                        <a:lnTo>
                                          <a:pt x="61" y="114"/>
                                        </a:lnTo>
                                        <a:lnTo>
                                          <a:pt x="58" y="114"/>
                                        </a:lnTo>
                                        <a:lnTo>
                                          <a:pt x="55" y="116"/>
                                        </a:lnTo>
                                        <a:lnTo>
                                          <a:pt x="41" y="123"/>
                                        </a:lnTo>
                                        <a:lnTo>
                                          <a:pt x="30" y="127"/>
                                        </a:lnTo>
                                        <a:lnTo>
                                          <a:pt x="25" y="129"/>
                                        </a:lnTo>
                                        <a:lnTo>
                                          <a:pt x="22" y="130"/>
                                        </a:lnTo>
                                        <a:lnTo>
                                          <a:pt x="20" y="130"/>
                                        </a:lnTo>
                                        <a:lnTo>
                                          <a:pt x="19" y="129"/>
                                        </a:lnTo>
                                        <a:lnTo>
                                          <a:pt x="25" y="117"/>
                                        </a:lnTo>
                                        <a:lnTo>
                                          <a:pt x="30" y="104"/>
                                        </a:lnTo>
                                        <a:lnTo>
                                          <a:pt x="29" y="86"/>
                                        </a:lnTo>
                                        <a:lnTo>
                                          <a:pt x="23" y="86"/>
                                        </a:lnTo>
                                        <a:lnTo>
                                          <a:pt x="20" y="88"/>
                                        </a:lnTo>
                                        <a:lnTo>
                                          <a:pt x="16" y="89"/>
                                        </a:lnTo>
                                        <a:lnTo>
                                          <a:pt x="11" y="91"/>
                                        </a:lnTo>
                                        <a:lnTo>
                                          <a:pt x="7" y="92"/>
                                        </a:lnTo>
                                        <a:lnTo>
                                          <a:pt x="7" y="92"/>
                                        </a:lnTo>
                                        <a:lnTo>
                                          <a:pt x="5" y="92"/>
                                        </a:lnTo>
                                        <a:lnTo>
                                          <a:pt x="4" y="91"/>
                                        </a:lnTo>
                                        <a:lnTo>
                                          <a:pt x="3" y="91"/>
                                        </a:lnTo>
                                        <a:lnTo>
                                          <a:pt x="1" y="89"/>
                                        </a:lnTo>
                                        <a:lnTo>
                                          <a:pt x="0" y="88"/>
                                        </a:lnTo>
                                        <a:lnTo>
                                          <a:pt x="0" y="86"/>
                                        </a:lnTo>
                                        <a:lnTo>
                                          <a:pt x="0" y="85"/>
                                        </a:lnTo>
                                        <a:lnTo>
                                          <a:pt x="1" y="82"/>
                                        </a:lnTo>
                                        <a:lnTo>
                                          <a:pt x="5" y="80"/>
                                        </a:lnTo>
                                        <a:lnTo>
                                          <a:pt x="10" y="78"/>
                                        </a:lnTo>
                                        <a:lnTo>
                                          <a:pt x="17" y="76"/>
                                        </a:lnTo>
                                        <a:lnTo>
                                          <a:pt x="26" y="73"/>
                                        </a:lnTo>
                                        <a:lnTo>
                                          <a:pt x="30" y="72"/>
                                        </a:lnTo>
                                        <a:lnTo>
                                          <a:pt x="33" y="70"/>
                                        </a:lnTo>
                                        <a:lnTo>
                                          <a:pt x="35" y="69"/>
                                        </a:lnTo>
                                        <a:lnTo>
                                          <a:pt x="36" y="69"/>
                                        </a:lnTo>
                                        <a:lnTo>
                                          <a:pt x="36" y="67"/>
                                        </a:lnTo>
                                        <a:lnTo>
                                          <a:pt x="36" y="66"/>
                                        </a:lnTo>
                                        <a:lnTo>
                                          <a:pt x="35" y="64"/>
                                        </a:lnTo>
                                        <a:lnTo>
                                          <a:pt x="32" y="64"/>
                                        </a:lnTo>
                                        <a:lnTo>
                                          <a:pt x="30" y="64"/>
                                        </a:lnTo>
                                        <a:lnTo>
                                          <a:pt x="29" y="64"/>
                                        </a:lnTo>
                                        <a:lnTo>
                                          <a:pt x="29" y="63"/>
                                        </a:lnTo>
                                        <a:lnTo>
                                          <a:pt x="28" y="63"/>
                                        </a:lnTo>
                                        <a:lnTo>
                                          <a:pt x="28" y="61"/>
                                        </a:lnTo>
                                        <a:lnTo>
                                          <a:pt x="26" y="60"/>
                                        </a:lnTo>
                                        <a:lnTo>
                                          <a:pt x="25" y="58"/>
                                        </a:lnTo>
                                        <a:lnTo>
                                          <a:pt x="22" y="58"/>
                                        </a:lnTo>
                                        <a:lnTo>
                                          <a:pt x="14" y="58"/>
                                        </a:lnTo>
                                        <a:lnTo>
                                          <a:pt x="8" y="57"/>
                                        </a:lnTo>
                                        <a:lnTo>
                                          <a:pt x="5" y="56"/>
                                        </a:lnTo>
                                        <a:lnTo>
                                          <a:pt x="4" y="53"/>
                                        </a:lnTo>
                                        <a:lnTo>
                                          <a:pt x="4" y="50"/>
                                        </a:lnTo>
                                        <a:lnTo>
                                          <a:pt x="7" y="45"/>
                                        </a:lnTo>
                                        <a:lnTo>
                                          <a:pt x="11" y="39"/>
                                        </a:lnTo>
                                        <a:lnTo>
                                          <a:pt x="16" y="37"/>
                                        </a:lnTo>
                                        <a:lnTo>
                                          <a:pt x="20" y="34"/>
                                        </a:lnTo>
                                        <a:lnTo>
                                          <a:pt x="23" y="31"/>
                                        </a:lnTo>
                                        <a:lnTo>
                                          <a:pt x="25" y="29"/>
                                        </a:lnTo>
                                        <a:lnTo>
                                          <a:pt x="26" y="28"/>
                                        </a:lnTo>
                                        <a:lnTo>
                                          <a:pt x="28" y="28"/>
                                        </a:lnTo>
                                        <a:lnTo>
                                          <a:pt x="28" y="26"/>
                                        </a:lnTo>
                                        <a:lnTo>
                                          <a:pt x="29" y="25"/>
                                        </a:lnTo>
                                        <a:lnTo>
                                          <a:pt x="32" y="20"/>
                                        </a:lnTo>
                                        <a:lnTo>
                                          <a:pt x="35" y="16"/>
                                        </a:lnTo>
                                        <a:lnTo>
                                          <a:pt x="38" y="13"/>
                                        </a:lnTo>
                                        <a:lnTo>
                                          <a:pt x="39" y="12"/>
                                        </a:lnTo>
                                        <a:lnTo>
                                          <a:pt x="41" y="10"/>
                                        </a:lnTo>
                                        <a:lnTo>
                                          <a:pt x="44" y="10"/>
                                        </a:lnTo>
                                        <a:lnTo>
                                          <a:pt x="44" y="10"/>
                                        </a:lnTo>
                                        <a:lnTo>
                                          <a:pt x="47" y="10"/>
                                        </a:lnTo>
                                        <a:lnTo>
                                          <a:pt x="48" y="12"/>
                                        </a:lnTo>
                                        <a:lnTo>
                                          <a:pt x="50" y="13"/>
                                        </a:lnTo>
                                        <a:lnTo>
                                          <a:pt x="51" y="17"/>
                                        </a:lnTo>
                                        <a:lnTo>
                                          <a:pt x="51" y="17"/>
                                        </a:lnTo>
                                        <a:lnTo>
                                          <a:pt x="52" y="17"/>
                                        </a:lnTo>
                                        <a:lnTo>
                                          <a:pt x="52" y="17"/>
                                        </a:lnTo>
                                        <a:lnTo>
                                          <a:pt x="55" y="19"/>
                                        </a:lnTo>
                                        <a:lnTo>
                                          <a:pt x="58" y="20"/>
                                        </a:lnTo>
                                        <a:lnTo>
                                          <a:pt x="63" y="22"/>
                                        </a:lnTo>
                                        <a:lnTo>
                                          <a:pt x="67" y="23"/>
                                        </a:lnTo>
                                        <a:lnTo>
                                          <a:pt x="72" y="25"/>
                                        </a:lnTo>
                                        <a:lnTo>
                                          <a:pt x="73" y="26"/>
                                        </a:lnTo>
                                        <a:lnTo>
                                          <a:pt x="76" y="26"/>
                                        </a:lnTo>
                                        <a:lnTo>
                                          <a:pt x="76" y="26"/>
                                        </a:lnTo>
                                        <a:lnTo>
                                          <a:pt x="77" y="26"/>
                                        </a:lnTo>
                                        <a:lnTo>
                                          <a:pt x="77" y="26"/>
                                        </a:lnTo>
                                        <a:lnTo>
                                          <a:pt x="88" y="25"/>
                                        </a:lnTo>
                                        <a:lnTo>
                                          <a:pt x="98" y="20"/>
                                        </a:lnTo>
                                        <a:lnTo>
                                          <a:pt x="108" y="19"/>
                                        </a:lnTo>
                                        <a:lnTo>
                                          <a:pt x="111" y="20"/>
                                        </a:lnTo>
                                        <a:lnTo>
                                          <a:pt x="114" y="20"/>
                                        </a:lnTo>
                                        <a:lnTo>
                                          <a:pt x="117" y="22"/>
                                        </a:lnTo>
                                        <a:lnTo>
                                          <a:pt x="120" y="23"/>
                                        </a:lnTo>
                                        <a:lnTo>
                                          <a:pt x="124" y="23"/>
                                        </a:lnTo>
                                        <a:lnTo>
                                          <a:pt x="136" y="19"/>
                                        </a:lnTo>
                                        <a:lnTo>
                                          <a:pt x="148" y="15"/>
                                        </a:lnTo>
                                        <a:lnTo>
                                          <a:pt x="152" y="13"/>
                                        </a:lnTo>
                                        <a:lnTo>
                                          <a:pt x="157" y="12"/>
                                        </a:lnTo>
                                        <a:lnTo>
                                          <a:pt x="158" y="12"/>
                                        </a:lnTo>
                                        <a:lnTo>
                                          <a:pt x="160" y="10"/>
                                        </a:lnTo>
                                        <a:lnTo>
                                          <a:pt x="160" y="10"/>
                                        </a:lnTo>
                                        <a:lnTo>
                                          <a:pt x="161" y="9"/>
                                        </a:lnTo>
                                        <a:lnTo>
                                          <a:pt x="164" y="6"/>
                                        </a:lnTo>
                                        <a:lnTo>
                                          <a:pt x="165" y="3"/>
                                        </a:lnTo>
                                        <a:lnTo>
                                          <a:pt x="167" y="1"/>
                                        </a:lnTo>
                                        <a:lnTo>
                                          <a:pt x="168" y="0"/>
                                        </a:lnTo>
                                        <a:lnTo>
                                          <a:pt x="170" y="0"/>
                                        </a:lnTo>
                                        <a:lnTo>
                                          <a:pt x="170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6" name="Freeform 33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92588" y="793750"/>
                                    <a:ext cx="3186113" cy="3382963"/>
                                  </a:xfrm>
                                  <a:custGeom>
                                    <a:avLst/>
                                    <a:gdLst>
                                      <a:gd name="T0" fmla="*/ 1447 w 2007"/>
                                      <a:gd name="T1" fmla="*/ 301 h 2131"/>
                                      <a:gd name="T2" fmla="*/ 1874 w 2007"/>
                                      <a:gd name="T3" fmla="*/ 902 h 2131"/>
                                      <a:gd name="T4" fmla="*/ 2007 w 2007"/>
                                      <a:gd name="T5" fmla="*/ 1563 h 2131"/>
                                      <a:gd name="T6" fmla="*/ 1937 w 2007"/>
                                      <a:gd name="T7" fmla="*/ 1968 h 2131"/>
                                      <a:gd name="T8" fmla="*/ 1894 w 2007"/>
                                      <a:gd name="T9" fmla="*/ 2030 h 2131"/>
                                      <a:gd name="T10" fmla="*/ 1916 w 2007"/>
                                      <a:gd name="T11" fmla="*/ 1729 h 2131"/>
                                      <a:gd name="T12" fmla="*/ 1797 w 2007"/>
                                      <a:gd name="T13" fmla="*/ 1864 h 2131"/>
                                      <a:gd name="T14" fmla="*/ 1733 w 2007"/>
                                      <a:gd name="T15" fmla="*/ 1810 h 2131"/>
                                      <a:gd name="T16" fmla="*/ 1690 w 2007"/>
                                      <a:gd name="T17" fmla="*/ 1676 h 2131"/>
                                      <a:gd name="T18" fmla="*/ 1357 w 2007"/>
                                      <a:gd name="T19" fmla="*/ 1478 h 2131"/>
                                      <a:gd name="T20" fmla="*/ 1526 w 2007"/>
                                      <a:gd name="T21" fmla="*/ 1607 h 2131"/>
                                      <a:gd name="T22" fmla="*/ 1363 w 2007"/>
                                      <a:gd name="T23" fmla="*/ 1832 h 2131"/>
                                      <a:gd name="T24" fmla="*/ 1207 w 2007"/>
                                      <a:gd name="T25" fmla="*/ 1733 h 2131"/>
                                      <a:gd name="T26" fmla="*/ 1037 w 2007"/>
                                      <a:gd name="T27" fmla="*/ 1456 h 2131"/>
                                      <a:gd name="T28" fmla="*/ 1050 w 2007"/>
                                      <a:gd name="T29" fmla="*/ 1359 h 2131"/>
                                      <a:gd name="T30" fmla="*/ 920 w 2007"/>
                                      <a:gd name="T31" fmla="*/ 1247 h 2131"/>
                                      <a:gd name="T32" fmla="*/ 855 w 2007"/>
                                      <a:gd name="T33" fmla="*/ 1264 h 2131"/>
                                      <a:gd name="T34" fmla="*/ 722 w 2007"/>
                                      <a:gd name="T35" fmla="*/ 1229 h 2131"/>
                                      <a:gd name="T36" fmla="*/ 540 w 2007"/>
                                      <a:gd name="T37" fmla="*/ 1117 h 2131"/>
                                      <a:gd name="T38" fmla="*/ 697 w 2007"/>
                                      <a:gd name="T39" fmla="*/ 1216 h 2131"/>
                                      <a:gd name="T40" fmla="*/ 594 w 2007"/>
                                      <a:gd name="T41" fmla="*/ 1314 h 2131"/>
                                      <a:gd name="T42" fmla="*/ 544 w 2007"/>
                                      <a:gd name="T43" fmla="*/ 1198 h 2131"/>
                                      <a:gd name="T44" fmla="*/ 422 w 2007"/>
                                      <a:gd name="T45" fmla="*/ 1128 h 2131"/>
                                      <a:gd name="T46" fmla="*/ 312 w 2007"/>
                                      <a:gd name="T47" fmla="*/ 1172 h 2131"/>
                                      <a:gd name="T48" fmla="*/ 243 w 2007"/>
                                      <a:gd name="T49" fmla="*/ 1242 h 2131"/>
                                      <a:gd name="T50" fmla="*/ 107 w 2007"/>
                                      <a:gd name="T51" fmla="*/ 1377 h 2131"/>
                                      <a:gd name="T52" fmla="*/ 16 w 2007"/>
                                      <a:gd name="T53" fmla="*/ 1348 h 2131"/>
                                      <a:gd name="T54" fmla="*/ 157 w 2007"/>
                                      <a:gd name="T55" fmla="*/ 1071 h 2131"/>
                                      <a:gd name="T56" fmla="*/ 188 w 2007"/>
                                      <a:gd name="T57" fmla="*/ 983 h 2131"/>
                                      <a:gd name="T58" fmla="*/ 298 w 2007"/>
                                      <a:gd name="T59" fmla="*/ 843 h 2131"/>
                                      <a:gd name="T60" fmla="*/ 381 w 2007"/>
                                      <a:gd name="T61" fmla="*/ 761 h 2131"/>
                                      <a:gd name="T62" fmla="*/ 650 w 2007"/>
                                      <a:gd name="T63" fmla="*/ 785 h 2131"/>
                                      <a:gd name="T64" fmla="*/ 711 w 2007"/>
                                      <a:gd name="T65" fmla="*/ 675 h 2131"/>
                                      <a:gd name="T66" fmla="*/ 681 w 2007"/>
                                      <a:gd name="T67" fmla="*/ 603 h 2131"/>
                                      <a:gd name="T68" fmla="*/ 626 w 2007"/>
                                      <a:gd name="T69" fmla="*/ 412 h 2131"/>
                                      <a:gd name="T70" fmla="*/ 563 w 2007"/>
                                      <a:gd name="T71" fmla="*/ 535 h 2131"/>
                                      <a:gd name="T72" fmla="*/ 497 w 2007"/>
                                      <a:gd name="T73" fmla="*/ 641 h 2131"/>
                                      <a:gd name="T74" fmla="*/ 585 w 2007"/>
                                      <a:gd name="T75" fmla="*/ 698 h 2131"/>
                                      <a:gd name="T76" fmla="*/ 497 w 2007"/>
                                      <a:gd name="T77" fmla="*/ 771 h 2131"/>
                                      <a:gd name="T78" fmla="*/ 440 w 2007"/>
                                      <a:gd name="T79" fmla="*/ 672 h 2131"/>
                                      <a:gd name="T80" fmla="*/ 287 w 2007"/>
                                      <a:gd name="T81" fmla="*/ 656 h 2131"/>
                                      <a:gd name="T82" fmla="*/ 458 w 2007"/>
                                      <a:gd name="T83" fmla="*/ 346 h 2131"/>
                                      <a:gd name="T84" fmla="*/ 427 w 2007"/>
                                      <a:gd name="T85" fmla="*/ 320 h 2131"/>
                                      <a:gd name="T86" fmla="*/ 559 w 2007"/>
                                      <a:gd name="T87" fmla="*/ 213 h 2131"/>
                                      <a:gd name="T88" fmla="*/ 685 w 2007"/>
                                      <a:gd name="T89" fmla="*/ 246 h 2131"/>
                                      <a:gd name="T90" fmla="*/ 933 w 2007"/>
                                      <a:gd name="T91" fmla="*/ 339 h 2131"/>
                                      <a:gd name="T92" fmla="*/ 852 w 2007"/>
                                      <a:gd name="T93" fmla="*/ 396 h 2131"/>
                                      <a:gd name="T94" fmla="*/ 910 w 2007"/>
                                      <a:gd name="T95" fmla="*/ 418 h 2131"/>
                                      <a:gd name="T96" fmla="*/ 974 w 2007"/>
                                      <a:gd name="T97" fmla="*/ 351 h 2131"/>
                                      <a:gd name="T98" fmla="*/ 995 w 2007"/>
                                      <a:gd name="T99" fmla="*/ 343 h 2131"/>
                                      <a:gd name="T100" fmla="*/ 1040 w 2007"/>
                                      <a:gd name="T101" fmla="*/ 299 h 2131"/>
                                      <a:gd name="T102" fmla="*/ 1128 w 2007"/>
                                      <a:gd name="T103" fmla="*/ 279 h 2131"/>
                                      <a:gd name="T104" fmla="*/ 1213 w 2007"/>
                                      <a:gd name="T105" fmla="*/ 283 h 2131"/>
                                      <a:gd name="T106" fmla="*/ 1162 w 2007"/>
                                      <a:gd name="T107" fmla="*/ 223 h 2131"/>
                                      <a:gd name="T108" fmla="*/ 1106 w 2007"/>
                                      <a:gd name="T109" fmla="*/ 126 h 2131"/>
                                      <a:gd name="T110" fmla="*/ 1347 w 2007"/>
                                      <a:gd name="T111" fmla="*/ 377 h 2131"/>
                                      <a:gd name="T112" fmla="*/ 1367 w 2007"/>
                                      <a:gd name="T113" fmla="*/ 415 h 2131"/>
                                      <a:gd name="T114" fmla="*/ 1315 w 2007"/>
                                      <a:gd name="T115" fmla="*/ 298 h 2131"/>
                                      <a:gd name="T116" fmla="*/ 1228 w 2007"/>
                                      <a:gd name="T117" fmla="*/ 217 h 2131"/>
                                      <a:gd name="T118" fmla="*/ 1196 w 2007"/>
                                      <a:gd name="T119" fmla="*/ 160 h 2131"/>
                                      <a:gd name="T120" fmla="*/ 1108 w 2007"/>
                                      <a:gd name="T121" fmla="*/ 75 h 2131"/>
                                      <a:gd name="T122" fmla="*/ 1015 w 2007"/>
                                      <a:gd name="T123" fmla="*/ 15 h 213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  <a:cxn ang="0">
                                        <a:pos x="T92" y="T93"/>
                                      </a:cxn>
                                      <a:cxn ang="0">
                                        <a:pos x="T94" y="T95"/>
                                      </a:cxn>
                                      <a:cxn ang="0">
                                        <a:pos x="T96" y="T97"/>
                                      </a:cxn>
                                      <a:cxn ang="0">
                                        <a:pos x="T98" y="T99"/>
                                      </a:cxn>
                                      <a:cxn ang="0">
                                        <a:pos x="T100" y="T101"/>
                                      </a:cxn>
                                      <a:cxn ang="0">
                                        <a:pos x="T102" y="T103"/>
                                      </a:cxn>
                                      <a:cxn ang="0">
                                        <a:pos x="T104" y="T105"/>
                                      </a:cxn>
                                      <a:cxn ang="0">
                                        <a:pos x="T106" y="T107"/>
                                      </a:cxn>
                                      <a:cxn ang="0">
                                        <a:pos x="T108" y="T109"/>
                                      </a:cxn>
                                      <a:cxn ang="0">
                                        <a:pos x="T110" y="T111"/>
                                      </a:cxn>
                                      <a:cxn ang="0">
                                        <a:pos x="T112" y="T113"/>
                                      </a:cxn>
                                      <a:cxn ang="0">
                                        <a:pos x="T114" y="T115"/>
                                      </a:cxn>
                                      <a:cxn ang="0">
                                        <a:pos x="T116" y="T117"/>
                                      </a:cxn>
                                      <a:cxn ang="0">
                                        <a:pos x="T118" y="T119"/>
                                      </a:cxn>
                                      <a:cxn ang="0">
                                        <a:pos x="T120" y="T121"/>
                                      </a:cxn>
                                      <a:cxn ang="0">
                                        <a:pos x="T122" y="T123"/>
                                      </a:cxn>
                                    </a:cxnLst>
                                    <a:rect l="0" t="0" r="r" b="b"/>
                                    <a:pathLst>
                                      <a:path w="2007" h="2131">
                                        <a:moveTo>
                                          <a:pt x="984" y="0"/>
                                        </a:moveTo>
                                        <a:lnTo>
                                          <a:pt x="984" y="0"/>
                                        </a:lnTo>
                                        <a:lnTo>
                                          <a:pt x="984" y="0"/>
                                        </a:lnTo>
                                        <a:lnTo>
                                          <a:pt x="1008" y="10"/>
                                        </a:lnTo>
                                        <a:lnTo>
                                          <a:pt x="1027" y="21"/>
                                        </a:lnTo>
                                        <a:lnTo>
                                          <a:pt x="1045" y="29"/>
                                        </a:lnTo>
                                        <a:lnTo>
                                          <a:pt x="1062" y="38"/>
                                        </a:lnTo>
                                        <a:lnTo>
                                          <a:pt x="1158" y="90"/>
                                        </a:lnTo>
                                        <a:lnTo>
                                          <a:pt x="1177" y="101"/>
                                        </a:lnTo>
                                        <a:lnTo>
                                          <a:pt x="1193" y="110"/>
                                        </a:lnTo>
                                        <a:lnTo>
                                          <a:pt x="1207" y="119"/>
                                        </a:lnTo>
                                        <a:lnTo>
                                          <a:pt x="1221" y="128"/>
                                        </a:lnTo>
                                        <a:lnTo>
                                          <a:pt x="1234" y="137"/>
                                        </a:lnTo>
                                        <a:lnTo>
                                          <a:pt x="1247" y="145"/>
                                        </a:lnTo>
                                        <a:lnTo>
                                          <a:pt x="1262" y="156"/>
                                        </a:lnTo>
                                        <a:lnTo>
                                          <a:pt x="1279" y="169"/>
                                        </a:lnTo>
                                        <a:lnTo>
                                          <a:pt x="1298" y="182"/>
                                        </a:lnTo>
                                        <a:lnTo>
                                          <a:pt x="1320" y="200"/>
                                        </a:lnTo>
                                        <a:lnTo>
                                          <a:pt x="1348" y="220"/>
                                        </a:lnTo>
                                        <a:lnTo>
                                          <a:pt x="1379" y="244"/>
                                        </a:lnTo>
                                        <a:lnTo>
                                          <a:pt x="1395" y="258"/>
                                        </a:lnTo>
                                        <a:lnTo>
                                          <a:pt x="1410" y="270"/>
                                        </a:lnTo>
                                        <a:lnTo>
                                          <a:pt x="1423" y="280"/>
                                        </a:lnTo>
                                        <a:lnTo>
                                          <a:pt x="1435" y="290"/>
                                        </a:lnTo>
                                        <a:lnTo>
                                          <a:pt x="1447" y="301"/>
                                        </a:lnTo>
                                        <a:lnTo>
                                          <a:pt x="1458" y="312"/>
                                        </a:lnTo>
                                        <a:lnTo>
                                          <a:pt x="1470" y="324"/>
                                        </a:lnTo>
                                        <a:lnTo>
                                          <a:pt x="1485" y="339"/>
                                        </a:lnTo>
                                        <a:lnTo>
                                          <a:pt x="1502" y="356"/>
                                        </a:lnTo>
                                        <a:lnTo>
                                          <a:pt x="1523" y="377"/>
                                        </a:lnTo>
                                        <a:lnTo>
                                          <a:pt x="1546" y="400"/>
                                        </a:lnTo>
                                        <a:lnTo>
                                          <a:pt x="1574" y="430"/>
                                        </a:lnTo>
                                        <a:lnTo>
                                          <a:pt x="1587" y="446"/>
                                        </a:lnTo>
                                        <a:lnTo>
                                          <a:pt x="1599" y="459"/>
                                        </a:lnTo>
                                        <a:lnTo>
                                          <a:pt x="1611" y="471"/>
                                        </a:lnTo>
                                        <a:lnTo>
                                          <a:pt x="1620" y="483"/>
                                        </a:lnTo>
                                        <a:lnTo>
                                          <a:pt x="1630" y="494"/>
                                        </a:lnTo>
                                        <a:lnTo>
                                          <a:pt x="1639" y="507"/>
                                        </a:lnTo>
                                        <a:lnTo>
                                          <a:pt x="1651" y="522"/>
                                        </a:lnTo>
                                        <a:lnTo>
                                          <a:pt x="1662" y="538"/>
                                        </a:lnTo>
                                        <a:lnTo>
                                          <a:pt x="1677" y="557"/>
                                        </a:lnTo>
                                        <a:lnTo>
                                          <a:pt x="1693" y="581"/>
                                        </a:lnTo>
                                        <a:lnTo>
                                          <a:pt x="1714" y="610"/>
                                        </a:lnTo>
                                        <a:lnTo>
                                          <a:pt x="1737" y="642"/>
                                        </a:lnTo>
                                        <a:lnTo>
                                          <a:pt x="1774" y="704"/>
                                        </a:lnTo>
                                        <a:lnTo>
                                          <a:pt x="1797" y="747"/>
                                        </a:lnTo>
                                        <a:lnTo>
                                          <a:pt x="1821" y="792"/>
                                        </a:lnTo>
                                        <a:lnTo>
                                          <a:pt x="1843" y="837"/>
                                        </a:lnTo>
                                        <a:lnTo>
                                          <a:pt x="1865" y="881"/>
                                        </a:lnTo>
                                        <a:lnTo>
                                          <a:pt x="1874" y="902"/>
                                        </a:lnTo>
                                        <a:lnTo>
                                          <a:pt x="1881" y="920"/>
                                        </a:lnTo>
                                        <a:lnTo>
                                          <a:pt x="1888" y="936"/>
                                        </a:lnTo>
                                        <a:lnTo>
                                          <a:pt x="1894" y="952"/>
                                        </a:lnTo>
                                        <a:lnTo>
                                          <a:pt x="1900" y="968"/>
                                        </a:lnTo>
                                        <a:lnTo>
                                          <a:pt x="1906" y="986"/>
                                        </a:lnTo>
                                        <a:lnTo>
                                          <a:pt x="1913" y="1006"/>
                                        </a:lnTo>
                                        <a:lnTo>
                                          <a:pt x="1920" y="1031"/>
                                        </a:lnTo>
                                        <a:lnTo>
                                          <a:pt x="1929" y="1060"/>
                                        </a:lnTo>
                                        <a:lnTo>
                                          <a:pt x="1941" y="1095"/>
                                        </a:lnTo>
                                        <a:lnTo>
                                          <a:pt x="1954" y="1139"/>
                                        </a:lnTo>
                                        <a:lnTo>
                                          <a:pt x="1960" y="1163"/>
                                        </a:lnTo>
                                        <a:lnTo>
                                          <a:pt x="1965" y="1182"/>
                                        </a:lnTo>
                                        <a:lnTo>
                                          <a:pt x="1969" y="1200"/>
                                        </a:lnTo>
                                        <a:lnTo>
                                          <a:pt x="1972" y="1216"/>
                                        </a:lnTo>
                                        <a:lnTo>
                                          <a:pt x="1976" y="1233"/>
                                        </a:lnTo>
                                        <a:lnTo>
                                          <a:pt x="1979" y="1252"/>
                                        </a:lnTo>
                                        <a:lnTo>
                                          <a:pt x="1982" y="1274"/>
                                        </a:lnTo>
                                        <a:lnTo>
                                          <a:pt x="1987" y="1301"/>
                                        </a:lnTo>
                                        <a:lnTo>
                                          <a:pt x="1989" y="1332"/>
                                        </a:lnTo>
                                        <a:lnTo>
                                          <a:pt x="1995" y="1370"/>
                                        </a:lnTo>
                                        <a:lnTo>
                                          <a:pt x="2001" y="1417"/>
                                        </a:lnTo>
                                        <a:lnTo>
                                          <a:pt x="2004" y="1461"/>
                                        </a:lnTo>
                                        <a:lnTo>
                                          <a:pt x="2006" y="1499"/>
                                        </a:lnTo>
                                        <a:lnTo>
                                          <a:pt x="2007" y="1532"/>
                                        </a:lnTo>
                                        <a:lnTo>
                                          <a:pt x="2007" y="1563"/>
                                        </a:lnTo>
                                        <a:lnTo>
                                          <a:pt x="2006" y="1594"/>
                                        </a:lnTo>
                                        <a:lnTo>
                                          <a:pt x="2004" y="1628"/>
                                        </a:lnTo>
                                        <a:lnTo>
                                          <a:pt x="2003" y="1664"/>
                                        </a:lnTo>
                                        <a:lnTo>
                                          <a:pt x="2000" y="1707"/>
                                        </a:lnTo>
                                        <a:lnTo>
                                          <a:pt x="1995" y="1760"/>
                                        </a:lnTo>
                                        <a:lnTo>
                                          <a:pt x="1995" y="1763"/>
                                        </a:lnTo>
                                        <a:lnTo>
                                          <a:pt x="1992" y="1771"/>
                                        </a:lnTo>
                                        <a:lnTo>
                                          <a:pt x="1989" y="1779"/>
                                        </a:lnTo>
                                        <a:lnTo>
                                          <a:pt x="1991" y="1771"/>
                                        </a:lnTo>
                                        <a:lnTo>
                                          <a:pt x="1989" y="1763"/>
                                        </a:lnTo>
                                        <a:lnTo>
                                          <a:pt x="1978" y="1799"/>
                                        </a:lnTo>
                                        <a:lnTo>
                                          <a:pt x="1972" y="1837"/>
                                        </a:lnTo>
                                        <a:lnTo>
                                          <a:pt x="1966" y="1876"/>
                                        </a:lnTo>
                                        <a:lnTo>
                                          <a:pt x="1962" y="1914"/>
                                        </a:lnTo>
                                        <a:lnTo>
                                          <a:pt x="1954" y="1952"/>
                                        </a:lnTo>
                                        <a:lnTo>
                                          <a:pt x="1943" y="1990"/>
                                        </a:lnTo>
                                        <a:lnTo>
                                          <a:pt x="1925" y="2025"/>
                                        </a:lnTo>
                                        <a:lnTo>
                                          <a:pt x="1925" y="2019"/>
                                        </a:lnTo>
                                        <a:lnTo>
                                          <a:pt x="1926" y="2015"/>
                                        </a:lnTo>
                                        <a:lnTo>
                                          <a:pt x="1928" y="2009"/>
                                        </a:lnTo>
                                        <a:lnTo>
                                          <a:pt x="1931" y="1999"/>
                                        </a:lnTo>
                                        <a:lnTo>
                                          <a:pt x="1931" y="1997"/>
                                        </a:lnTo>
                                        <a:lnTo>
                                          <a:pt x="1932" y="1993"/>
                                        </a:lnTo>
                                        <a:lnTo>
                                          <a:pt x="1934" y="1983"/>
                                        </a:lnTo>
                                        <a:lnTo>
                                          <a:pt x="1937" y="1968"/>
                                        </a:lnTo>
                                        <a:lnTo>
                                          <a:pt x="1938" y="1952"/>
                                        </a:lnTo>
                                        <a:lnTo>
                                          <a:pt x="1938" y="1937"/>
                                        </a:lnTo>
                                        <a:lnTo>
                                          <a:pt x="1935" y="1925"/>
                                        </a:lnTo>
                                        <a:lnTo>
                                          <a:pt x="1926" y="1958"/>
                                        </a:lnTo>
                                        <a:lnTo>
                                          <a:pt x="1918" y="1984"/>
                                        </a:lnTo>
                                        <a:lnTo>
                                          <a:pt x="1912" y="2006"/>
                                        </a:lnTo>
                                        <a:lnTo>
                                          <a:pt x="1909" y="2024"/>
                                        </a:lnTo>
                                        <a:lnTo>
                                          <a:pt x="1906" y="2038"/>
                                        </a:lnTo>
                                        <a:lnTo>
                                          <a:pt x="1904" y="2050"/>
                                        </a:lnTo>
                                        <a:lnTo>
                                          <a:pt x="1906" y="2062"/>
                                        </a:lnTo>
                                        <a:lnTo>
                                          <a:pt x="1907" y="2068"/>
                                        </a:lnTo>
                                        <a:lnTo>
                                          <a:pt x="1904" y="2078"/>
                                        </a:lnTo>
                                        <a:lnTo>
                                          <a:pt x="1901" y="2085"/>
                                        </a:lnTo>
                                        <a:lnTo>
                                          <a:pt x="1900" y="2093"/>
                                        </a:lnTo>
                                        <a:lnTo>
                                          <a:pt x="1897" y="2101"/>
                                        </a:lnTo>
                                        <a:lnTo>
                                          <a:pt x="1893" y="2115"/>
                                        </a:lnTo>
                                        <a:lnTo>
                                          <a:pt x="1887" y="2131"/>
                                        </a:lnTo>
                                        <a:lnTo>
                                          <a:pt x="1885" y="2129"/>
                                        </a:lnTo>
                                        <a:lnTo>
                                          <a:pt x="1882" y="2128"/>
                                        </a:lnTo>
                                        <a:lnTo>
                                          <a:pt x="1881" y="2123"/>
                                        </a:lnTo>
                                        <a:lnTo>
                                          <a:pt x="1879" y="2119"/>
                                        </a:lnTo>
                                        <a:lnTo>
                                          <a:pt x="1884" y="2087"/>
                                        </a:lnTo>
                                        <a:lnTo>
                                          <a:pt x="1888" y="2063"/>
                                        </a:lnTo>
                                        <a:lnTo>
                                          <a:pt x="1891" y="2046"/>
                                        </a:lnTo>
                                        <a:lnTo>
                                          <a:pt x="1894" y="2030"/>
                                        </a:lnTo>
                                        <a:lnTo>
                                          <a:pt x="1898" y="2012"/>
                                        </a:lnTo>
                                        <a:lnTo>
                                          <a:pt x="1903" y="1993"/>
                                        </a:lnTo>
                                        <a:lnTo>
                                          <a:pt x="1910" y="1968"/>
                                        </a:lnTo>
                                        <a:lnTo>
                                          <a:pt x="1916" y="1931"/>
                                        </a:lnTo>
                                        <a:lnTo>
                                          <a:pt x="1922" y="1902"/>
                                        </a:lnTo>
                                        <a:lnTo>
                                          <a:pt x="1926" y="1878"/>
                                        </a:lnTo>
                                        <a:lnTo>
                                          <a:pt x="1929" y="1861"/>
                                        </a:lnTo>
                                        <a:lnTo>
                                          <a:pt x="1931" y="1848"/>
                                        </a:lnTo>
                                        <a:lnTo>
                                          <a:pt x="1932" y="1839"/>
                                        </a:lnTo>
                                        <a:lnTo>
                                          <a:pt x="1932" y="1833"/>
                                        </a:lnTo>
                                        <a:lnTo>
                                          <a:pt x="1932" y="1829"/>
                                        </a:lnTo>
                                        <a:lnTo>
                                          <a:pt x="1932" y="1827"/>
                                        </a:lnTo>
                                        <a:lnTo>
                                          <a:pt x="1932" y="1824"/>
                                        </a:lnTo>
                                        <a:lnTo>
                                          <a:pt x="1929" y="1837"/>
                                        </a:lnTo>
                                        <a:lnTo>
                                          <a:pt x="1926" y="1845"/>
                                        </a:lnTo>
                                        <a:lnTo>
                                          <a:pt x="1922" y="1849"/>
                                        </a:lnTo>
                                        <a:lnTo>
                                          <a:pt x="1916" y="1854"/>
                                        </a:lnTo>
                                        <a:lnTo>
                                          <a:pt x="1916" y="1812"/>
                                        </a:lnTo>
                                        <a:lnTo>
                                          <a:pt x="1918" y="1783"/>
                                        </a:lnTo>
                                        <a:lnTo>
                                          <a:pt x="1918" y="1761"/>
                                        </a:lnTo>
                                        <a:lnTo>
                                          <a:pt x="1918" y="1747"/>
                                        </a:lnTo>
                                        <a:lnTo>
                                          <a:pt x="1918" y="1738"/>
                                        </a:lnTo>
                                        <a:lnTo>
                                          <a:pt x="1918" y="1733"/>
                                        </a:lnTo>
                                        <a:lnTo>
                                          <a:pt x="1918" y="1730"/>
                                        </a:lnTo>
                                        <a:lnTo>
                                          <a:pt x="1916" y="1729"/>
                                        </a:lnTo>
                                        <a:lnTo>
                                          <a:pt x="1910" y="1730"/>
                                        </a:lnTo>
                                        <a:lnTo>
                                          <a:pt x="1904" y="1732"/>
                                        </a:lnTo>
                                        <a:lnTo>
                                          <a:pt x="1898" y="1735"/>
                                        </a:lnTo>
                                        <a:lnTo>
                                          <a:pt x="1898" y="1727"/>
                                        </a:lnTo>
                                        <a:lnTo>
                                          <a:pt x="1897" y="1722"/>
                                        </a:lnTo>
                                        <a:lnTo>
                                          <a:pt x="1896" y="1716"/>
                                        </a:lnTo>
                                        <a:lnTo>
                                          <a:pt x="1891" y="1717"/>
                                        </a:lnTo>
                                        <a:lnTo>
                                          <a:pt x="1887" y="1717"/>
                                        </a:lnTo>
                                        <a:lnTo>
                                          <a:pt x="1876" y="1736"/>
                                        </a:lnTo>
                                        <a:lnTo>
                                          <a:pt x="1869" y="1749"/>
                                        </a:lnTo>
                                        <a:lnTo>
                                          <a:pt x="1862" y="1760"/>
                                        </a:lnTo>
                                        <a:lnTo>
                                          <a:pt x="1856" y="1769"/>
                                        </a:lnTo>
                                        <a:lnTo>
                                          <a:pt x="1850" y="1777"/>
                                        </a:lnTo>
                                        <a:lnTo>
                                          <a:pt x="1844" y="1788"/>
                                        </a:lnTo>
                                        <a:lnTo>
                                          <a:pt x="1835" y="1801"/>
                                        </a:lnTo>
                                        <a:lnTo>
                                          <a:pt x="1834" y="1808"/>
                                        </a:lnTo>
                                        <a:lnTo>
                                          <a:pt x="1830" y="1811"/>
                                        </a:lnTo>
                                        <a:lnTo>
                                          <a:pt x="1825" y="1814"/>
                                        </a:lnTo>
                                        <a:lnTo>
                                          <a:pt x="1821" y="1818"/>
                                        </a:lnTo>
                                        <a:lnTo>
                                          <a:pt x="1813" y="1824"/>
                                        </a:lnTo>
                                        <a:lnTo>
                                          <a:pt x="1810" y="1829"/>
                                        </a:lnTo>
                                        <a:lnTo>
                                          <a:pt x="1808" y="1833"/>
                                        </a:lnTo>
                                        <a:lnTo>
                                          <a:pt x="1806" y="1839"/>
                                        </a:lnTo>
                                        <a:lnTo>
                                          <a:pt x="1802" y="1849"/>
                                        </a:lnTo>
                                        <a:lnTo>
                                          <a:pt x="1797" y="1864"/>
                                        </a:lnTo>
                                        <a:lnTo>
                                          <a:pt x="1796" y="1880"/>
                                        </a:lnTo>
                                        <a:lnTo>
                                          <a:pt x="1794" y="1889"/>
                                        </a:lnTo>
                                        <a:lnTo>
                                          <a:pt x="1791" y="1896"/>
                                        </a:lnTo>
                                        <a:lnTo>
                                          <a:pt x="1788" y="1903"/>
                                        </a:lnTo>
                                        <a:lnTo>
                                          <a:pt x="1786" y="1911"/>
                                        </a:lnTo>
                                        <a:lnTo>
                                          <a:pt x="1781" y="1925"/>
                                        </a:lnTo>
                                        <a:lnTo>
                                          <a:pt x="1772" y="1937"/>
                                        </a:lnTo>
                                        <a:lnTo>
                                          <a:pt x="1772" y="1940"/>
                                        </a:lnTo>
                                        <a:lnTo>
                                          <a:pt x="1771" y="1943"/>
                                        </a:lnTo>
                                        <a:lnTo>
                                          <a:pt x="1769" y="1947"/>
                                        </a:lnTo>
                                        <a:lnTo>
                                          <a:pt x="1768" y="1953"/>
                                        </a:lnTo>
                                        <a:lnTo>
                                          <a:pt x="1765" y="1959"/>
                                        </a:lnTo>
                                        <a:lnTo>
                                          <a:pt x="1761" y="1965"/>
                                        </a:lnTo>
                                        <a:lnTo>
                                          <a:pt x="1753" y="1969"/>
                                        </a:lnTo>
                                        <a:lnTo>
                                          <a:pt x="1741" y="1975"/>
                                        </a:lnTo>
                                        <a:lnTo>
                                          <a:pt x="1733" y="1962"/>
                                        </a:lnTo>
                                        <a:lnTo>
                                          <a:pt x="1730" y="1947"/>
                                        </a:lnTo>
                                        <a:lnTo>
                                          <a:pt x="1730" y="1931"/>
                                        </a:lnTo>
                                        <a:lnTo>
                                          <a:pt x="1730" y="1917"/>
                                        </a:lnTo>
                                        <a:lnTo>
                                          <a:pt x="1728" y="1902"/>
                                        </a:lnTo>
                                        <a:lnTo>
                                          <a:pt x="1728" y="1877"/>
                                        </a:lnTo>
                                        <a:lnTo>
                                          <a:pt x="1730" y="1852"/>
                                        </a:lnTo>
                                        <a:lnTo>
                                          <a:pt x="1733" y="1829"/>
                                        </a:lnTo>
                                        <a:lnTo>
                                          <a:pt x="1733" y="1823"/>
                                        </a:lnTo>
                                        <a:lnTo>
                                          <a:pt x="1733" y="1810"/>
                                        </a:lnTo>
                                        <a:lnTo>
                                          <a:pt x="1733" y="1791"/>
                                        </a:lnTo>
                                        <a:lnTo>
                                          <a:pt x="1733" y="1770"/>
                                        </a:lnTo>
                                        <a:lnTo>
                                          <a:pt x="1733" y="1748"/>
                                        </a:lnTo>
                                        <a:lnTo>
                                          <a:pt x="1731" y="1727"/>
                                        </a:lnTo>
                                        <a:lnTo>
                                          <a:pt x="1728" y="1710"/>
                                        </a:lnTo>
                                        <a:lnTo>
                                          <a:pt x="1725" y="1698"/>
                                        </a:lnTo>
                                        <a:lnTo>
                                          <a:pt x="1721" y="1703"/>
                                        </a:lnTo>
                                        <a:lnTo>
                                          <a:pt x="1718" y="1707"/>
                                        </a:lnTo>
                                        <a:lnTo>
                                          <a:pt x="1717" y="1710"/>
                                        </a:lnTo>
                                        <a:lnTo>
                                          <a:pt x="1715" y="1711"/>
                                        </a:lnTo>
                                        <a:lnTo>
                                          <a:pt x="1712" y="1713"/>
                                        </a:lnTo>
                                        <a:lnTo>
                                          <a:pt x="1711" y="1713"/>
                                        </a:lnTo>
                                        <a:lnTo>
                                          <a:pt x="1708" y="1714"/>
                                        </a:lnTo>
                                        <a:lnTo>
                                          <a:pt x="1703" y="1711"/>
                                        </a:lnTo>
                                        <a:lnTo>
                                          <a:pt x="1700" y="1707"/>
                                        </a:lnTo>
                                        <a:lnTo>
                                          <a:pt x="1697" y="1703"/>
                                        </a:lnTo>
                                        <a:lnTo>
                                          <a:pt x="1695" y="1698"/>
                                        </a:lnTo>
                                        <a:lnTo>
                                          <a:pt x="1692" y="1695"/>
                                        </a:lnTo>
                                        <a:lnTo>
                                          <a:pt x="1692" y="1694"/>
                                        </a:lnTo>
                                        <a:lnTo>
                                          <a:pt x="1690" y="1691"/>
                                        </a:lnTo>
                                        <a:lnTo>
                                          <a:pt x="1690" y="1689"/>
                                        </a:lnTo>
                                        <a:lnTo>
                                          <a:pt x="1689" y="1688"/>
                                        </a:lnTo>
                                        <a:lnTo>
                                          <a:pt x="1689" y="1689"/>
                                        </a:lnTo>
                                        <a:lnTo>
                                          <a:pt x="1690" y="1682"/>
                                        </a:lnTo>
                                        <a:lnTo>
                                          <a:pt x="1690" y="1676"/>
                                        </a:lnTo>
                                        <a:lnTo>
                                          <a:pt x="1690" y="1670"/>
                                        </a:lnTo>
                                        <a:lnTo>
                                          <a:pt x="1683" y="1660"/>
                                        </a:lnTo>
                                        <a:lnTo>
                                          <a:pt x="1678" y="1648"/>
                                        </a:lnTo>
                                        <a:lnTo>
                                          <a:pt x="1675" y="1635"/>
                                        </a:lnTo>
                                        <a:lnTo>
                                          <a:pt x="1670" y="1625"/>
                                        </a:lnTo>
                                        <a:lnTo>
                                          <a:pt x="1659" y="1616"/>
                                        </a:lnTo>
                                        <a:lnTo>
                                          <a:pt x="1567" y="1598"/>
                                        </a:lnTo>
                                        <a:lnTo>
                                          <a:pt x="1562" y="1598"/>
                                        </a:lnTo>
                                        <a:lnTo>
                                          <a:pt x="1552" y="1594"/>
                                        </a:lnTo>
                                        <a:lnTo>
                                          <a:pt x="1536" y="1587"/>
                                        </a:lnTo>
                                        <a:lnTo>
                                          <a:pt x="1518" y="1578"/>
                                        </a:lnTo>
                                        <a:lnTo>
                                          <a:pt x="1499" y="1569"/>
                                        </a:lnTo>
                                        <a:lnTo>
                                          <a:pt x="1480" y="1560"/>
                                        </a:lnTo>
                                        <a:lnTo>
                                          <a:pt x="1461" y="1551"/>
                                        </a:lnTo>
                                        <a:lnTo>
                                          <a:pt x="1447" y="1544"/>
                                        </a:lnTo>
                                        <a:lnTo>
                                          <a:pt x="1436" y="1538"/>
                                        </a:lnTo>
                                        <a:lnTo>
                                          <a:pt x="1433" y="1537"/>
                                        </a:lnTo>
                                        <a:lnTo>
                                          <a:pt x="1423" y="1530"/>
                                        </a:lnTo>
                                        <a:lnTo>
                                          <a:pt x="1416" y="1524"/>
                                        </a:lnTo>
                                        <a:lnTo>
                                          <a:pt x="1408" y="1512"/>
                                        </a:lnTo>
                                        <a:lnTo>
                                          <a:pt x="1401" y="1500"/>
                                        </a:lnTo>
                                        <a:lnTo>
                                          <a:pt x="1394" y="1486"/>
                                        </a:lnTo>
                                        <a:lnTo>
                                          <a:pt x="1385" y="1472"/>
                                        </a:lnTo>
                                        <a:lnTo>
                                          <a:pt x="1370" y="1475"/>
                                        </a:lnTo>
                                        <a:lnTo>
                                          <a:pt x="1357" y="1478"/>
                                        </a:lnTo>
                                        <a:lnTo>
                                          <a:pt x="1359" y="1483"/>
                                        </a:lnTo>
                                        <a:lnTo>
                                          <a:pt x="1363" y="1493"/>
                                        </a:lnTo>
                                        <a:lnTo>
                                          <a:pt x="1369" y="1506"/>
                                        </a:lnTo>
                                        <a:lnTo>
                                          <a:pt x="1378" y="1522"/>
                                        </a:lnTo>
                                        <a:lnTo>
                                          <a:pt x="1388" y="1537"/>
                                        </a:lnTo>
                                        <a:lnTo>
                                          <a:pt x="1398" y="1549"/>
                                        </a:lnTo>
                                        <a:lnTo>
                                          <a:pt x="1411" y="1556"/>
                                        </a:lnTo>
                                        <a:lnTo>
                                          <a:pt x="1420" y="1573"/>
                                        </a:lnTo>
                                        <a:lnTo>
                                          <a:pt x="1426" y="1585"/>
                                        </a:lnTo>
                                        <a:lnTo>
                                          <a:pt x="1432" y="1594"/>
                                        </a:lnTo>
                                        <a:lnTo>
                                          <a:pt x="1436" y="1598"/>
                                        </a:lnTo>
                                        <a:lnTo>
                                          <a:pt x="1442" y="1601"/>
                                        </a:lnTo>
                                        <a:lnTo>
                                          <a:pt x="1448" y="1603"/>
                                        </a:lnTo>
                                        <a:lnTo>
                                          <a:pt x="1455" y="1604"/>
                                        </a:lnTo>
                                        <a:lnTo>
                                          <a:pt x="1463" y="1597"/>
                                        </a:lnTo>
                                        <a:lnTo>
                                          <a:pt x="1467" y="1594"/>
                                        </a:lnTo>
                                        <a:lnTo>
                                          <a:pt x="1473" y="1593"/>
                                        </a:lnTo>
                                        <a:lnTo>
                                          <a:pt x="1480" y="1593"/>
                                        </a:lnTo>
                                        <a:lnTo>
                                          <a:pt x="1483" y="1590"/>
                                        </a:lnTo>
                                        <a:lnTo>
                                          <a:pt x="1489" y="1585"/>
                                        </a:lnTo>
                                        <a:lnTo>
                                          <a:pt x="1494" y="1581"/>
                                        </a:lnTo>
                                        <a:lnTo>
                                          <a:pt x="1505" y="1593"/>
                                        </a:lnTo>
                                        <a:lnTo>
                                          <a:pt x="1516" y="1600"/>
                                        </a:lnTo>
                                        <a:lnTo>
                                          <a:pt x="1521" y="1604"/>
                                        </a:lnTo>
                                        <a:lnTo>
                                          <a:pt x="1526" y="1607"/>
                                        </a:lnTo>
                                        <a:lnTo>
                                          <a:pt x="1530" y="1609"/>
                                        </a:lnTo>
                                        <a:lnTo>
                                          <a:pt x="1536" y="1610"/>
                                        </a:lnTo>
                                        <a:lnTo>
                                          <a:pt x="1535" y="1613"/>
                                        </a:lnTo>
                                        <a:lnTo>
                                          <a:pt x="1530" y="1623"/>
                                        </a:lnTo>
                                        <a:lnTo>
                                          <a:pt x="1523" y="1638"/>
                                        </a:lnTo>
                                        <a:lnTo>
                                          <a:pt x="1514" y="1656"/>
                                        </a:lnTo>
                                        <a:lnTo>
                                          <a:pt x="1502" y="1678"/>
                                        </a:lnTo>
                                        <a:lnTo>
                                          <a:pt x="1491" y="1700"/>
                                        </a:lnTo>
                                        <a:lnTo>
                                          <a:pt x="1476" y="1723"/>
                                        </a:lnTo>
                                        <a:lnTo>
                                          <a:pt x="1461" y="1747"/>
                                        </a:lnTo>
                                        <a:lnTo>
                                          <a:pt x="1447" y="1769"/>
                                        </a:lnTo>
                                        <a:lnTo>
                                          <a:pt x="1430" y="1788"/>
                                        </a:lnTo>
                                        <a:lnTo>
                                          <a:pt x="1414" y="1804"/>
                                        </a:lnTo>
                                        <a:lnTo>
                                          <a:pt x="1400" y="1815"/>
                                        </a:lnTo>
                                        <a:lnTo>
                                          <a:pt x="1385" y="1821"/>
                                        </a:lnTo>
                                        <a:lnTo>
                                          <a:pt x="1383" y="1821"/>
                                        </a:lnTo>
                                        <a:lnTo>
                                          <a:pt x="1383" y="1821"/>
                                        </a:lnTo>
                                        <a:lnTo>
                                          <a:pt x="1383" y="1821"/>
                                        </a:lnTo>
                                        <a:lnTo>
                                          <a:pt x="1382" y="1823"/>
                                        </a:lnTo>
                                        <a:lnTo>
                                          <a:pt x="1381" y="1823"/>
                                        </a:lnTo>
                                        <a:lnTo>
                                          <a:pt x="1375" y="1826"/>
                                        </a:lnTo>
                                        <a:lnTo>
                                          <a:pt x="1370" y="1829"/>
                                        </a:lnTo>
                                        <a:lnTo>
                                          <a:pt x="1364" y="1832"/>
                                        </a:lnTo>
                                        <a:lnTo>
                                          <a:pt x="1363" y="1832"/>
                                        </a:lnTo>
                                        <a:lnTo>
                                          <a:pt x="1363" y="1832"/>
                                        </a:lnTo>
                                        <a:lnTo>
                                          <a:pt x="1342" y="1839"/>
                                        </a:lnTo>
                                        <a:lnTo>
                                          <a:pt x="1323" y="1848"/>
                                        </a:lnTo>
                                        <a:lnTo>
                                          <a:pt x="1303" y="1856"/>
                                        </a:lnTo>
                                        <a:lnTo>
                                          <a:pt x="1301" y="1856"/>
                                        </a:lnTo>
                                        <a:lnTo>
                                          <a:pt x="1285" y="1852"/>
                                        </a:lnTo>
                                        <a:lnTo>
                                          <a:pt x="1270" y="1848"/>
                                        </a:lnTo>
                                        <a:lnTo>
                                          <a:pt x="1259" y="1842"/>
                                        </a:lnTo>
                                        <a:lnTo>
                                          <a:pt x="1248" y="1834"/>
                                        </a:lnTo>
                                        <a:lnTo>
                                          <a:pt x="1243" y="1827"/>
                                        </a:lnTo>
                                        <a:lnTo>
                                          <a:pt x="1241" y="1815"/>
                                        </a:lnTo>
                                        <a:lnTo>
                                          <a:pt x="1243" y="1802"/>
                                        </a:lnTo>
                                        <a:lnTo>
                                          <a:pt x="1244" y="1799"/>
                                        </a:lnTo>
                                        <a:lnTo>
                                          <a:pt x="1244" y="1795"/>
                                        </a:lnTo>
                                        <a:lnTo>
                                          <a:pt x="1244" y="1791"/>
                                        </a:lnTo>
                                        <a:lnTo>
                                          <a:pt x="1244" y="1788"/>
                                        </a:lnTo>
                                        <a:lnTo>
                                          <a:pt x="1243" y="1785"/>
                                        </a:lnTo>
                                        <a:lnTo>
                                          <a:pt x="1240" y="1780"/>
                                        </a:lnTo>
                                        <a:lnTo>
                                          <a:pt x="1237" y="1777"/>
                                        </a:lnTo>
                                        <a:lnTo>
                                          <a:pt x="1234" y="1773"/>
                                        </a:lnTo>
                                        <a:lnTo>
                                          <a:pt x="1232" y="1767"/>
                                        </a:lnTo>
                                        <a:lnTo>
                                          <a:pt x="1231" y="1763"/>
                                        </a:lnTo>
                                        <a:lnTo>
                                          <a:pt x="1228" y="1758"/>
                                        </a:lnTo>
                                        <a:lnTo>
                                          <a:pt x="1215" y="1752"/>
                                        </a:lnTo>
                                        <a:lnTo>
                                          <a:pt x="1209" y="1745"/>
                                        </a:lnTo>
                                        <a:lnTo>
                                          <a:pt x="1207" y="1733"/>
                                        </a:lnTo>
                                        <a:lnTo>
                                          <a:pt x="1207" y="1716"/>
                                        </a:lnTo>
                                        <a:lnTo>
                                          <a:pt x="1197" y="1707"/>
                                        </a:lnTo>
                                        <a:lnTo>
                                          <a:pt x="1191" y="1701"/>
                                        </a:lnTo>
                                        <a:lnTo>
                                          <a:pt x="1187" y="1698"/>
                                        </a:lnTo>
                                        <a:lnTo>
                                          <a:pt x="1185" y="1695"/>
                                        </a:lnTo>
                                        <a:lnTo>
                                          <a:pt x="1184" y="1694"/>
                                        </a:lnTo>
                                        <a:lnTo>
                                          <a:pt x="1180" y="1675"/>
                                        </a:lnTo>
                                        <a:lnTo>
                                          <a:pt x="1172" y="1657"/>
                                        </a:lnTo>
                                        <a:lnTo>
                                          <a:pt x="1160" y="1641"/>
                                        </a:lnTo>
                                        <a:lnTo>
                                          <a:pt x="1150" y="1625"/>
                                        </a:lnTo>
                                        <a:lnTo>
                                          <a:pt x="1140" y="1607"/>
                                        </a:lnTo>
                                        <a:lnTo>
                                          <a:pt x="1140" y="1606"/>
                                        </a:lnTo>
                                        <a:lnTo>
                                          <a:pt x="1141" y="1603"/>
                                        </a:lnTo>
                                        <a:lnTo>
                                          <a:pt x="1143" y="1600"/>
                                        </a:lnTo>
                                        <a:lnTo>
                                          <a:pt x="1143" y="1598"/>
                                        </a:lnTo>
                                        <a:lnTo>
                                          <a:pt x="1137" y="1588"/>
                                        </a:lnTo>
                                        <a:lnTo>
                                          <a:pt x="1128" y="1576"/>
                                        </a:lnTo>
                                        <a:lnTo>
                                          <a:pt x="1116" y="1560"/>
                                        </a:lnTo>
                                        <a:lnTo>
                                          <a:pt x="1103" y="1543"/>
                                        </a:lnTo>
                                        <a:lnTo>
                                          <a:pt x="1090" y="1525"/>
                                        </a:lnTo>
                                        <a:lnTo>
                                          <a:pt x="1077" y="1508"/>
                                        </a:lnTo>
                                        <a:lnTo>
                                          <a:pt x="1064" y="1490"/>
                                        </a:lnTo>
                                        <a:lnTo>
                                          <a:pt x="1052" y="1475"/>
                                        </a:lnTo>
                                        <a:lnTo>
                                          <a:pt x="1043" y="1464"/>
                                        </a:lnTo>
                                        <a:lnTo>
                                          <a:pt x="1037" y="1456"/>
                                        </a:lnTo>
                                        <a:lnTo>
                                          <a:pt x="1036" y="1453"/>
                                        </a:lnTo>
                                        <a:lnTo>
                                          <a:pt x="1037" y="1449"/>
                                        </a:lnTo>
                                        <a:lnTo>
                                          <a:pt x="1039" y="1444"/>
                                        </a:lnTo>
                                        <a:lnTo>
                                          <a:pt x="1049" y="1443"/>
                                        </a:lnTo>
                                        <a:lnTo>
                                          <a:pt x="1059" y="1439"/>
                                        </a:lnTo>
                                        <a:lnTo>
                                          <a:pt x="1068" y="1434"/>
                                        </a:lnTo>
                                        <a:lnTo>
                                          <a:pt x="1077" y="1425"/>
                                        </a:lnTo>
                                        <a:lnTo>
                                          <a:pt x="1083" y="1414"/>
                                        </a:lnTo>
                                        <a:lnTo>
                                          <a:pt x="1090" y="1396"/>
                                        </a:lnTo>
                                        <a:lnTo>
                                          <a:pt x="1094" y="1373"/>
                                        </a:lnTo>
                                        <a:lnTo>
                                          <a:pt x="1099" y="1343"/>
                                        </a:lnTo>
                                        <a:lnTo>
                                          <a:pt x="1102" y="1304"/>
                                        </a:lnTo>
                                        <a:lnTo>
                                          <a:pt x="1097" y="1301"/>
                                        </a:lnTo>
                                        <a:lnTo>
                                          <a:pt x="1090" y="1296"/>
                                        </a:lnTo>
                                        <a:lnTo>
                                          <a:pt x="1083" y="1295"/>
                                        </a:lnTo>
                                        <a:lnTo>
                                          <a:pt x="1074" y="1298"/>
                                        </a:lnTo>
                                        <a:lnTo>
                                          <a:pt x="1064" y="1305"/>
                                        </a:lnTo>
                                        <a:lnTo>
                                          <a:pt x="1052" y="1320"/>
                                        </a:lnTo>
                                        <a:lnTo>
                                          <a:pt x="1056" y="1326"/>
                                        </a:lnTo>
                                        <a:lnTo>
                                          <a:pt x="1061" y="1330"/>
                                        </a:lnTo>
                                        <a:lnTo>
                                          <a:pt x="1065" y="1334"/>
                                        </a:lnTo>
                                        <a:lnTo>
                                          <a:pt x="1068" y="1339"/>
                                        </a:lnTo>
                                        <a:lnTo>
                                          <a:pt x="1062" y="1349"/>
                                        </a:lnTo>
                                        <a:lnTo>
                                          <a:pt x="1058" y="1356"/>
                                        </a:lnTo>
                                        <a:lnTo>
                                          <a:pt x="1050" y="1359"/>
                                        </a:lnTo>
                                        <a:lnTo>
                                          <a:pt x="1040" y="1358"/>
                                        </a:lnTo>
                                        <a:lnTo>
                                          <a:pt x="1025" y="1352"/>
                                        </a:lnTo>
                                        <a:lnTo>
                                          <a:pt x="1025" y="1348"/>
                                        </a:lnTo>
                                        <a:lnTo>
                                          <a:pt x="1025" y="1343"/>
                                        </a:lnTo>
                                        <a:lnTo>
                                          <a:pt x="1030" y="1337"/>
                                        </a:lnTo>
                                        <a:lnTo>
                                          <a:pt x="1034" y="1333"/>
                                        </a:lnTo>
                                        <a:lnTo>
                                          <a:pt x="1040" y="1327"/>
                                        </a:lnTo>
                                        <a:lnTo>
                                          <a:pt x="1037" y="1321"/>
                                        </a:lnTo>
                                        <a:lnTo>
                                          <a:pt x="1034" y="1317"/>
                                        </a:lnTo>
                                        <a:lnTo>
                                          <a:pt x="1030" y="1312"/>
                                        </a:lnTo>
                                        <a:lnTo>
                                          <a:pt x="1024" y="1308"/>
                                        </a:lnTo>
                                        <a:lnTo>
                                          <a:pt x="1012" y="1302"/>
                                        </a:lnTo>
                                        <a:lnTo>
                                          <a:pt x="1002" y="1310"/>
                                        </a:lnTo>
                                        <a:lnTo>
                                          <a:pt x="993" y="1318"/>
                                        </a:lnTo>
                                        <a:lnTo>
                                          <a:pt x="981" y="1324"/>
                                        </a:lnTo>
                                        <a:lnTo>
                                          <a:pt x="967" y="1315"/>
                                        </a:lnTo>
                                        <a:lnTo>
                                          <a:pt x="949" y="1310"/>
                                        </a:lnTo>
                                        <a:lnTo>
                                          <a:pt x="933" y="1304"/>
                                        </a:lnTo>
                                        <a:lnTo>
                                          <a:pt x="917" y="1296"/>
                                        </a:lnTo>
                                        <a:lnTo>
                                          <a:pt x="901" y="1286"/>
                                        </a:lnTo>
                                        <a:lnTo>
                                          <a:pt x="889" y="1273"/>
                                        </a:lnTo>
                                        <a:lnTo>
                                          <a:pt x="895" y="1260"/>
                                        </a:lnTo>
                                        <a:lnTo>
                                          <a:pt x="902" y="1251"/>
                                        </a:lnTo>
                                        <a:lnTo>
                                          <a:pt x="910" y="1248"/>
                                        </a:lnTo>
                                        <a:lnTo>
                                          <a:pt x="920" y="1247"/>
                                        </a:lnTo>
                                        <a:lnTo>
                                          <a:pt x="918" y="1242"/>
                                        </a:lnTo>
                                        <a:lnTo>
                                          <a:pt x="917" y="1238"/>
                                        </a:lnTo>
                                        <a:lnTo>
                                          <a:pt x="917" y="1233"/>
                                        </a:lnTo>
                                        <a:lnTo>
                                          <a:pt x="917" y="1229"/>
                                        </a:lnTo>
                                        <a:lnTo>
                                          <a:pt x="915" y="1214"/>
                                        </a:lnTo>
                                        <a:lnTo>
                                          <a:pt x="910" y="1207"/>
                                        </a:lnTo>
                                        <a:lnTo>
                                          <a:pt x="904" y="1203"/>
                                        </a:lnTo>
                                        <a:lnTo>
                                          <a:pt x="896" y="1203"/>
                                        </a:lnTo>
                                        <a:lnTo>
                                          <a:pt x="886" y="1207"/>
                                        </a:lnTo>
                                        <a:lnTo>
                                          <a:pt x="877" y="1213"/>
                                        </a:lnTo>
                                        <a:lnTo>
                                          <a:pt x="868" y="1219"/>
                                        </a:lnTo>
                                        <a:lnTo>
                                          <a:pt x="860" y="1227"/>
                                        </a:lnTo>
                                        <a:lnTo>
                                          <a:pt x="851" y="1233"/>
                                        </a:lnTo>
                                        <a:lnTo>
                                          <a:pt x="845" y="1232"/>
                                        </a:lnTo>
                                        <a:lnTo>
                                          <a:pt x="838" y="1229"/>
                                        </a:lnTo>
                                        <a:lnTo>
                                          <a:pt x="832" y="1226"/>
                                        </a:lnTo>
                                        <a:lnTo>
                                          <a:pt x="829" y="1229"/>
                                        </a:lnTo>
                                        <a:lnTo>
                                          <a:pt x="824" y="1230"/>
                                        </a:lnTo>
                                        <a:lnTo>
                                          <a:pt x="832" y="1236"/>
                                        </a:lnTo>
                                        <a:lnTo>
                                          <a:pt x="838" y="1242"/>
                                        </a:lnTo>
                                        <a:lnTo>
                                          <a:pt x="845" y="1247"/>
                                        </a:lnTo>
                                        <a:lnTo>
                                          <a:pt x="844" y="1251"/>
                                        </a:lnTo>
                                        <a:lnTo>
                                          <a:pt x="844" y="1255"/>
                                        </a:lnTo>
                                        <a:lnTo>
                                          <a:pt x="849" y="1260"/>
                                        </a:lnTo>
                                        <a:lnTo>
                                          <a:pt x="855" y="1264"/>
                                        </a:lnTo>
                                        <a:lnTo>
                                          <a:pt x="860" y="1270"/>
                                        </a:lnTo>
                                        <a:lnTo>
                                          <a:pt x="858" y="1271"/>
                                        </a:lnTo>
                                        <a:lnTo>
                                          <a:pt x="855" y="1273"/>
                                        </a:lnTo>
                                        <a:lnTo>
                                          <a:pt x="851" y="1274"/>
                                        </a:lnTo>
                                        <a:lnTo>
                                          <a:pt x="844" y="1279"/>
                                        </a:lnTo>
                                        <a:lnTo>
                                          <a:pt x="830" y="1285"/>
                                        </a:lnTo>
                                        <a:lnTo>
                                          <a:pt x="829" y="1289"/>
                                        </a:lnTo>
                                        <a:lnTo>
                                          <a:pt x="827" y="1293"/>
                                        </a:lnTo>
                                        <a:lnTo>
                                          <a:pt x="813" y="1298"/>
                                        </a:lnTo>
                                        <a:lnTo>
                                          <a:pt x="798" y="1305"/>
                                        </a:lnTo>
                                        <a:lnTo>
                                          <a:pt x="783" y="1312"/>
                                        </a:lnTo>
                                        <a:lnTo>
                                          <a:pt x="775" y="1296"/>
                                        </a:lnTo>
                                        <a:lnTo>
                                          <a:pt x="766" y="1279"/>
                                        </a:lnTo>
                                        <a:lnTo>
                                          <a:pt x="758" y="1261"/>
                                        </a:lnTo>
                                        <a:lnTo>
                                          <a:pt x="747" y="1245"/>
                                        </a:lnTo>
                                        <a:lnTo>
                                          <a:pt x="744" y="1248"/>
                                        </a:lnTo>
                                        <a:lnTo>
                                          <a:pt x="741" y="1251"/>
                                        </a:lnTo>
                                        <a:lnTo>
                                          <a:pt x="736" y="1249"/>
                                        </a:lnTo>
                                        <a:lnTo>
                                          <a:pt x="733" y="1248"/>
                                        </a:lnTo>
                                        <a:lnTo>
                                          <a:pt x="732" y="1245"/>
                                        </a:lnTo>
                                        <a:lnTo>
                                          <a:pt x="729" y="1244"/>
                                        </a:lnTo>
                                        <a:lnTo>
                                          <a:pt x="728" y="1241"/>
                                        </a:lnTo>
                                        <a:lnTo>
                                          <a:pt x="725" y="1238"/>
                                        </a:lnTo>
                                        <a:lnTo>
                                          <a:pt x="722" y="1232"/>
                                        </a:lnTo>
                                        <a:lnTo>
                                          <a:pt x="722" y="1229"/>
                                        </a:lnTo>
                                        <a:lnTo>
                                          <a:pt x="720" y="1226"/>
                                        </a:lnTo>
                                        <a:lnTo>
                                          <a:pt x="720" y="1223"/>
                                        </a:lnTo>
                                        <a:lnTo>
                                          <a:pt x="719" y="1217"/>
                                        </a:lnTo>
                                        <a:lnTo>
                                          <a:pt x="707" y="1198"/>
                                        </a:lnTo>
                                        <a:lnTo>
                                          <a:pt x="698" y="1185"/>
                                        </a:lnTo>
                                        <a:lnTo>
                                          <a:pt x="691" y="1175"/>
                                        </a:lnTo>
                                        <a:lnTo>
                                          <a:pt x="685" y="1169"/>
                                        </a:lnTo>
                                        <a:lnTo>
                                          <a:pt x="678" y="1164"/>
                                        </a:lnTo>
                                        <a:lnTo>
                                          <a:pt x="667" y="1161"/>
                                        </a:lnTo>
                                        <a:lnTo>
                                          <a:pt x="656" y="1159"/>
                                        </a:lnTo>
                                        <a:lnTo>
                                          <a:pt x="635" y="1142"/>
                                        </a:lnTo>
                                        <a:lnTo>
                                          <a:pt x="613" y="1128"/>
                                        </a:lnTo>
                                        <a:lnTo>
                                          <a:pt x="591" y="1115"/>
                                        </a:lnTo>
                                        <a:lnTo>
                                          <a:pt x="572" y="1097"/>
                                        </a:lnTo>
                                        <a:lnTo>
                                          <a:pt x="572" y="1097"/>
                                        </a:lnTo>
                                        <a:lnTo>
                                          <a:pt x="571" y="1097"/>
                                        </a:lnTo>
                                        <a:lnTo>
                                          <a:pt x="569" y="1097"/>
                                        </a:lnTo>
                                        <a:lnTo>
                                          <a:pt x="566" y="1095"/>
                                        </a:lnTo>
                                        <a:lnTo>
                                          <a:pt x="560" y="1094"/>
                                        </a:lnTo>
                                        <a:lnTo>
                                          <a:pt x="554" y="1093"/>
                                        </a:lnTo>
                                        <a:lnTo>
                                          <a:pt x="549" y="1093"/>
                                        </a:lnTo>
                                        <a:lnTo>
                                          <a:pt x="543" y="1101"/>
                                        </a:lnTo>
                                        <a:lnTo>
                                          <a:pt x="540" y="1107"/>
                                        </a:lnTo>
                                        <a:lnTo>
                                          <a:pt x="540" y="1112"/>
                                        </a:lnTo>
                                        <a:lnTo>
                                          <a:pt x="540" y="1117"/>
                                        </a:lnTo>
                                        <a:lnTo>
                                          <a:pt x="543" y="1120"/>
                                        </a:lnTo>
                                        <a:lnTo>
                                          <a:pt x="547" y="1120"/>
                                        </a:lnTo>
                                        <a:lnTo>
                                          <a:pt x="554" y="1122"/>
                                        </a:lnTo>
                                        <a:lnTo>
                                          <a:pt x="566" y="1122"/>
                                        </a:lnTo>
                                        <a:lnTo>
                                          <a:pt x="566" y="1126"/>
                                        </a:lnTo>
                                        <a:lnTo>
                                          <a:pt x="568" y="1132"/>
                                        </a:lnTo>
                                        <a:lnTo>
                                          <a:pt x="581" y="1142"/>
                                        </a:lnTo>
                                        <a:lnTo>
                                          <a:pt x="588" y="1150"/>
                                        </a:lnTo>
                                        <a:lnTo>
                                          <a:pt x="594" y="1157"/>
                                        </a:lnTo>
                                        <a:lnTo>
                                          <a:pt x="596" y="1163"/>
                                        </a:lnTo>
                                        <a:lnTo>
                                          <a:pt x="597" y="1169"/>
                                        </a:lnTo>
                                        <a:lnTo>
                                          <a:pt x="603" y="1170"/>
                                        </a:lnTo>
                                        <a:lnTo>
                                          <a:pt x="609" y="1173"/>
                                        </a:lnTo>
                                        <a:lnTo>
                                          <a:pt x="613" y="1176"/>
                                        </a:lnTo>
                                        <a:lnTo>
                                          <a:pt x="637" y="1181"/>
                                        </a:lnTo>
                                        <a:lnTo>
                                          <a:pt x="640" y="1182"/>
                                        </a:lnTo>
                                        <a:lnTo>
                                          <a:pt x="647" y="1185"/>
                                        </a:lnTo>
                                        <a:lnTo>
                                          <a:pt x="657" y="1189"/>
                                        </a:lnTo>
                                        <a:lnTo>
                                          <a:pt x="669" y="1195"/>
                                        </a:lnTo>
                                        <a:lnTo>
                                          <a:pt x="682" y="1201"/>
                                        </a:lnTo>
                                        <a:lnTo>
                                          <a:pt x="689" y="1197"/>
                                        </a:lnTo>
                                        <a:lnTo>
                                          <a:pt x="694" y="1200"/>
                                        </a:lnTo>
                                        <a:lnTo>
                                          <a:pt x="697" y="1204"/>
                                        </a:lnTo>
                                        <a:lnTo>
                                          <a:pt x="695" y="1211"/>
                                        </a:lnTo>
                                        <a:lnTo>
                                          <a:pt x="697" y="1216"/>
                                        </a:lnTo>
                                        <a:lnTo>
                                          <a:pt x="701" y="1223"/>
                                        </a:lnTo>
                                        <a:lnTo>
                                          <a:pt x="703" y="1229"/>
                                        </a:lnTo>
                                        <a:lnTo>
                                          <a:pt x="703" y="1233"/>
                                        </a:lnTo>
                                        <a:lnTo>
                                          <a:pt x="689" y="1233"/>
                                        </a:lnTo>
                                        <a:lnTo>
                                          <a:pt x="679" y="1229"/>
                                        </a:lnTo>
                                        <a:lnTo>
                                          <a:pt x="669" y="1223"/>
                                        </a:lnTo>
                                        <a:lnTo>
                                          <a:pt x="657" y="1219"/>
                                        </a:lnTo>
                                        <a:lnTo>
                                          <a:pt x="654" y="1222"/>
                                        </a:lnTo>
                                        <a:lnTo>
                                          <a:pt x="653" y="1225"/>
                                        </a:lnTo>
                                        <a:lnTo>
                                          <a:pt x="659" y="1232"/>
                                        </a:lnTo>
                                        <a:lnTo>
                                          <a:pt x="660" y="1241"/>
                                        </a:lnTo>
                                        <a:lnTo>
                                          <a:pt x="660" y="1249"/>
                                        </a:lnTo>
                                        <a:lnTo>
                                          <a:pt x="659" y="1255"/>
                                        </a:lnTo>
                                        <a:lnTo>
                                          <a:pt x="656" y="1263"/>
                                        </a:lnTo>
                                        <a:lnTo>
                                          <a:pt x="648" y="1270"/>
                                        </a:lnTo>
                                        <a:lnTo>
                                          <a:pt x="638" y="1282"/>
                                        </a:lnTo>
                                        <a:lnTo>
                                          <a:pt x="623" y="1296"/>
                                        </a:lnTo>
                                        <a:lnTo>
                                          <a:pt x="623" y="1301"/>
                                        </a:lnTo>
                                        <a:lnTo>
                                          <a:pt x="625" y="1305"/>
                                        </a:lnTo>
                                        <a:lnTo>
                                          <a:pt x="623" y="1311"/>
                                        </a:lnTo>
                                        <a:lnTo>
                                          <a:pt x="620" y="1315"/>
                                        </a:lnTo>
                                        <a:lnTo>
                                          <a:pt x="618" y="1320"/>
                                        </a:lnTo>
                                        <a:lnTo>
                                          <a:pt x="612" y="1320"/>
                                        </a:lnTo>
                                        <a:lnTo>
                                          <a:pt x="603" y="1318"/>
                                        </a:lnTo>
                                        <a:lnTo>
                                          <a:pt x="594" y="1314"/>
                                        </a:lnTo>
                                        <a:lnTo>
                                          <a:pt x="582" y="1305"/>
                                        </a:lnTo>
                                        <a:lnTo>
                                          <a:pt x="578" y="1307"/>
                                        </a:lnTo>
                                        <a:lnTo>
                                          <a:pt x="575" y="1307"/>
                                        </a:lnTo>
                                        <a:lnTo>
                                          <a:pt x="571" y="1305"/>
                                        </a:lnTo>
                                        <a:lnTo>
                                          <a:pt x="563" y="1302"/>
                                        </a:lnTo>
                                        <a:lnTo>
                                          <a:pt x="553" y="1298"/>
                                        </a:lnTo>
                                        <a:lnTo>
                                          <a:pt x="538" y="1290"/>
                                        </a:lnTo>
                                        <a:lnTo>
                                          <a:pt x="538" y="1282"/>
                                        </a:lnTo>
                                        <a:lnTo>
                                          <a:pt x="563" y="1276"/>
                                        </a:lnTo>
                                        <a:lnTo>
                                          <a:pt x="588" y="1273"/>
                                        </a:lnTo>
                                        <a:lnTo>
                                          <a:pt x="613" y="1269"/>
                                        </a:lnTo>
                                        <a:lnTo>
                                          <a:pt x="619" y="1267"/>
                                        </a:lnTo>
                                        <a:lnTo>
                                          <a:pt x="625" y="1263"/>
                                        </a:lnTo>
                                        <a:lnTo>
                                          <a:pt x="631" y="1260"/>
                                        </a:lnTo>
                                        <a:lnTo>
                                          <a:pt x="635" y="1254"/>
                                        </a:lnTo>
                                        <a:lnTo>
                                          <a:pt x="629" y="1244"/>
                                        </a:lnTo>
                                        <a:lnTo>
                                          <a:pt x="625" y="1235"/>
                                        </a:lnTo>
                                        <a:lnTo>
                                          <a:pt x="619" y="1229"/>
                                        </a:lnTo>
                                        <a:lnTo>
                                          <a:pt x="610" y="1225"/>
                                        </a:lnTo>
                                        <a:lnTo>
                                          <a:pt x="598" y="1220"/>
                                        </a:lnTo>
                                        <a:lnTo>
                                          <a:pt x="582" y="1216"/>
                                        </a:lnTo>
                                        <a:lnTo>
                                          <a:pt x="572" y="1211"/>
                                        </a:lnTo>
                                        <a:lnTo>
                                          <a:pt x="565" y="1207"/>
                                        </a:lnTo>
                                        <a:lnTo>
                                          <a:pt x="554" y="1205"/>
                                        </a:lnTo>
                                        <a:lnTo>
                                          <a:pt x="544" y="1198"/>
                                        </a:lnTo>
                                        <a:lnTo>
                                          <a:pt x="528" y="1188"/>
                                        </a:lnTo>
                                        <a:lnTo>
                                          <a:pt x="524" y="1182"/>
                                        </a:lnTo>
                                        <a:lnTo>
                                          <a:pt x="518" y="1175"/>
                                        </a:lnTo>
                                        <a:lnTo>
                                          <a:pt x="512" y="1170"/>
                                        </a:lnTo>
                                        <a:lnTo>
                                          <a:pt x="506" y="1172"/>
                                        </a:lnTo>
                                        <a:lnTo>
                                          <a:pt x="500" y="1172"/>
                                        </a:lnTo>
                                        <a:lnTo>
                                          <a:pt x="494" y="1170"/>
                                        </a:lnTo>
                                        <a:lnTo>
                                          <a:pt x="493" y="1164"/>
                                        </a:lnTo>
                                        <a:lnTo>
                                          <a:pt x="491" y="1160"/>
                                        </a:lnTo>
                                        <a:lnTo>
                                          <a:pt x="490" y="1156"/>
                                        </a:lnTo>
                                        <a:lnTo>
                                          <a:pt x="488" y="1154"/>
                                        </a:lnTo>
                                        <a:lnTo>
                                          <a:pt x="487" y="1153"/>
                                        </a:lnTo>
                                        <a:lnTo>
                                          <a:pt x="484" y="1150"/>
                                        </a:lnTo>
                                        <a:lnTo>
                                          <a:pt x="480" y="1148"/>
                                        </a:lnTo>
                                        <a:lnTo>
                                          <a:pt x="480" y="1147"/>
                                        </a:lnTo>
                                        <a:lnTo>
                                          <a:pt x="478" y="1144"/>
                                        </a:lnTo>
                                        <a:lnTo>
                                          <a:pt x="474" y="1141"/>
                                        </a:lnTo>
                                        <a:lnTo>
                                          <a:pt x="466" y="1135"/>
                                        </a:lnTo>
                                        <a:lnTo>
                                          <a:pt x="455" y="1128"/>
                                        </a:lnTo>
                                        <a:lnTo>
                                          <a:pt x="437" y="1116"/>
                                        </a:lnTo>
                                        <a:lnTo>
                                          <a:pt x="431" y="1117"/>
                                        </a:lnTo>
                                        <a:lnTo>
                                          <a:pt x="425" y="1120"/>
                                        </a:lnTo>
                                        <a:lnTo>
                                          <a:pt x="424" y="1123"/>
                                        </a:lnTo>
                                        <a:lnTo>
                                          <a:pt x="422" y="1128"/>
                                        </a:lnTo>
                                        <a:lnTo>
                                          <a:pt x="422" y="1128"/>
                                        </a:lnTo>
                                        <a:lnTo>
                                          <a:pt x="421" y="1128"/>
                                        </a:lnTo>
                                        <a:lnTo>
                                          <a:pt x="418" y="1131"/>
                                        </a:lnTo>
                                        <a:lnTo>
                                          <a:pt x="414" y="1134"/>
                                        </a:lnTo>
                                        <a:lnTo>
                                          <a:pt x="415" y="1137"/>
                                        </a:lnTo>
                                        <a:lnTo>
                                          <a:pt x="415" y="1141"/>
                                        </a:lnTo>
                                        <a:lnTo>
                                          <a:pt x="412" y="1144"/>
                                        </a:lnTo>
                                        <a:lnTo>
                                          <a:pt x="409" y="1148"/>
                                        </a:lnTo>
                                        <a:lnTo>
                                          <a:pt x="409" y="1148"/>
                                        </a:lnTo>
                                        <a:lnTo>
                                          <a:pt x="408" y="1148"/>
                                        </a:lnTo>
                                        <a:lnTo>
                                          <a:pt x="408" y="1148"/>
                                        </a:lnTo>
                                        <a:lnTo>
                                          <a:pt x="408" y="1148"/>
                                        </a:lnTo>
                                        <a:lnTo>
                                          <a:pt x="408" y="1148"/>
                                        </a:lnTo>
                                        <a:lnTo>
                                          <a:pt x="408" y="1148"/>
                                        </a:lnTo>
                                        <a:lnTo>
                                          <a:pt x="408" y="1148"/>
                                        </a:lnTo>
                                        <a:lnTo>
                                          <a:pt x="406" y="1148"/>
                                        </a:lnTo>
                                        <a:lnTo>
                                          <a:pt x="405" y="1150"/>
                                        </a:lnTo>
                                        <a:lnTo>
                                          <a:pt x="402" y="1151"/>
                                        </a:lnTo>
                                        <a:lnTo>
                                          <a:pt x="397" y="1154"/>
                                        </a:lnTo>
                                        <a:lnTo>
                                          <a:pt x="395" y="1157"/>
                                        </a:lnTo>
                                        <a:lnTo>
                                          <a:pt x="389" y="1159"/>
                                        </a:lnTo>
                                        <a:lnTo>
                                          <a:pt x="378" y="1159"/>
                                        </a:lnTo>
                                        <a:lnTo>
                                          <a:pt x="364" y="1157"/>
                                        </a:lnTo>
                                        <a:lnTo>
                                          <a:pt x="343" y="1156"/>
                                        </a:lnTo>
                                        <a:lnTo>
                                          <a:pt x="314" y="1153"/>
                                        </a:lnTo>
                                        <a:lnTo>
                                          <a:pt x="312" y="1172"/>
                                        </a:lnTo>
                                        <a:lnTo>
                                          <a:pt x="312" y="1191"/>
                                        </a:lnTo>
                                        <a:lnTo>
                                          <a:pt x="308" y="1197"/>
                                        </a:lnTo>
                                        <a:lnTo>
                                          <a:pt x="306" y="1198"/>
                                        </a:lnTo>
                                        <a:lnTo>
                                          <a:pt x="301" y="1204"/>
                                        </a:lnTo>
                                        <a:lnTo>
                                          <a:pt x="292" y="1211"/>
                                        </a:lnTo>
                                        <a:lnTo>
                                          <a:pt x="283" y="1220"/>
                                        </a:lnTo>
                                        <a:lnTo>
                                          <a:pt x="271" y="1229"/>
                                        </a:lnTo>
                                        <a:lnTo>
                                          <a:pt x="267" y="1235"/>
                                        </a:lnTo>
                                        <a:lnTo>
                                          <a:pt x="262" y="1238"/>
                                        </a:lnTo>
                                        <a:lnTo>
                                          <a:pt x="261" y="1241"/>
                                        </a:lnTo>
                                        <a:lnTo>
                                          <a:pt x="258" y="1244"/>
                                        </a:lnTo>
                                        <a:lnTo>
                                          <a:pt x="257" y="1244"/>
                                        </a:lnTo>
                                        <a:lnTo>
                                          <a:pt x="254" y="1245"/>
                                        </a:lnTo>
                                        <a:lnTo>
                                          <a:pt x="252" y="1245"/>
                                        </a:lnTo>
                                        <a:lnTo>
                                          <a:pt x="249" y="1247"/>
                                        </a:lnTo>
                                        <a:lnTo>
                                          <a:pt x="249" y="1247"/>
                                        </a:lnTo>
                                        <a:lnTo>
                                          <a:pt x="248" y="1247"/>
                                        </a:lnTo>
                                        <a:lnTo>
                                          <a:pt x="248" y="1247"/>
                                        </a:lnTo>
                                        <a:lnTo>
                                          <a:pt x="248" y="1247"/>
                                        </a:lnTo>
                                        <a:lnTo>
                                          <a:pt x="248" y="1247"/>
                                        </a:lnTo>
                                        <a:lnTo>
                                          <a:pt x="246" y="1247"/>
                                        </a:lnTo>
                                        <a:lnTo>
                                          <a:pt x="246" y="1247"/>
                                        </a:lnTo>
                                        <a:lnTo>
                                          <a:pt x="246" y="1247"/>
                                        </a:lnTo>
                                        <a:lnTo>
                                          <a:pt x="245" y="1245"/>
                                        </a:lnTo>
                                        <a:lnTo>
                                          <a:pt x="243" y="1242"/>
                                        </a:lnTo>
                                        <a:lnTo>
                                          <a:pt x="238" y="1242"/>
                                        </a:lnTo>
                                        <a:lnTo>
                                          <a:pt x="235" y="1242"/>
                                        </a:lnTo>
                                        <a:lnTo>
                                          <a:pt x="232" y="1248"/>
                                        </a:lnTo>
                                        <a:lnTo>
                                          <a:pt x="229" y="1252"/>
                                        </a:lnTo>
                                        <a:lnTo>
                                          <a:pt x="229" y="1260"/>
                                        </a:lnTo>
                                        <a:lnTo>
                                          <a:pt x="229" y="1270"/>
                                        </a:lnTo>
                                        <a:lnTo>
                                          <a:pt x="230" y="1286"/>
                                        </a:lnTo>
                                        <a:lnTo>
                                          <a:pt x="232" y="1308"/>
                                        </a:lnTo>
                                        <a:lnTo>
                                          <a:pt x="230" y="1311"/>
                                        </a:lnTo>
                                        <a:lnTo>
                                          <a:pt x="226" y="1318"/>
                                        </a:lnTo>
                                        <a:lnTo>
                                          <a:pt x="218" y="1327"/>
                                        </a:lnTo>
                                        <a:lnTo>
                                          <a:pt x="208" y="1339"/>
                                        </a:lnTo>
                                        <a:lnTo>
                                          <a:pt x="195" y="1348"/>
                                        </a:lnTo>
                                        <a:lnTo>
                                          <a:pt x="177" y="1355"/>
                                        </a:lnTo>
                                        <a:lnTo>
                                          <a:pt x="155" y="1359"/>
                                        </a:lnTo>
                                        <a:lnTo>
                                          <a:pt x="155" y="1359"/>
                                        </a:lnTo>
                                        <a:lnTo>
                                          <a:pt x="155" y="1359"/>
                                        </a:lnTo>
                                        <a:lnTo>
                                          <a:pt x="155" y="1359"/>
                                        </a:lnTo>
                                        <a:lnTo>
                                          <a:pt x="155" y="1359"/>
                                        </a:lnTo>
                                        <a:lnTo>
                                          <a:pt x="155" y="1359"/>
                                        </a:lnTo>
                                        <a:lnTo>
                                          <a:pt x="155" y="1359"/>
                                        </a:lnTo>
                                        <a:lnTo>
                                          <a:pt x="154" y="1359"/>
                                        </a:lnTo>
                                        <a:lnTo>
                                          <a:pt x="152" y="1359"/>
                                        </a:lnTo>
                                        <a:lnTo>
                                          <a:pt x="129" y="1370"/>
                                        </a:lnTo>
                                        <a:lnTo>
                                          <a:pt x="107" y="1377"/>
                                        </a:lnTo>
                                        <a:lnTo>
                                          <a:pt x="107" y="1377"/>
                                        </a:lnTo>
                                        <a:lnTo>
                                          <a:pt x="105" y="1377"/>
                                        </a:lnTo>
                                        <a:lnTo>
                                          <a:pt x="105" y="1377"/>
                                        </a:lnTo>
                                        <a:lnTo>
                                          <a:pt x="105" y="1377"/>
                                        </a:lnTo>
                                        <a:lnTo>
                                          <a:pt x="105" y="1377"/>
                                        </a:lnTo>
                                        <a:lnTo>
                                          <a:pt x="104" y="1377"/>
                                        </a:lnTo>
                                        <a:lnTo>
                                          <a:pt x="103" y="1377"/>
                                        </a:lnTo>
                                        <a:lnTo>
                                          <a:pt x="101" y="1376"/>
                                        </a:lnTo>
                                        <a:lnTo>
                                          <a:pt x="94" y="1367"/>
                                        </a:lnTo>
                                        <a:lnTo>
                                          <a:pt x="88" y="1358"/>
                                        </a:lnTo>
                                        <a:lnTo>
                                          <a:pt x="81" y="1349"/>
                                        </a:lnTo>
                                        <a:lnTo>
                                          <a:pt x="70" y="1343"/>
                                        </a:lnTo>
                                        <a:lnTo>
                                          <a:pt x="66" y="1343"/>
                                        </a:lnTo>
                                        <a:lnTo>
                                          <a:pt x="61" y="1345"/>
                                        </a:lnTo>
                                        <a:lnTo>
                                          <a:pt x="57" y="1346"/>
                                        </a:lnTo>
                                        <a:lnTo>
                                          <a:pt x="54" y="1348"/>
                                        </a:lnTo>
                                        <a:lnTo>
                                          <a:pt x="50" y="1351"/>
                                        </a:lnTo>
                                        <a:lnTo>
                                          <a:pt x="47" y="1354"/>
                                        </a:lnTo>
                                        <a:lnTo>
                                          <a:pt x="42" y="1356"/>
                                        </a:lnTo>
                                        <a:lnTo>
                                          <a:pt x="38" y="1358"/>
                                        </a:lnTo>
                                        <a:lnTo>
                                          <a:pt x="32" y="1359"/>
                                        </a:lnTo>
                                        <a:lnTo>
                                          <a:pt x="28" y="1358"/>
                                        </a:lnTo>
                                        <a:lnTo>
                                          <a:pt x="23" y="1355"/>
                                        </a:lnTo>
                                        <a:lnTo>
                                          <a:pt x="19" y="1352"/>
                                        </a:lnTo>
                                        <a:lnTo>
                                          <a:pt x="16" y="1348"/>
                                        </a:lnTo>
                                        <a:lnTo>
                                          <a:pt x="13" y="1343"/>
                                        </a:lnTo>
                                        <a:lnTo>
                                          <a:pt x="10" y="1305"/>
                                        </a:lnTo>
                                        <a:lnTo>
                                          <a:pt x="9" y="1266"/>
                                        </a:lnTo>
                                        <a:lnTo>
                                          <a:pt x="7" y="1227"/>
                                        </a:lnTo>
                                        <a:lnTo>
                                          <a:pt x="0" y="1189"/>
                                        </a:lnTo>
                                        <a:lnTo>
                                          <a:pt x="13" y="1176"/>
                                        </a:lnTo>
                                        <a:lnTo>
                                          <a:pt x="29" y="1166"/>
                                        </a:lnTo>
                                        <a:lnTo>
                                          <a:pt x="50" y="1161"/>
                                        </a:lnTo>
                                        <a:lnTo>
                                          <a:pt x="70" y="1159"/>
                                        </a:lnTo>
                                        <a:lnTo>
                                          <a:pt x="91" y="1160"/>
                                        </a:lnTo>
                                        <a:lnTo>
                                          <a:pt x="110" y="1161"/>
                                        </a:lnTo>
                                        <a:lnTo>
                                          <a:pt x="127" y="1164"/>
                                        </a:lnTo>
                                        <a:lnTo>
                                          <a:pt x="142" y="1167"/>
                                        </a:lnTo>
                                        <a:lnTo>
                                          <a:pt x="151" y="1170"/>
                                        </a:lnTo>
                                        <a:lnTo>
                                          <a:pt x="155" y="1172"/>
                                        </a:lnTo>
                                        <a:lnTo>
                                          <a:pt x="160" y="1173"/>
                                        </a:lnTo>
                                        <a:lnTo>
                                          <a:pt x="164" y="1173"/>
                                        </a:lnTo>
                                        <a:lnTo>
                                          <a:pt x="172" y="1164"/>
                                        </a:lnTo>
                                        <a:lnTo>
                                          <a:pt x="179" y="1154"/>
                                        </a:lnTo>
                                        <a:lnTo>
                                          <a:pt x="188" y="1144"/>
                                        </a:lnTo>
                                        <a:lnTo>
                                          <a:pt x="182" y="1122"/>
                                        </a:lnTo>
                                        <a:lnTo>
                                          <a:pt x="179" y="1104"/>
                                        </a:lnTo>
                                        <a:lnTo>
                                          <a:pt x="173" y="1091"/>
                                        </a:lnTo>
                                        <a:lnTo>
                                          <a:pt x="167" y="1079"/>
                                        </a:lnTo>
                                        <a:lnTo>
                                          <a:pt x="157" y="1071"/>
                                        </a:lnTo>
                                        <a:lnTo>
                                          <a:pt x="144" y="1059"/>
                                        </a:lnTo>
                                        <a:lnTo>
                                          <a:pt x="125" y="1046"/>
                                        </a:lnTo>
                                        <a:lnTo>
                                          <a:pt x="119" y="1047"/>
                                        </a:lnTo>
                                        <a:lnTo>
                                          <a:pt x="113" y="1047"/>
                                        </a:lnTo>
                                        <a:lnTo>
                                          <a:pt x="107" y="1047"/>
                                        </a:lnTo>
                                        <a:lnTo>
                                          <a:pt x="97" y="1034"/>
                                        </a:lnTo>
                                        <a:lnTo>
                                          <a:pt x="91" y="1027"/>
                                        </a:lnTo>
                                        <a:lnTo>
                                          <a:pt x="88" y="1021"/>
                                        </a:lnTo>
                                        <a:lnTo>
                                          <a:pt x="86" y="1018"/>
                                        </a:lnTo>
                                        <a:lnTo>
                                          <a:pt x="86" y="1015"/>
                                        </a:lnTo>
                                        <a:lnTo>
                                          <a:pt x="91" y="1009"/>
                                        </a:lnTo>
                                        <a:lnTo>
                                          <a:pt x="97" y="1008"/>
                                        </a:lnTo>
                                        <a:lnTo>
                                          <a:pt x="104" y="1009"/>
                                        </a:lnTo>
                                        <a:lnTo>
                                          <a:pt x="117" y="1012"/>
                                        </a:lnTo>
                                        <a:lnTo>
                                          <a:pt x="122" y="1005"/>
                                        </a:lnTo>
                                        <a:lnTo>
                                          <a:pt x="126" y="1000"/>
                                        </a:lnTo>
                                        <a:lnTo>
                                          <a:pt x="135" y="999"/>
                                        </a:lnTo>
                                        <a:lnTo>
                                          <a:pt x="149" y="999"/>
                                        </a:lnTo>
                                        <a:lnTo>
                                          <a:pt x="149" y="988"/>
                                        </a:lnTo>
                                        <a:lnTo>
                                          <a:pt x="151" y="980"/>
                                        </a:lnTo>
                                        <a:lnTo>
                                          <a:pt x="154" y="974"/>
                                        </a:lnTo>
                                        <a:lnTo>
                                          <a:pt x="161" y="971"/>
                                        </a:lnTo>
                                        <a:lnTo>
                                          <a:pt x="173" y="972"/>
                                        </a:lnTo>
                                        <a:lnTo>
                                          <a:pt x="180" y="977"/>
                                        </a:lnTo>
                                        <a:lnTo>
                                          <a:pt x="188" y="983"/>
                                        </a:lnTo>
                                        <a:lnTo>
                                          <a:pt x="195" y="987"/>
                                        </a:lnTo>
                                        <a:lnTo>
                                          <a:pt x="199" y="986"/>
                                        </a:lnTo>
                                        <a:lnTo>
                                          <a:pt x="204" y="984"/>
                                        </a:lnTo>
                                        <a:lnTo>
                                          <a:pt x="205" y="981"/>
                                        </a:lnTo>
                                        <a:lnTo>
                                          <a:pt x="207" y="977"/>
                                        </a:lnTo>
                                        <a:lnTo>
                                          <a:pt x="213" y="975"/>
                                        </a:lnTo>
                                        <a:lnTo>
                                          <a:pt x="217" y="972"/>
                                        </a:lnTo>
                                        <a:lnTo>
                                          <a:pt x="221" y="971"/>
                                        </a:lnTo>
                                        <a:lnTo>
                                          <a:pt x="227" y="966"/>
                                        </a:lnTo>
                                        <a:lnTo>
                                          <a:pt x="236" y="961"/>
                                        </a:lnTo>
                                        <a:lnTo>
                                          <a:pt x="249" y="950"/>
                                        </a:lnTo>
                                        <a:lnTo>
                                          <a:pt x="245" y="947"/>
                                        </a:lnTo>
                                        <a:lnTo>
                                          <a:pt x="239" y="944"/>
                                        </a:lnTo>
                                        <a:lnTo>
                                          <a:pt x="235" y="940"/>
                                        </a:lnTo>
                                        <a:lnTo>
                                          <a:pt x="238" y="936"/>
                                        </a:lnTo>
                                        <a:lnTo>
                                          <a:pt x="240" y="931"/>
                                        </a:lnTo>
                                        <a:lnTo>
                                          <a:pt x="243" y="927"/>
                                        </a:lnTo>
                                        <a:lnTo>
                                          <a:pt x="255" y="925"/>
                                        </a:lnTo>
                                        <a:lnTo>
                                          <a:pt x="267" y="924"/>
                                        </a:lnTo>
                                        <a:lnTo>
                                          <a:pt x="277" y="912"/>
                                        </a:lnTo>
                                        <a:lnTo>
                                          <a:pt x="286" y="899"/>
                                        </a:lnTo>
                                        <a:lnTo>
                                          <a:pt x="293" y="886"/>
                                        </a:lnTo>
                                        <a:lnTo>
                                          <a:pt x="302" y="874"/>
                                        </a:lnTo>
                                        <a:lnTo>
                                          <a:pt x="299" y="855"/>
                                        </a:lnTo>
                                        <a:lnTo>
                                          <a:pt x="298" y="843"/>
                                        </a:lnTo>
                                        <a:lnTo>
                                          <a:pt x="298" y="837"/>
                                        </a:lnTo>
                                        <a:lnTo>
                                          <a:pt x="298" y="833"/>
                                        </a:lnTo>
                                        <a:lnTo>
                                          <a:pt x="298" y="829"/>
                                        </a:lnTo>
                                        <a:lnTo>
                                          <a:pt x="311" y="821"/>
                                        </a:lnTo>
                                        <a:lnTo>
                                          <a:pt x="321" y="818"/>
                                        </a:lnTo>
                                        <a:lnTo>
                                          <a:pt x="330" y="817"/>
                                        </a:lnTo>
                                        <a:lnTo>
                                          <a:pt x="342" y="817"/>
                                        </a:lnTo>
                                        <a:lnTo>
                                          <a:pt x="355" y="820"/>
                                        </a:lnTo>
                                        <a:lnTo>
                                          <a:pt x="364" y="821"/>
                                        </a:lnTo>
                                        <a:lnTo>
                                          <a:pt x="370" y="821"/>
                                        </a:lnTo>
                                        <a:lnTo>
                                          <a:pt x="375" y="820"/>
                                        </a:lnTo>
                                        <a:lnTo>
                                          <a:pt x="383" y="815"/>
                                        </a:lnTo>
                                        <a:lnTo>
                                          <a:pt x="383" y="811"/>
                                        </a:lnTo>
                                        <a:lnTo>
                                          <a:pt x="381" y="807"/>
                                        </a:lnTo>
                                        <a:lnTo>
                                          <a:pt x="378" y="802"/>
                                        </a:lnTo>
                                        <a:lnTo>
                                          <a:pt x="377" y="799"/>
                                        </a:lnTo>
                                        <a:lnTo>
                                          <a:pt x="375" y="798"/>
                                        </a:lnTo>
                                        <a:lnTo>
                                          <a:pt x="374" y="795"/>
                                        </a:lnTo>
                                        <a:lnTo>
                                          <a:pt x="377" y="790"/>
                                        </a:lnTo>
                                        <a:lnTo>
                                          <a:pt x="380" y="786"/>
                                        </a:lnTo>
                                        <a:lnTo>
                                          <a:pt x="384" y="782"/>
                                        </a:lnTo>
                                        <a:lnTo>
                                          <a:pt x="386" y="777"/>
                                        </a:lnTo>
                                        <a:lnTo>
                                          <a:pt x="381" y="773"/>
                                        </a:lnTo>
                                        <a:lnTo>
                                          <a:pt x="378" y="768"/>
                                        </a:lnTo>
                                        <a:lnTo>
                                          <a:pt x="381" y="761"/>
                                        </a:lnTo>
                                        <a:lnTo>
                                          <a:pt x="384" y="758"/>
                                        </a:lnTo>
                                        <a:lnTo>
                                          <a:pt x="389" y="755"/>
                                        </a:lnTo>
                                        <a:lnTo>
                                          <a:pt x="397" y="755"/>
                                        </a:lnTo>
                                        <a:lnTo>
                                          <a:pt x="409" y="758"/>
                                        </a:lnTo>
                                        <a:lnTo>
                                          <a:pt x="428" y="763"/>
                                        </a:lnTo>
                                        <a:lnTo>
                                          <a:pt x="428" y="763"/>
                                        </a:lnTo>
                                        <a:lnTo>
                                          <a:pt x="428" y="763"/>
                                        </a:lnTo>
                                        <a:lnTo>
                                          <a:pt x="430" y="761"/>
                                        </a:lnTo>
                                        <a:lnTo>
                                          <a:pt x="431" y="761"/>
                                        </a:lnTo>
                                        <a:lnTo>
                                          <a:pt x="452" y="763"/>
                                        </a:lnTo>
                                        <a:lnTo>
                                          <a:pt x="469" y="768"/>
                                        </a:lnTo>
                                        <a:lnTo>
                                          <a:pt x="486" y="777"/>
                                        </a:lnTo>
                                        <a:lnTo>
                                          <a:pt x="500" y="788"/>
                                        </a:lnTo>
                                        <a:lnTo>
                                          <a:pt x="516" y="799"/>
                                        </a:lnTo>
                                        <a:lnTo>
                                          <a:pt x="532" y="807"/>
                                        </a:lnTo>
                                        <a:lnTo>
                                          <a:pt x="552" y="811"/>
                                        </a:lnTo>
                                        <a:lnTo>
                                          <a:pt x="569" y="799"/>
                                        </a:lnTo>
                                        <a:lnTo>
                                          <a:pt x="588" y="790"/>
                                        </a:lnTo>
                                        <a:lnTo>
                                          <a:pt x="606" y="779"/>
                                        </a:lnTo>
                                        <a:lnTo>
                                          <a:pt x="618" y="783"/>
                                        </a:lnTo>
                                        <a:lnTo>
                                          <a:pt x="628" y="789"/>
                                        </a:lnTo>
                                        <a:lnTo>
                                          <a:pt x="640" y="795"/>
                                        </a:lnTo>
                                        <a:lnTo>
                                          <a:pt x="644" y="792"/>
                                        </a:lnTo>
                                        <a:lnTo>
                                          <a:pt x="648" y="790"/>
                                        </a:lnTo>
                                        <a:lnTo>
                                          <a:pt x="650" y="785"/>
                                        </a:lnTo>
                                        <a:lnTo>
                                          <a:pt x="651" y="779"/>
                                        </a:lnTo>
                                        <a:lnTo>
                                          <a:pt x="665" y="776"/>
                                        </a:lnTo>
                                        <a:lnTo>
                                          <a:pt x="672" y="773"/>
                                        </a:lnTo>
                                        <a:lnTo>
                                          <a:pt x="675" y="773"/>
                                        </a:lnTo>
                                        <a:lnTo>
                                          <a:pt x="675" y="773"/>
                                        </a:lnTo>
                                        <a:lnTo>
                                          <a:pt x="672" y="735"/>
                                        </a:lnTo>
                                        <a:lnTo>
                                          <a:pt x="666" y="723"/>
                                        </a:lnTo>
                                        <a:lnTo>
                                          <a:pt x="665" y="717"/>
                                        </a:lnTo>
                                        <a:lnTo>
                                          <a:pt x="663" y="710"/>
                                        </a:lnTo>
                                        <a:lnTo>
                                          <a:pt x="663" y="704"/>
                                        </a:lnTo>
                                        <a:lnTo>
                                          <a:pt x="675" y="700"/>
                                        </a:lnTo>
                                        <a:lnTo>
                                          <a:pt x="682" y="695"/>
                                        </a:lnTo>
                                        <a:lnTo>
                                          <a:pt x="687" y="692"/>
                                        </a:lnTo>
                                        <a:lnTo>
                                          <a:pt x="688" y="688"/>
                                        </a:lnTo>
                                        <a:lnTo>
                                          <a:pt x="689" y="682"/>
                                        </a:lnTo>
                                        <a:lnTo>
                                          <a:pt x="695" y="683"/>
                                        </a:lnTo>
                                        <a:lnTo>
                                          <a:pt x="700" y="685"/>
                                        </a:lnTo>
                                        <a:lnTo>
                                          <a:pt x="704" y="686"/>
                                        </a:lnTo>
                                        <a:lnTo>
                                          <a:pt x="711" y="691"/>
                                        </a:lnTo>
                                        <a:lnTo>
                                          <a:pt x="722" y="695"/>
                                        </a:lnTo>
                                        <a:lnTo>
                                          <a:pt x="735" y="704"/>
                                        </a:lnTo>
                                        <a:lnTo>
                                          <a:pt x="735" y="692"/>
                                        </a:lnTo>
                                        <a:lnTo>
                                          <a:pt x="731" y="685"/>
                                        </a:lnTo>
                                        <a:lnTo>
                                          <a:pt x="722" y="679"/>
                                        </a:lnTo>
                                        <a:lnTo>
                                          <a:pt x="711" y="675"/>
                                        </a:lnTo>
                                        <a:lnTo>
                                          <a:pt x="700" y="670"/>
                                        </a:lnTo>
                                        <a:lnTo>
                                          <a:pt x="689" y="667"/>
                                        </a:lnTo>
                                        <a:lnTo>
                                          <a:pt x="681" y="661"/>
                                        </a:lnTo>
                                        <a:lnTo>
                                          <a:pt x="675" y="653"/>
                                        </a:lnTo>
                                        <a:lnTo>
                                          <a:pt x="673" y="641"/>
                                        </a:lnTo>
                                        <a:lnTo>
                                          <a:pt x="700" y="631"/>
                                        </a:lnTo>
                                        <a:lnTo>
                                          <a:pt x="719" y="628"/>
                                        </a:lnTo>
                                        <a:lnTo>
                                          <a:pt x="739" y="629"/>
                                        </a:lnTo>
                                        <a:lnTo>
                                          <a:pt x="792" y="626"/>
                                        </a:lnTo>
                                        <a:lnTo>
                                          <a:pt x="807" y="620"/>
                                        </a:lnTo>
                                        <a:lnTo>
                                          <a:pt x="820" y="610"/>
                                        </a:lnTo>
                                        <a:lnTo>
                                          <a:pt x="813" y="600"/>
                                        </a:lnTo>
                                        <a:lnTo>
                                          <a:pt x="805" y="594"/>
                                        </a:lnTo>
                                        <a:lnTo>
                                          <a:pt x="795" y="593"/>
                                        </a:lnTo>
                                        <a:lnTo>
                                          <a:pt x="783" y="594"/>
                                        </a:lnTo>
                                        <a:lnTo>
                                          <a:pt x="772" y="598"/>
                                        </a:lnTo>
                                        <a:lnTo>
                                          <a:pt x="760" y="603"/>
                                        </a:lnTo>
                                        <a:lnTo>
                                          <a:pt x="745" y="609"/>
                                        </a:lnTo>
                                        <a:lnTo>
                                          <a:pt x="731" y="613"/>
                                        </a:lnTo>
                                        <a:lnTo>
                                          <a:pt x="717" y="613"/>
                                        </a:lnTo>
                                        <a:lnTo>
                                          <a:pt x="707" y="609"/>
                                        </a:lnTo>
                                        <a:lnTo>
                                          <a:pt x="694" y="604"/>
                                        </a:lnTo>
                                        <a:lnTo>
                                          <a:pt x="682" y="603"/>
                                        </a:lnTo>
                                        <a:lnTo>
                                          <a:pt x="681" y="603"/>
                                        </a:lnTo>
                                        <a:lnTo>
                                          <a:pt x="681" y="603"/>
                                        </a:lnTo>
                                        <a:lnTo>
                                          <a:pt x="681" y="603"/>
                                        </a:lnTo>
                                        <a:lnTo>
                                          <a:pt x="681" y="603"/>
                                        </a:lnTo>
                                        <a:lnTo>
                                          <a:pt x="679" y="603"/>
                                        </a:lnTo>
                                        <a:lnTo>
                                          <a:pt x="665" y="597"/>
                                        </a:lnTo>
                                        <a:lnTo>
                                          <a:pt x="657" y="591"/>
                                        </a:lnTo>
                                        <a:lnTo>
                                          <a:pt x="653" y="588"/>
                                        </a:lnTo>
                                        <a:lnTo>
                                          <a:pt x="647" y="587"/>
                                        </a:lnTo>
                                        <a:lnTo>
                                          <a:pt x="641" y="585"/>
                                        </a:lnTo>
                                        <a:lnTo>
                                          <a:pt x="638" y="573"/>
                                        </a:lnTo>
                                        <a:lnTo>
                                          <a:pt x="635" y="559"/>
                                        </a:lnTo>
                                        <a:lnTo>
                                          <a:pt x="632" y="543"/>
                                        </a:lnTo>
                                        <a:lnTo>
                                          <a:pt x="628" y="527"/>
                                        </a:lnTo>
                                        <a:lnTo>
                                          <a:pt x="623" y="512"/>
                                        </a:lnTo>
                                        <a:lnTo>
                                          <a:pt x="620" y="503"/>
                                        </a:lnTo>
                                        <a:lnTo>
                                          <a:pt x="620" y="499"/>
                                        </a:lnTo>
                                        <a:lnTo>
                                          <a:pt x="629" y="486"/>
                                        </a:lnTo>
                                        <a:lnTo>
                                          <a:pt x="643" y="474"/>
                                        </a:lnTo>
                                        <a:lnTo>
                                          <a:pt x="654" y="462"/>
                                        </a:lnTo>
                                        <a:lnTo>
                                          <a:pt x="665" y="450"/>
                                        </a:lnTo>
                                        <a:lnTo>
                                          <a:pt x="672" y="434"/>
                                        </a:lnTo>
                                        <a:lnTo>
                                          <a:pt x="670" y="421"/>
                                        </a:lnTo>
                                        <a:lnTo>
                                          <a:pt x="666" y="412"/>
                                        </a:lnTo>
                                        <a:lnTo>
                                          <a:pt x="656" y="408"/>
                                        </a:lnTo>
                                        <a:lnTo>
                                          <a:pt x="643" y="406"/>
                                        </a:lnTo>
                                        <a:lnTo>
                                          <a:pt x="626" y="412"/>
                                        </a:lnTo>
                                        <a:lnTo>
                                          <a:pt x="609" y="424"/>
                                        </a:lnTo>
                                        <a:lnTo>
                                          <a:pt x="613" y="439"/>
                                        </a:lnTo>
                                        <a:lnTo>
                                          <a:pt x="615" y="449"/>
                                        </a:lnTo>
                                        <a:lnTo>
                                          <a:pt x="615" y="456"/>
                                        </a:lnTo>
                                        <a:lnTo>
                                          <a:pt x="612" y="464"/>
                                        </a:lnTo>
                                        <a:lnTo>
                                          <a:pt x="607" y="474"/>
                                        </a:lnTo>
                                        <a:lnTo>
                                          <a:pt x="603" y="475"/>
                                        </a:lnTo>
                                        <a:lnTo>
                                          <a:pt x="598" y="478"/>
                                        </a:lnTo>
                                        <a:lnTo>
                                          <a:pt x="596" y="480"/>
                                        </a:lnTo>
                                        <a:lnTo>
                                          <a:pt x="594" y="483"/>
                                        </a:lnTo>
                                        <a:lnTo>
                                          <a:pt x="594" y="487"/>
                                        </a:lnTo>
                                        <a:lnTo>
                                          <a:pt x="594" y="494"/>
                                        </a:lnTo>
                                        <a:lnTo>
                                          <a:pt x="591" y="494"/>
                                        </a:lnTo>
                                        <a:lnTo>
                                          <a:pt x="588" y="496"/>
                                        </a:lnTo>
                                        <a:lnTo>
                                          <a:pt x="587" y="497"/>
                                        </a:lnTo>
                                        <a:lnTo>
                                          <a:pt x="585" y="499"/>
                                        </a:lnTo>
                                        <a:lnTo>
                                          <a:pt x="582" y="502"/>
                                        </a:lnTo>
                                        <a:lnTo>
                                          <a:pt x="579" y="506"/>
                                        </a:lnTo>
                                        <a:lnTo>
                                          <a:pt x="576" y="506"/>
                                        </a:lnTo>
                                        <a:lnTo>
                                          <a:pt x="574" y="506"/>
                                        </a:lnTo>
                                        <a:lnTo>
                                          <a:pt x="572" y="509"/>
                                        </a:lnTo>
                                        <a:lnTo>
                                          <a:pt x="572" y="512"/>
                                        </a:lnTo>
                                        <a:lnTo>
                                          <a:pt x="569" y="522"/>
                                        </a:lnTo>
                                        <a:lnTo>
                                          <a:pt x="566" y="532"/>
                                        </a:lnTo>
                                        <a:lnTo>
                                          <a:pt x="563" y="535"/>
                                        </a:lnTo>
                                        <a:lnTo>
                                          <a:pt x="560" y="538"/>
                                        </a:lnTo>
                                        <a:lnTo>
                                          <a:pt x="562" y="541"/>
                                        </a:lnTo>
                                        <a:lnTo>
                                          <a:pt x="565" y="544"/>
                                        </a:lnTo>
                                        <a:lnTo>
                                          <a:pt x="560" y="549"/>
                                        </a:lnTo>
                                        <a:lnTo>
                                          <a:pt x="557" y="551"/>
                                        </a:lnTo>
                                        <a:lnTo>
                                          <a:pt x="553" y="556"/>
                                        </a:lnTo>
                                        <a:lnTo>
                                          <a:pt x="550" y="560"/>
                                        </a:lnTo>
                                        <a:lnTo>
                                          <a:pt x="556" y="569"/>
                                        </a:lnTo>
                                        <a:lnTo>
                                          <a:pt x="562" y="579"/>
                                        </a:lnTo>
                                        <a:lnTo>
                                          <a:pt x="565" y="593"/>
                                        </a:lnTo>
                                        <a:lnTo>
                                          <a:pt x="582" y="598"/>
                                        </a:lnTo>
                                        <a:lnTo>
                                          <a:pt x="594" y="601"/>
                                        </a:lnTo>
                                        <a:lnTo>
                                          <a:pt x="603" y="606"/>
                                        </a:lnTo>
                                        <a:lnTo>
                                          <a:pt x="609" y="610"/>
                                        </a:lnTo>
                                        <a:lnTo>
                                          <a:pt x="616" y="616"/>
                                        </a:lnTo>
                                        <a:lnTo>
                                          <a:pt x="616" y="617"/>
                                        </a:lnTo>
                                        <a:lnTo>
                                          <a:pt x="616" y="620"/>
                                        </a:lnTo>
                                        <a:lnTo>
                                          <a:pt x="615" y="622"/>
                                        </a:lnTo>
                                        <a:lnTo>
                                          <a:pt x="615" y="623"/>
                                        </a:lnTo>
                                        <a:lnTo>
                                          <a:pt x="612" y="626"/>
                                        </a:lnTo>
                                        <a:lnTo>
                                          <a:pt x="610" y="631"/>
                                        </a:lnTo>
                                        <a:lnTo>
                                          <a:pt x="606" y="635"/>
                                        </a:lnTo>
                                        <a:lnTo>
                                          <a:pt x="497" y="641"/>
                                        </a:lnTo>
                                        <a:lnTo>
                                          <a:pt x="386" y="648"/>
                                        </a:lnTo>
                                        <a:lnTo>
                                          <a:pt x="497" y="641"/>
                                        </a:lnTo>
                                        <a:lnTo>
                                          <a:pt x="606" y="635"/>
                                        </a:lnTo>
                                        <a:lnTo>
                                          <a:pt x="603" y="641"/>
                                        </a:lnTo>
                                        <a:lnTo>
                                          <a:pt x="598" y="647"/>
                                        </a:lnTo>
                                        <a:lnTo>
                                          <a:pt x="596" y="653"/>
                                        </a:lnTo>
                                        <a:lnTo>
                                          <a:pt x="594" y="659"/>
                                        </a:lnTo>
                                        <a:lnTo>
                                          <a:pt x="593" y="661"/>
                                        </a:lnTo>
                                        <a:lnTo>
                                          <a:pt x="593" y="663"/>
                                        </a:lnTo>
                                        <a:lnTo>
                                          <a:pt x="591" y="664"/>
                                        </a:lnTo>
                                        <a:lnTo>
                                          <a:pt x="588" y="664"/>
                                        </a:lnTo>
                                        <a:lnTo>
                                          <a:pt x="585" y="666"/>
                                        </a:lnTo>
                                        <a:lnTo>
                                          <a:pt x="581" y="664"/>
                                        </a:lnTo>
                                        <a:lnTo>
                                          <a:pt x="576" y="664"/>
                                        </a:lnTo>
                                        <a:lnTo>
                                          <a:pt x="574" y="664"/>
                                        </a:lnTo>
                                        <a:lnTo>
                                          <a:pt x="572" y="666"/>
                                        </a:lnTo>
                                        <a:lnTo>
                                          <a:pt x="569" y="666"/>
                                        </a:lnTo>
                                        <a:lnTo>
                                          <a:pt x="569" y="669"/>
                                        </a:lnTo>
                                        <a:lnTo>
                                          <a:pt x="568" y="673"/>
                                        </a:lnTo>
                                        <a:lnTo>
                                          <a:pt x="569" y="679"/>
                                        </a:lnTo>
                                        <a:lnTo>
                                          <a:pt x="569" y="682"/>
                                        </a:lnTo>
                                        <a:lnTo>
                                          <a:pt x="572" y="685"/>
                                        </a:lnTo>
                                        <a:lnTo>
                                          <a:pt x="575" y="688"/>
                                        </a:lnTo>
                                        <a:lnTo>
                                          <a:pt x="578" y="689"/>
                                        </a:lnTo>
                                        <a:lnTo>
                                          <a:pt x="581" y="691"/>
                                        </a:lnTo>
                                        <a:lnTo>
                                          <a:pt x="584" y="694"/>
                                        </a:lnTo>
                                        <a:lnTo>
                                          <a:pt x="585" y="698"/>
                                        </a:lnTo>
                                        <a:lnTo>
                                          <a:pt x="585" y="703"/>
                                        </a:lnTo>
                                        <a:lnTo>
                                          <a:pt x="587" y="707"/>
                                        </a:lnTo>
                                        <a:lnTo>
                                          <a:pt x="588" y="719"/>
                                        </a:lnTo>
                                        <a:lnTo>
                                          <a:pt x="588" y="729"/>
                                        </a:lnTo>
                                        <a:lnTo>
                                          <a:pt x="587" y="738"/>
                                        </a:lnTo>
                                        <a:lnTo>
                                          <a:pt x="587" y="741"/>
                                        </a:lnTo>
                                        <a:lnTo>
                                          <a:pt x="585" y="742"/>
                                        </a:lnTo>
                                        <a:lnTo>
                                          <a:pt x="582" y="744"/>
                                        </a:lnTo>
                                        <a:lnTo>
                                          <a:pt x="575" y="745"/>
                                        </a:lnTo>
                                        <a:lnTo>
                                          <a:pt x="565" y="749"/>
                                        </a:lnTo>
                                        <a:lnTo>
                                          <a:pt x="549" y="754"/>
                                        </a:lnTo>
                                        <a:lnTo>
                                          <a:pt x="541" y="755"/>
                                        </a:lnTo>
                                        <a:lnTo>
                                          <a:pt x="537" y="757"/>
                                        </a:lnTo>
                                        <a:lnTo>
                                          <a:pt x="534" y="758"/>
                                        </a:lnTo>
                                        <a:lnTo>
                                          <a:pt x="531" y="760"/>
                                        </a:lnTo>
                                        <a:lnTo>
                                          <a:pt x="530" y="761"/>
                                        </a:lnTo>
                                        <a:lnTo>
                                          <a:pt x="530" y="763"/>
                                        </a:lnTo>
                                        <a:lnTo>
                                          <a:pt x="530" y="766"/>
                                        </a:lnTo>
                                        <a:lnTo>
                                          <a:pt x="528" y="768"/>
                                        </a:lnTo>
                                        <a:lnTo>
                                          <a:pt x="528" y="773"/>
                                        </a:lnTo>
                                        <a:lnTo>
                                          <a:pt x="527" y="777"/>
                                        </a:lnTo>
                                        <a:lnTo>
                                          <a:pt x="524" y="780"/>
                                        </a:lnTo>
                                        <a:lnTo>
                                          <a:pt x="524" y="780"/>
                                        </a:lnTo>
                                        <a:lnTo>
                                          <a:pt x="508" y="774"/>
                                        </a:lnTo>
                                        <a:lnTo>
                                          <a:pt x="497" y="771"/>
                                        </a:lnTo>
                                        <a:lnTo>
                                          <a:pt x="493" y="768"/>
                                        </a:lnTo>
                                        <a:lnTo>
                                          <a:pt x="490" y="764"/>
                                        </a:lnTo>
                                        <a:lnTo>
                                          <a:pt x="488" y="758"/>
                                        </a:lnTo>
                                        <a:lnTo>
                                          <a:pt x="487" y="754"/>
                                        </a:lnTo>
                                        <a:lnTo>
                                          <a:pt x="486" y="749"/>
                                        </a:lnTo>
                                        <a:lnTo>
                                          <a:pt x="481" y="744"/>
                                        </a:lnTo>
                                        <a:lnTo>
                                          <a:pt x="474" y="736"/>
                                        </a:lnTo>
                                        <a:lnTo>
                                          <a:pt x="463" y="725"/>
                                        </a:lnTo>
                                        <a:lnTo>
                                          <a:pt x="461" y="722"/>
                                        </a:lnTo>
                                        <a:lnTo>
                                          <a:pt x="459" y="717"/>
                                        </a:lnTo>
                                        <a:lnTo>
                                          <a:pt x="459" y="714"/>
                                        </a:lnTo>
                                        <a:lnTo>
                                          <a:pt x="458" y="711"/>
                                        </a:lnTo>
                                        <a:lnTo>
                                          <a:pt x="455" y="704"/>
                                        </a:lnTo>
                                        <a:lnTo>
                                          <a:pt x="452" y="700"/>
                                        </a:lnTo>
                                        <a:lnTo>
                                          <a:pt x="450" y="697"/>
                                        </a:lnTo>
                                        <a:lnTo>
                                          <a:pt x="449" y="695"/>
                                        </a:lnTo>
                                        <a:lnTo>
                                          <a:pt x="449" y="694"/>
                                        </a:lnTo>
                                        <a:lnTo>
                                          <a:pt x="447" y="694"/>
                                        </a:lnTo>
                                        <a:lnTo>
                                          <a:pt x="447" y="694"/>
                                        </a:lnTo>
                                        <a:lnTo>
                                          <a:pt x="447" y="692"/>
                                        </a:lnTo>
                                        <a:lnTo>
                                          <a:pt x="447" y="691"/>
                                        </a:lnTo>
                                        <a:lnTo>
                                          <a:pt x="449" y="689"/>
                                        </a:lnTo>
                                        <a:lnTo>
                                          <a:pt x="449" y="686"/>
                                        </a:lnTo>
                                        <a:lnTo>
                                          <a:pt x="444" y="681"/>
                                        </a:lnTo>
                                        <a:lnTo>
                                          <a:pt x="440" y="672"/>
                                        </a:lnTo>
                                        <a:lnTo>
                                          <a:pt x="436" y="664"/>
                                        </a:lnTo>
                                        <a:lnTo>
                                          <a:pt x="430" y="659"/>
                                        </a:lnTo>
                                        <a:lnTo>
                                          <a:pt x="419" y="659"/>
                                        </a:lnTo>
                                        <a:lnTo>
                                          <a:pt x="411" y="660"/>
                                        </a:lnTo>
                                        <a:lnTo>
                                          <a:pt x="400" y="663"/>
                                        </a:lnTo>
                                        <a:lnTo>
                                          <a:pt x="392" y="670"/>
                                        </a:lnTo>
                                        <a:lnTo>
                                          <a:pt x="384" y="681"/>
                                        </a:lnTo>
                                        <a:lnTo>
                                          <a:pt x="377" y="697"/>
                                        </a:lnTo>
                                        <a:lnTo>
                                          <a:pt x="375" y="698"/>
                                        </a:lnTo>
                                        <a:lnTo>
                                          <a:pt x="374" y="700"/>
                                        </a:lnTo>
                                        <a:lnTo>
                                          <a:pt x="373" y="701"/>
                                        </a:lnTo>
                                        <a:lnTo>
                                          <a:pt x="359" y="707"/>
                                        </a:lnTo>
                                        <a:lnTo>
                                          <a:pt x="346" y="707"/>
                                        </a:lnTo>
                                        <a:lnTo>
                                          <a:pt x="334" y="704"/>
                                        </a:lnTo>
                                        <a:lnTo>
                                          <a:pt x="327" y="701"/>
                                        </a:lnTo>
                                        <a:lnTo>
                                          <a:pt x="326" y="700"/>
                                        </a:lnTo>
                                        <a:lnTo>
                                          <a:pt x="320" y="694"/>
                                        </a:lnTo>
                                        <a:lnTo>
                                          <a:pt x="312" y="688"/>
                                        </a:lnTo>
                                        <a:lnTo>
                                          <a:pt x="305" y="681"/>
                                        </a:lnTo>
                                        <a:lnTo>
                                          <a:pt x="299" y="673"/>
                                        </a:lnTo>
                                        <a:lnTo>
                                          <a:pt x="296" y="670"/>
                                        </a:lnTo>
                                        <a:lnTo>
                                          <a:pt x="293" y="664"/>
                                        </a:lnTo>
                                        <a:lnTo>
                                          <a:pt x="292" y="660"/>
                                        </a:lnTo>
                                        <a:lnTo>
                                          <a:pt x="289" y="657"/>
                                        </a:lnTo>
                                        <a:lnTo>
                                          <a:pt x="287" y="656"/>
                                        </a:lnTo>
                                        <a:lnTo>
                                          <a:pt x="271" y="590"/>
                                        </a:lnTo>
                                        <a:lnTo>
                                          <a:pt x="271" y="575"/>
                                        </a:lnTo>
                                        <a:lnTo>
                                          <a:pt x="276" y="559"/>
                                        </a:lnTo>
                                        <a:lnTo>
                                          <a:pt x="277" y="544"/>
                                        </a:lnTo>
                                        <a:lnTo>
                                          <a:pt x="286" y="541"/>
                                        </a:lnTo>
                                        <a:lnTo>
                                          <a:pt x="293" y="541"/>
                                        </a:lnTo>
                                        <a:lnTo>
                                          <a:pt x="302" y="540"/>
                                        </a:lnTo>
                                        <a:lnTo>
                                          <a:pt x="309" y="534"/>
                                        </a:lnTo>
                                        <a:lnTo>
                                          <a:pt x="311" y="525"/>
                                        </a:lnTo>
                                        <a:lnTo>
                                          <a:pt x="320" y="512"/>
                                        </a:lnTo>
                                        <a:lnTo>
                                          <a:pt x="334" y="499"/>
                                        </a:lnTo>
                                        <a:lnTo>
                                          <a:pt x="355" y="487"/>
                                        </a:lnTo>
                                        <a:lnTo>
                                          <a:pt x="380" y="480"/>
                                        </a:lnTo>
                                        <a:lnTo>
                                          <a:pt x="384" y="468"/>
                                        </a:lnTo>
                                        <a:lnTo>
                                          <a:pt x="383" y="456"/>
                                        </a:lnTo>
                                        <a:lnTo>
                                          <a:pt x="380" y="444"/>
                                        </a:lnTo>
                                        <a:lnTo>
                                          <a:pt x="378" y="434"/>
                                        </a:lnTo>
                                        <a:lnTo>
                                          <a:pt x="384" y="430"/>
                                        </a:lnTo>
                                        <a:lnTo>
                                          <a:pt x="393" y="421"/>
                                        </a:lnTo>
                                        <a:lnTo>
                                          <a:pt x="403" y="409"/>
                                        </a:lnTo>
                                        <a:lnTo>
                                          <a:pt x="414" y="390"/>
                                        </a:lnTo>
                                        <a:lnTo>
                                          <a:pt x="422" y="364"/>
                                        </a:lnTo>
                                        <a:lnTo>
                                          <a:pt x="434" y="359"/>
                                        </a:lnTo>
                                        <a:lnTo>
                                          <a:pt x="447" y="355"/>
                                        </a:lnTo>
                                        <a:lnTo>
                                          <a:pt x="458" y="346"/>
                                        </a:lnTo>
                                        <a:lnTo>
                                          <a:pt x="455" y="343"/>
                                        </a:lnTo>
                                        <a:lnTo>
                                          <a:pt x="453" y="340"/>
                                        </a:lnTo>
                                        <a:lnTo>
                                          <a:pt x="452" y="337"/>
                                        </a:lnTo>
                                        <a:lnTo>
                                          <a:pt x="452" y="336"/>
                                        </a:lnTo>
                                        <a:lnTo>
                                          <a:pt x="450" y="333"/>
                                        </a:lnTo>
                                        <a:lnTo>
                                          <a:pt x="450" y="329"/>
                                        </a:lnTo>
                                        <a:lnTo>
                                          <a:pt x="441" y="330"/>
                                        </a:lnTo>
                                        <a:lnTo>
                                          <a:pt x="434" y="334"/>
                                        </a:lnTo>
                                        <a:lnTo>
                                          <a:pt x="428" y="340"/>
                                        </a:lnTo>
                                        <a:lnTo>
                                          <a:pt x="422" y="345"/>
                                        </a:lnTo>
                                        <a:lnTo>
                                          <a:pt x="414" y="348"/>
                                        </a:lnTo>
                                        <a:lnTo>
                                          <a:pt x="411" y="348"/>
                                        </a:lnTo>
                                        <a:lnTo>
                                          <a:pt x="408" y="348"/>
                                        </a:lnTo>
                                        <a:lnTo>
                                          <a:pt x="403" y="348"/>
                                        </a:lnTo>
                                        <a:lnTo>
                                          <a:pt x="399" y="348"/>
                                        </a:lnTo>
                                        <a:lnTo>
                                          <a:pt x="396" y="346"/>
                                        </a:lnTo>
                                        <a:lnTo>
                                          <a:pt x="396" y="343"/>
                                        </a:lnTo>
                                        <a:lnTo>
                                          <a:pt x="397" y="339"/>
                                        </a:lnTo>
                                        <a:lnTo>
                                          <a:pt x="399" y="334"/>
                                        </a:lnTo>
                                        <a:lnTo>
                                          <a:pt x="400" y="327"/>
                                        </a:lnTo>
                                        <a:lnTo>
                                          <a:pt x="405" y="324"/>
                                        </a:lnTo>
                                        <a:lnTo>
                                          <a:pt x="412" y="321"/>
                                        </a:lnTo>
                                        <a:lnTo>
                                          <a:pt x="427" y="320"/>
                                        </a:lnTo>
                                        <a:lnTo>
                                          <a:pt x="427" y="320"/>
                                        </a:lnTo>
                                        <a:lnTo>
                                          <a:pt x="427" y="320"/>
                                        </a:lnTo>
                                        <a:lnTo>
                                          <a:pt x="428" y="320"/>
                                        </a:lnTo>
                                        <a:lnTo>
                                          <a:pt x="428" y="310"/>
                                        </a:lnTo>
                                        <a:lnTo>
                                          <a:pt x="427" y="301"/>
                                        </a:lnTo>
                                        <a:lnTo>
                                          <a:pt x="428" y="290"/>
                                        </a:lnTo>
                                        <a:lnTo>
                                          <a:pt x="428" y="290"/>
                                        </a:lnTo>
                                        <a:lnTo>
                                          <a:pt x="428" y="290"/>
                                        </a:lnTo>
                                        <a:lnTo>
                                          <a:pt x="444" y="283"/>
                                        </a:lnTo>
                                        <a:lnTo>
                                          <a:pt x="459" y="273"/>
                                        </a:lnTo>
                                        <a:lnTo>
                                          <a:pt x="474" y="263"/>
                                        </a:lnTo>
                                        <a:lnTo>
                                          <a:pt x="488" y="254"/>
                                        </a:lnTo>
                                        <a:lnTo>
                                          <a:pt x="488" y="254"/>
                                        </a:lnTo>
                                        <a:lnTo>
                                          <a:pt x="488" y="254"/>
                                        </a:lnTo>
                                        <a:lnTo>
                                          <a:pt x="490" y="254"/>
                                        </a:lnTo>
                                        <a:lnTo>
                                          <a:pt x="491" y="252"/>
                                        </a:lnTo>
                                        <a:lnTo>
                                          <a:pt x="499" y="248"/>
                                        </a:lnTo>
                                        <a:lnTo>
                                          <a:pt x="509" y="242"/>
                                        </a:lnTo>
                                        <a:lnTo>
                                          <a:pt x="521" y="236"/>
                                        </a:lnTo>
                                        <a:lnTo>
                                          <a:pt x="531" y="232"/>
                                        </a:lnTo>
                                        <a:lnTo>
                                          <a:pt x="540" y="227"/>
                                        </a:lnTo>
                                        <a:lnTo>
                                          <a:pt x="540" y="227"/>
                                        </a:lnTo>
                                        <a:lnTo>
                                          <a:pt x="540" y="227"/>
                                        </a:lnTo>
                                        <a:lnTo>
                                          <a:pt x="540" y="227"/>
                                        </a:lnTo>
                                        <a:lnTo>
                                          <a:pt x="541" y="226"/>
                                        </a:lnTo>
                                        <a:lnTo>
                                          <a:pt x="544" y="225"/>
                                        </a:lnTo>
                                        <a:lnTo>
                                          <a:pt x="559" y="213"/>
                                        </a:lnTo>
                                        <a:lnTo>
                                          <a:pt x="569" y="204"/>
                                        </a:lnTo>
                                        <a:lnTo>
                                          <a:pt x="579" y="200"/>
                                        </a:lnTo>
                                        <a:lnTo>
                                          <a:pt x="588" y="198"/>
                                        </a:lnTo>
                                        <a:lnTo>
                                          <a:pt x="600" y="200"/>
                                        </a:lnTo>
                                        <a:lnTo>
                                          <a:pt x="616" y="204"/>
                                        </a:lnTo>
                                        <a:lnTo>
                                          <a:pt x="616" y="204"/>
                                        </a:lnTo>
                                        <a:lnTo>
                                          <a:pt x="616" y="204"/>
                                        </a:lnTo>
                                        <a:lnTo>
                                          <a:pt x="616" y="204"/>
                                        </a:lnTo>
                                        <a:lnTo>
                                          <a:pt x="618" y="203"/>
                                        </a:lnTo>
                                        <a:lnTo>
                                          <a:pt x="626" y="203"/>
                                        </a:lnTo>
                                        <a:lnTo>
                                          <a:pt x="640" y="204"/>
                                        </a:lnTo>
                                        <a:lnTo>
                                          <a:pt x="656" y="208"/>
                                        </a:lnTo>
                                        <a:lnTo>
                                          <a:pt x="672" y="213"/>
                                        </a:lnTo>
                                        <a:lnTo>
                                          <a:pt x="688" y="217"/>
                                        </a:lnTo>
                                        <a:lnTo>
                                          <a:pt x="700" y="222"/>
                                        </a:lnTo>
                                        <a:lnTo>
                                          <a:pt x="709" y="226"/>
                                        </a:lnTo>
                                        <a:lnTo>
                                          <a:pt x="707" y="229"/>
                                        </a:lnTo>
                                        <a:lnTo>
                                          <a:pt x="707" y="232"/>
                                        </a:lnTo>
                                        <a:lnTo>
                                          <a:pt x="701" y="233"/>
                                        </a:lnTo>
                                        <a:lnTo>
                                          <a:pt x="697" y="235"/>
                                        </a:lnTo>
                                        <a:lnTo>
                                          <a:pt x="691" y="236"/>
                                        </a:lnTo>
                                        <a:lnTo>
                                          <a:pt x="688" y="239"/>
                                        </a:lnTo>
                                        <a:lnTo>
                                          <a:pt x="687" y="242"/>
                                        </a:lnTo>
                                        <a:lnTo>
                                          <a:pt x="685" y="245"/>
                                        </a:lnTo>
                                        <a:lnTo>
                                          <a:pt x="685" y="246"/>
                                        </a:lnTo>
                                        <a:lnTo>
                                          <a:pt x="685" y="249"/>
                                        </a:lnTo>
                                        <a:lnTo>
                                          <a:pt x="687" y="251"/>
                                        </a:lnTo>
                                        <a:lnTo>
                                          <a:pt x="688" y="255"/>
                                        </a:lnTo>
                                        <a:lnTo>
                                          <a:pt x="695" y="254"/>
                                        </a:lnTo>
                                        <a:lnTo>
                                          <a:pt x="703" y="252"/>
                                        </a:lnTo>
                                        <a:lnTo>
                                          <a:pt x="709" y="249"/>
                                        </a:lnTo>
                                        <a:lnTo>
                                          <a:pt x="719" y="246"/>
                                        </a:lnTo>
                                        <a:lnTo>
                                          <a:pt x="728" y="245"/>
                                        </a:lnTo>
                                        <a:lnTo>
                                          <a:pt x="738" y="246"/>
                                        </a:lnTo>
                                        <a:lnTo>
                                          <a:pt x="741" y="248"/>
                                        </a:lnTo>
                                        <a:lnTo>
                                          <a:pt x="750" y="251"/>
                                        </a:lnTo>
                                        <a:lnTo>
                                          <a:pt x="763" y="255"/>
                                        </a:lnTo>
                                        <a:lnTo>
                                          <a:pt x="779" y="261"/>
                                        </a:lnTo>
                                        <a:lnTo>
                                          <a:pt x="795" y="267"/>
                                        </a:lnTo>
                                        <a:lnTo>
                                          <a:pt x="813" y="274"/>
                                        </a:lnTo>
                                        <a:lnTo>
                                          <a:pt x="829" y="280"/>
                                        </a:lnTo>
                                        <a:lnTo>
                                          <a:pt x="841" y="286"/>
                                        </a:lnTo>
                                        <a:lnTo>
                                          <a:pt x="868" y="298"/>
                                        </a:lnTo>
                                        <a:lnTo>
                                          <a:pt x="889" y="307"/>
                                        </a:lnTo>
                                        <a:lnTo>
                                          <a:pt x="904" y="314"/>
                                        </a:lnTo>
                                        <a:lnTo>
                                          <a:pt x="914" y="320"/>
                                        </a:lnTo>
                                        <a:lnTo>
                                          <a:pt x="921" y="324"/>
                                        </a:lnTo>
                                        <a:lnTo>
                                          <a:pt x="926" y="329"/>
                                        </a:lnTo>
                                        <a:lnTo>
                                          <a:pt x="930" y="333"/>
                                        </a:lnTo>
                                        <a:lnTo>
                                          <a:pt x="933" y="339"/>
                                        </a:lnTo>
                                        <a:lnTo>
                                          <a:pt x="937" y="351"/>
                                        </a:lnTo>
                                        <a:lnTo>
                                          <a:pt x="939" y="358"/>
                                        </a:lnTo>
                                        <a:lnTo>
                                          <a:pt x="937" y="365"/>
                                        </a:lnTo>
                                        <a:lnTo>
                                          <a:pt x="933" y="376"/>
                                        </a:lnTo>
                                        <a:lnTo>
                                          <a:pt x="927" y="384"/>
                                        </a:lnTo>
                                        <a:lnTo>
                                          <a:pt x="921" y="393"/>
                                        </a:lnTo>
                                        <a:lnTo>
                                          <a:pt x="914" y="392"/>
                                        </a:lnTo>
                                        <a:lnTo>
                                          <a:pt x="908" y="390"/>
                                        </a:lnTo>
                                        <a:lnTo>
                                          <a:pt x="902" y="389"/>
                                        </a:lnTo>
                                        <a:lnTo>
                                          <a:pt x="893" y="386"/>
                                        </a:lnTo>
                                        <a:lnTo>
                                          <a:pt x="880" y="380"/>
                                        </a:lnTo>
                                        <a:lnTo>
                                          <a:pt x="863" y="373"/>
                                        </a:lnTo>
                                        <a:lnTo>
                                          <a:pt x="848" y="376"/>
                                        </a:lnTo>
                                        <a:lnTo>
                                          <a:pt x="835" y="373"/>
                                        </a:lnTo>
                                        <a:lnTo>
                                          <a:pt x="823" y="367"/>
                                        </a:lnTo>
                                        <a:lnTo>
                                          <a:pt x="811" y="359"/>
                                        </a:lnTo>
                                        <a:lnTo>
                                          <a:pt x="799" y="355"/>
                                        </a:lnTo>
                                        <a:lnTo>
                                          <a:pt x="797" y="356"/>
                                        </a:lnTo>
                                        <a:lnTo>
                                          <a:pt x="795" y="359"/>
                                        </a:lnTo>
                                        <a:lnTo>
                                          <a:pt x="816" y="371"/>
                                        </a:lnTo>
                                        <a:lnTo>
                                          <a:pt x="830" y="380"/>
                                        </a:lnTo>
                                        <a:lnTo>
                                          <a:pt x="841" y="386"/>
                                        </a:lnTo>
                                        <a:lnTo>
                                          <a:pt x="848" y="390"/>
                                        </a:lnTo>
                                        <a:lnTo>
                                          <a:pt x="851" y="393"/>
                                        </a:lnTo>
                                        <a:lnTo>
                                          <a:pt x="852" y="396"/>
                                        </a:lnTo>
                                        <a:lnTo>
                                          <a:pt x="854" y="398"/>
                                        </a:lnTo>
                                        <a:lnTo>
                                          <a:pt x="852" y="402"/>
                                        </a:lnTo>
                                        <a:lnTo>
                                          <a:pt x="849" y="405"/>
                                        </a:lnTo>
                                        <a:lnTo>
                                          <a:pt x="849" y="408"/>
                                        </a:lnTo>
                                        <a:lnTo>
                                          <a:pt x="849" y="411"/>
                                        </a:lnTo>
                                        <a:lnTo>
                                          <a:pt x="852" y="414"/>
                                        </a:lnTo>
                                        <a:lnTo>
                                          <a:pt x="855" y="418"/>
                                        </a:lnTo>
                                        <a:lnTo>
                                          <a:pt x="861" y="421"/>
                                        </a:lnTo>
                                        <a:lnTo>
                                          <a:pt x="871" y="430"/>
                                        </a:lnTo>
                                        <a:lnTo>
                                          <a:pt x="879" y="436"/>
                                        </a:lnTo>
                                        <a:lnTo>
                                          <a:pt x="883" y="439"/>
                                        </a:lnTo>
                                        <a:lnTo>
                                          <a:pt x="886" y="440"/>
                                        </a:lnTo>
                                        <a:lnTo>
                                          <a:pt x="890" y="442"/>
                                        </a:lnTo>
                                        <a:lnTo>
                                          <a:pt x="889" y="431"/>
                                        </a:lnTo>
                                        <a:lnTo>
                                          <a:pt x="888" y="422"/>
                                        </a:lnTo>
                                        <a:lnTo>
                                          <a:pt x="888" y="412"/>
                                        </a:lnTo>
                                        <a:lnTo>
                                          <a:pt x="888" y="412"/>
                                        </a:lnTo>
                                        <a:lnTo>
                                          <a:pt x="888" y="412"/>
                                        </a:lnTo>
                                        <a:lnTo>
                                          <a:pt x="889" y="412"/>
                                        </a:lnTo>
                                        <a:lnTo>
                                          <a:pt x="892" y="412"/>
                                        </a:lnTo>
                                        <a:lnTo>
                                          <a:pt x="896" y="414"/>
                                        </a:lnTo>
                                        <a:lnTo>
                                          <a:pt x="901" y="415"/>
                                        </a:lnTo>
                                        <a:lnTo>
                                          <a:pt x="904" y="415"/>
                                        </a:lnTo>
                                        <a:lnTo>
                                          <a:pt x="905" y="417"/>
                                        </a:lnTo>
                                        <a:lnTo>
                                          <a:pt x="910" y="418"/>
                                        </a:lnTo>
                                        <a:lnTo>
                                          <a:pt x="912" y="420"/>
                                        </a:lnTo>
                                        <a:lnTo>
                                          <a:pt x="930" y="428"/>
                                        </a:lnTo>
                                        <a:lnTo>
                                          <a:pt x="942" y="434"/>
                                        </a:lnTo>
                                        <a:lnTo>
                                          <a:pt x="951" y="439"/>
                                        </a:lnTo>
                                        <a:lnTo>
                                          <a:pt x="955" y="440"/>
                                        </a:lnTo>
                                        <a:lnTo>
                                          <a:pt x="961" y="440"/>
                                        </a:lnTo>
                                        <a:lnTo>
                                          <a:pt x="965" y="439"/>
                                        </a:lnTo>
                                        <a:lnTo>
                                          <a:pt x="962" y="430"/>
                                        </a:lnTo>
                                        <a:lnTo>
                                          <a:pt x="956" y="421"/>
                                        </a:lnTo>
                                        <a:lnTo>
                                          <a:pt x="951" y="412"/>
                                        </a:lnTo>
                                        <a:lnTo>
                                          <a:pt x="948" y="403"/>
                                        </a:lnTo>
                                        <a:lnTo>
                                          <a:pt x="948" y="393"/>
                                        </a:lnTo>
                                        <a:lnTo>
                                          <a:pt x="949" y="390"/>
                                        </a:lnTo>
                                        <a:lnTo>
                                          <a:pt x="951" y="389"/>
                                        </a:lnTo>
                                        <a:lnTo>
                                          <a:pt x="955" y="386"/>
                                        </a:lnTo>
                                        <a:lnTo>
                                          <a:pt x="962" y="383"/>
                                        </a:lnTo>
                                        <a:lnTo>
                                          <a:pt x="974" y="377"/>
                                        </a:lnTo>
                                        <a:lnTo>
                                          <a:pt x="990" y="368"/>
                                        </a:lnTo>
                                        <a:lnTo>
                                          <a:pt x="990" y="365"/>
                                        </a:lnTo>
                                        <a:lnTo>
                                          <a:pt x="989" y="362"/>
                                        </a:lnTo>
                                        <a:lnTo>
                                          <a:pt x="987" y="361"/>
                                        </a:lnTo>
                                        <a:lnTo>
                                          <a:pt x="984" y="359"/>
                                        </a:lnTo>
                                        <a:lnTo>
                                          <a:pt x="983" y="356"/>
                                        </a:lnTo>
                                        <a:lnTo>
                                          <a:pt x="979" y="354"/>
                                        </a:lnTo>
                                        <a:lnTo>
                                          <a:pt x="974" y="351"/>
                                        </a:lnTo>
                                        <a:lnTo>
                                          <a:pt x="962" y="339"/>
                                        </a:lnTo>
                                        <a:lnTo>
                                          <a:pt x="955" y="332"/>
                                        </a:lnTo>
                                        <a:lnTo>
                                          <a:pt x="952" y="326"/>
                                        </a:lnTo>
                                        <a:lnTo>
                                          <a:pt x="951" y="321"/>
                                        </a:lnTo>
                                        <a:lnTo>
                                          <a:pt x="952" y="315"/>
                                        </a:lnTo>
                                        <a:lnTo>
                                          <a:pt x="949" y="314"/>
                                        </a:lnTo>
                                        <a:lnTo>
                                          <a:pt x="948" y="311"/>
                                        </a:lnTo>
                                        <a:lnTo>
                                          <a:pt x="948" y="308"/>
                                        </a:lnTo>
                                        <a:lnTo>
                                          <a:pt x="948" y="305"/>
                                        </a:lnTo>
                                        <a:lnTo>
                                          <a:pt x="946" y="301"/>
                                        </a:lnTo>
                                        <a:lnTo>
                                          <a:pt x="943" y="296"/>
                                        </a:lnTo>
                                        <a:lnTo>
                                          <a:pt x="942" y="293"/>
                                        </a:lnTo>
                                        <a:lnTo>
                                          <a:pt x="951" y="292"/>
                                        </a:lnTo>
                                        <a:lnTo>
                                          <a:pt x="959" y="292"/>
                                        </a:lnTo>
                                        <a:lnTo>
                                          <a:pt x="968" y="293"/>
                                        </a:lnTo>
                                        <a:lnTo>
                                          <a:pt x="979" y="298"/>
                                        </a:lnTo>
                                        <a:lnTo>
                                          <a:pt x="992" y="308"/>
                                        </a:lnTo>
                                        <a:lnTo>
                                          <a:pt x="1009" y="321"/>
                                        </a:lnTo>
                                        <a:lnTo>
                                          <a:pt x="1008" y="324"/>
                                        </a:lnTo>
                                        <a:lnTo>
                                          <a:pt x="1008" y="327"/>
                                        </a:lnTo>
                                        <a:lnTo>
                                          <a:pt x="1002" y="329"/>
                                        </a:lnTo>
                                        <a:lnTo>
                                          <a:pt x="996" y="329"/>
                                        </a:lnTo>
                                        <a:lnTo>
                                          <a:pt x="990" y="330"/>
                                        </a:lnTo>
                                        <a:lnTo>
                                          <a:pt x="992" y="336"/>
                                        </a:lnTo>
                                        <a:lnTo>
                                          <a:pt x="995" y="343"/>
                                        </a:lnTo>
                                        <a:lnTo>
                                          <a:pt x="999" y="349"/>
                                        </a:lnTo>
                                        <a:lnTo>
                                          <a:pt x="1008" y="355"/>
                                        </a:lnTo>
                                        <a:lnTo>
                                          <a:pt x="1021" y="359"/>
                                        </a:lnTo>
                                        <a:lnTo>
                                          <a:pt x="1042" y="362"/>
                                        </a:lnTo>
                                        <a:lnTo>
                                          <a:pt x="1037" y="356"/>
                                        </a:lnTo>
                                        <a:lnTo>
                                          <a:pt x="1034" y="354"/>
                                        </a:lnTo>
                                        <a:lnTo>
                                          <a:pt x="1033" y="351"/>
                                        </a:lnTo>
                                        <a:lnTo>
                                          <a:pt x="1031" y="348"/>
                                        </a:lnTo>
                                        <a:lnTo>
                                          <a:pt x="1030" y="346"/>
                                        </a:lnTo>
                                        <a:lnTo>
                                          <a:pt x="1028" y="343"/>
                                        </a:lnTo>
                                        <a:lnTo>
                                          <a:pt x="1028" y="342"/>
                                        </a:lnTo>
                                        <a:lnTo>
                                          <a:pt x="1027" y="339"/>
                                        </a:lnTo>
                                        <a:lnTo>
                                          <a:pt x="1028" y="336"/>
                                        </a:lnTo>
                                        <a:lnTo>
                                          <a:pt x="1030" y="333"/>
                                        </a:lnTo>
                                        <a:lnTo>
                                          <a:pt x="1030" y="330"/>
                                        </a:lnTo>
                                        <a:lnTo>
                                          <a:pt x="1030" y="329"/>
                                        </a:lnTo>
                                        <a:lnTo>
                                          <a:pt x="1028" y="324"/>
                                        </a:lnTo>
                                        <a:lnTo>
                                          <a:pt x="1027" y="320"/>
                                        </a:lnTo>
                                        <a:lnTo>
                                          <a:pt x="1028" y="315"/>
                                        </a:lnTo>
                                        <a:lnTo>
                                          <a:pt x="1031" y="311"/>
                                        </a:lnTo>
                                        <a:lnTo>
                                          <a:pt x="1034" y="307"/>
                                        </a:lnTo>
                                        <a:lnTo>
                                          <a:pt x="1037" y="301"/>
                                        </a:lnTo>
                                        <a:lnTo>
                                          <a:pt x="1037" y="301"/>
                                        </a:lnTo>
                                        <a:lnTo>
                                          <a:pt x="1039" y="301"/>
                                        </a:lnTo>
                                        <a:lnTo>
                                          <a:pt x="1040" y="299"/>
                                        </a:lnTo>
                                        <a:lnTo>
                                          <a:pt x="1040" y="298"/>
                                        </a:lnTo>
                                        <a:lnTo>
                                          <a:pt x="1042" y="296"/>
                                        </a:lnTo>
                                        <a:lnTo>
                                          <a:pt x="1043" y="293"/>
                                        </a:lnTo>
                                        <a:lnTo>
                                          <a:pt x="1046" y="290"/>
                                        </a:lnTo>
                                        <a:lnTo>
                                          <a:pt x="1049" y="286"/>
                                        </a:lnTo>
                                        <a:lnTo>
                                          <a:pt x="1053" y="279"/>
                                        </a:lnTo>
                                        <a:lnTo>
                                          <a:pt x="1064" y="280"/>
                                        </a:lnTo>
                                        <a:lnTo>
                                          <a:pt x="1072" y="285"/>
                                        </a:lnTo>
                                        <a:lnTo>
                                          <a:pt x="1080" y="290"/>
                                        </a:lnTo>
                                        <a:lnTo>
                                          <a:pt x="1087" y="298"/>
                                        </a:lnTo>
                                        <a:lnTo>
                                          <a:pt x="1094" y="304"/>
                                        </a:lnTo>
                                        <a:lnTo>
                                          <a:pt x="1096" y="302"/>
                                        </a:lnTo>
                                        <a:lnTo>
                                          <a:pt x="1097" y="301"/>
                                        </a:lnTo>
                                        <a:lnTo>
                                          <a:pt x="1097" y="286"/>
                                        </a:lnTo>
                                        <a:lnTo>
                                          <a:pt x="1099" y="270"/>
                                        </a:lnTo>
                                        <a:lnTo>
                                          <a:pt x="1109" y="277"/>
                                        </a:lnTo>
                                        <a:lnTo>
                                          <a:pt x="1115" y="280"/>
                                        </a:lnTo>
                                        <a:lnTo>
                                          <a:pt x="1119" y="283"/>
                                        </a:lnTo>
                                        <a:lnTo>
                                          <a:pt x="1121" y="285"/>
                                        </a:lnTo>
                                        <a:lnTo>
                                          <a:pt x="1124" y="286"/>
                                        </a:lnTo>
                                        <a:lnTo>
                                          <a:pt x="1124" y="286"/>
                                        </a:lnTo>
                                        <a:lnTo>
                                          <a:pt x="1125" y="285"/>
                                        </a:lnTo>
                                        <a:lnTo>
                                          <a:pt x="1127" y="285"/>
                                        </a:lnTo>
                                        <a:lnTo>
                                          <a:pt x="1128" y="282"/>
                                        </a:lnTo>
                                        <a:lnTo>
                                          <a:pt x="1128" y="279"/>
                                        </a:lnTo>
                                        <a:lnTo>
                                          <a:pt x="1125" y="273"/>
                                        </a:lnTo>
                                        <a:lnTo>
                                          <a:pt x="1122" y="268"/>
                                        </a:lnTo>
                                        <a:lnTo>
                                          <a:pt x="1119" y="263"/>
                                        </a:lnTo>
                                        <a:lnTo>
                                          <a:pt x="1136" y="274"/>
                                        </a:lnTo>
                                        <a:lnTo>
                                          <a:pt x="1147" y="280"/>
                                        </a:lnTo>
                                        <a:lnTo>
                                          <a:pt x="1155" y="285"/>
                                        </a:lnTo>
                                        <a:lnTo>
                                          <a:pt x="1159" y="288"/>
                                        </a:lnTo>
                                        <a:lnTo>
                                          <a:pt x="1160" y="288"/>
                                        </a:lnTo>
                                        <a:lnTo>
                                          <a:pt x="1163" y="288"/>
                                        </a:lnTo>
                                        <a:lnTo>
                                          <a:pt x="1147" y="274"/>
                                        </a:lnTo>
                                        <a:lnTo>
                                          <a:pt x="1130" y="264"/>
                                        </a:lnTo>
                                        <a:lnTo>
                                          <a:pt x="1112" y="252"/>
                                        </a:lnTo>
                                        <a:lnTo>
                                          <a:pt x="1096" y="241"/>
                                        </a:lnTo>
                                        <a:lnTo>
                                          <a:pt x="1083" y="225"/>
                                        </a:lnTo>
                                        <a:lnTo>
                                          <a:pt x="1083" y="225"/>
                                        </a:lnTo>
                                        <a:lnTo>
                                          <a:pt x="1083" y="225"/>
                                        </a:lnTo>
                                        <a:lnTo>
                                          <a:pt x="1083" y="225"/>
                                        </a:lnTo>
                                        <a:lnTo>
                                          <a:pt x="1083" y="225"/>
                                        </a:lnTo>
                                        <a:lnTo>
                                          <a:pt x="1084" y="225"/>
                                        </a:lnTo>
                                        <a:lnTo>
                                          <a:pt x="1127" y="244"/>
                                        </a:lnTo>
                                        <a:lnTo>
                                          <a:pt x="1168" y="264"/>
                                        </a:lnTo>
                                        <a:lnTo>
                                          <a:pt x="1212" y="283"/>
                                        </a:lnTo>
                                        <a:lnTo>
                                          <a:pt x="1212" y="283"/>
                                        </a:lnTo>
                                        <a:lnTo>
                                          <a:pt x="1212" y="283"/>
                                        </a:lnTo>
                                        <a:lnTo>
                                          <a:pt x="1213" y="283"/>
                                        </a:lnTo>
                                        <a:lnTo>
                                          <a:pt x="1216" y="285"/>
                                        </a:lnTo>
                                        <a:lnTo>
                                          <a:pt x="1228" y="289"/>
                                        </a:lnTo>
                                        <a:lnTo>
                                          <a:pt x="1234" y="293"/>
                                        </a:lnTo>
                                        <a:lnTo>
                                          <a:pt x="1238" y="295"/>
                                        </a:lnTo>
                                        <a:lnTo>
                                          <a:pt x="1241" y="296"/>
                                        </a:lnTo>
                                        <a:lnTo>
                                          <a:pt x="1243" y="296"/>
                                        </a:lnTo>
                                        <a:lnTo>
                                          <a:pt x="1243" y="296"/>
                                        </a:lnTo>
                                        <a:lnTo>
                                          <a:pt x="1243" y="296"/>
                                        </a:lnTo>
                                        <a:lnTo>
                                          <a:pt x="1243" y="296"/>
                                        </a:lnTo>
                                        <a:lnTo>
                                          <a:pt x="1243" y="296"/>
                                        </a:lnTo>
                                        <a:lnTo>
                                          <a:pt x="1244" y="296"/>
                                        </a:lnTo>
                                        <a:lnTo>
                                          <a:pt x="1256" y="305"/>
                                        </a:lnTo>
                                        <a:lnTo>
                                          <a:pt x="1269" y="312"/>
                                        </a:lnTo>
                                        <a:lnTo>
                                          <a:pt x="1269" y="312"/>
                                        </a:lnTo>
                                        <a:lnTo>
                                          <a:pt x="1269" y="312"/>
                                        </a:lnTo>
                                        <a:lnTo>
                                          <a:pt x="1269" y="312"/>
                                        </a:lnTo>
                                        <a:lnTo>
                                          <a:pt x="1268" y="302"/>
                                        </a:lnTo>
                                        <a:lnTo>
                                          <a:pt x="1262" y="295"/>
                                        </a:lnTo>
                                        <a:lnTo>
                                          <a:pt x="1256" y="290"/>
                                        </a:lnTo>
                                        <a:lnTo>
                                          <a:pt x="1250" y="289"/>
                                        </a:lnTo>
                                        <a:lnTo>
                                          <a:pt x="1228" y="280"/>
                                        </a:lnTo>
                                        <a:lnTo>
                                          <a:pt x="1207" y="267"/>
                                        </a:lnTo>
                                        <a:lnTo>
                                          <a:pt x="1190" y="254"/>
                                        </a:lnTo>
                                        <a:lnTo>
                                          <a:pt x="1174" y="238"/>
                                        </a:lnTo>
                                        <a:lnTo>
                                          <a:pt x="1162" y="223"/>
                                        </a:lnTo>
                                        <a:lnTo>
                                          <a:pt x="1153" y="211"/>
                                        </a:lnTo>
                                        <a:lnTo>
                                          <a:pt x="1147" y="203"/>
                                        </a:lnTo>
                                        <a:lnTo>
                                          <a:pt x="1144" y="200"/>
                                        </a:lnTo>
                                        <a:lnTo>
                                          <a:pt x="1147" y="198"/>
                                        </a:lnTo>
                                        <a:lnTo>
                                          <a:pt x="1150" y="197"/>
                                        </a:lnTo>
                                        <a:lnTo>
                                          <a:pt x="1147" y="192"/>
                                        </a:lnTo>
                                        <a:lnTo>
                                          <a:pt x="1146" y="191"/>
                                        </a:lnTo>
                                        <a:lnTo>
                                          <a:pt x="1144" y="188"/>
                                        </a:lnTo>
                                        <a:lnTo>
                                          <a:pt x="1141" y="185"/>
                                        </a:lnTo>
                                        <a:lnTo>
                                          <a:pt x="1138" y="183"/>
                                        </a:lnTo>
                                        <a:lnTo>
                                          <a:pt x="1136" y="179"/>
                                        </a:lnTo>
                                        <a:lnTo>
                                          <a:pt x="1136" y="176"/>
                                        </a:lnTo>
                                        <a:lnTo>
                                          <a:pt x="1136" y="173"/>
                                        </a:lnTo>
                                        <a:lnTo>
                                          <a:pt x="1131" y="170"/>
                                        </a:lnTo>
                                        <a:lnTo>
                                          <a:pt x="1128" y="167"/>
                                        </a:lnTo>
                                        <a:lnTo>
                                          <a:pt x="1124" y="164"/>
                                        </a:lnTo>
                                        <a:lnTo>
                                          <a:pt x="1118" y="159"/>
                                        </a:lnTo>
                                        <a:lnTo>
                                          <a:pt x="1111" y="151"/>
                                        </a:lnTo>
                                        <a:lnTo>
                                          <a:pt x="1100" y="139"/>
                                        </a:lnTo>
                                        <a:lnTo>
                                          <a:pt x="1086" y="125"/>
                                        </a:lnTo>
                                        <a:lnTo>
                                          <a:pt x="1084" y="123"/>
                                        </a:lnTo>
                                        <a:lnTo>
                                          <a:pt x="1084" y="122"/>
                                        </a:lnTo>
                                        <a:lnTo>
                                          <a:pt x="1084" y="120"/>
                                        </a:lnTo>
                                        <a:lnTo>
                                          <a:pt x="1087" y="119"/>
                                        </a:lnTo>
                                        <a:lnTo>
                                          <a:pt x="1106" y="126"/>
                                        </a:lnTo>
                                        <a:lnTo>
                                          <a:pt x="1122" y="137"/>
                                        </a:lnTo>
                                        <a:lnTo>
                                          <a:pt x="1138" y="148"/>
                                        </a:lnTo>
                                        <a:lnTo>
                                          <a:pt x="1156" y="159"/>
                                        </a:lnTo>
                                        <a:lnTo>
                                          <a:pt x="1177" y="178"/>
                                        </a:lnTo>
                                        <a:lnTo>
                                          <a:pt x="1185" y="188"/>
                                        </a:lnTo>
                                        <a:lnTo>
                                          <a:pt x="1194" y="198"/>
                                        </a:lnTo>
                                        <a:lnTo>
                                          <a:pt x="1204" y="208"/>
                                        </a:lnTo>
                                        <a:lnTo>
                                          <a:pt x="1225" y="227"/>
                                        </a:lnTo>
                                        <a:lnTo>
                                          <a:pt x="1247" y="246"/>
                                        </a:lnTo>
                                        <a:lnTo>
                                          <a:pt x="1259" y="257"/>
                                        </a:lnTo>
                                        <a:lnTo>
                                          <a:pt x="1268" y="268"/>
                                        </a:lnTo>
                                        <a:lnTo>
                                          <a:pt x="1279" y="279"/>
                                        </a:lnTo>
                                        <a:lnTo>
                                          <a:pt x="1297" y="296"/>
                                        </a:lnTo>
                                        <a:lnTo>
                                          <a:pt x="1316" y="314"/>
                                        </a:lnTo>
                                        <a:lnTo>
                                          <a:pt x="1329" y="327"/>
                                        </a:lnTo>
                                        <a:lnTo>
                                          <a:pt x="1337" y="337"/>
                                        </a:lnTo>
                                        <a:lnTo>
                                          <a:pt x="1342" y="346"/>
                                        </a:lnTo>
                                        <a:lnTo>
                                          <a:pt x="1344" y="352"/>
                                        </a:lnTo>
                                        <a:lnTo>
                                          <a:pt x="1345" y="356"/>
                                        </a:lnTo>
                                        <a:lnTo>
                                          <a:pt x="1348" y="361"/>
                                        </a:lnTo>
                                        <a:lnTo>
                                          <a:pt x="1351" y="365"/>
                                        </a:lnTo>
                                        <a:lnTo>
                                          <a:pt x="1353" y="370"/>
                                        </a:lnTo>
                                        <a:lnTo>
                                          <a:pt x="1354" y="374"/>
                                        </a:lnTo>
                                        <a:lnTo>
                                          <a:pt x="1350" y="377"/>
                                        </a:lnTo>
                                        <a:lnTo>
                                          <a:pt x="1347" y="377"/>
                                        </a:lnTo>
                                        <a:lnTo>
                                          <a:pt x="1344" y="376"/>
                                        </a:lnTo>
                                        <a:lnTo>
                                          <a:pt x="1339" y="374"/>
                                        </a:lnTo>
                                        <a:lnTo>
                                          <a:pt x="1337" y="373"/>
                                        </a:lnTo>
                                        <a:lnTo>
                                          <a:pt x="1334" y="371"/>
                                        </a:lnTo>
                                        <a:lnTo>
                                          <a:pt x="1331" y="371"/>
                                        </a:lnTo>
                                        <a:lnTo>
                                          <a:pt x="1329" y="374"/>
                                        </a:lnTo>
                                        <a:lnTo>
                                          <a:pt x="1329" y="377"/>
                                        </a:lnTo>
                                        <a:lnTo>
                                          <a:pt x="1332" y="380"/>
                                        </a:lnTo>
                                        <a:lnTo>
                                          <a:pt x="1335" y="383"/>
                                        </a:lnTo>
                                        <a:lnTo>
                                          <a:pt x="1338" y="386"/>
                                        </a:lnTo>
                                        <a:lnTo>
                                          <a:pt x="1341" y="387"/>
                                        </a:lnTo>
                                        <a:lnTo>
                                          <a:pt x="1344" y="387"/>
                                        </a:lnTo>
                                        <a:lnTo>
                                          <a:pt x="1366" y="415"/>
                                        </a:lnTo>
                                        <a:lnTo>
                                          <a:pt x="1385" y="437"/>
                                        </a:lnTo>
                                        <a:lnTo>
                                          <a:pt x="1404" y="456"/>
                                        </a:lnTo>
                                        <a:lnTo>
                                          <a:pt x="1422" y="475"/>
                                        </a:lnTo>
                                        <a:lnTo>
                                          <a:pt x="1439" y="496"/>
                                        </a:lnTo>
                                        <a:lnTo>
                                          <a:pt x="1455" y="518"/>
                                        </a:lnTo>
                                        <a:lnTo>
                                          <a:pt x="1473" y="547"/>
                                        </a:lnTo>
                                        <a:lnTo>
                                          <a:pt x="1455" y="518"/>
                                        </a:lnTo>
                                        <a:lnTo>
                                          <a:pt x="1439" y="496"/>
                                        </a:lnTo>
                                        <a:lnTo>
                                          <a:pt x="1422" y="475"/>
                                        </a:lnTo>
                                        <a:lnTo>
                                          <a:pt x="1404" y="458"/>
                                        </a:lnTo>
                                        <a:lnTo>
                                          <a:pt x="1386" y="437"/>
                                        </a:lnTo>
                                        <a:lnTo>
                                          <a:pt x="1367" y="415"/>
                                        </a:lnTo>
                                        <a:lnTo>
                                          <a:pt x="1345" y="389"/>
                                        </a:lnTo>
                                        <a:lnTo>
                                          <a:pt x="1350" y="390"/>
                                        </a:lnTo>
                                        <a:lnTo>
                                          <a:pt x="1353" y="390"/>
                                        </a:lnTo>
                                        <a:lnTo>
                                          <a:pt x="1357" y="390"/>
                                        </a:lnTo>
                                        <a:lnTo>
                                          <a:pt x="1361" y="392"/>
                                        </a:lnTo>
                                        <a:lnTo>
                                          <a:pt x="1366" y="390"/>
                                        </a:lnTo>
                                        <a:lnTo>
                                          <a:pt x="1370" y="390"/>
                                        </a:lnTo>
                                        <a:lnTo>
                                          <a:pt x="1370" y="386"/>
                                        </a:lnTo>
                                        <a:lnTo>
                                          <a:pt x="1369" y="383"/>
                                        </a:lnTo>
                                        <a:lnTo>
                                          <a:pt x="1369" y="381"/>
                                        </a:lnTo>
                                        <a:lnTo>
                                          <a:pt x="1369" y="378"/>
                                        </a:lnTo>
                                        <a:lnTo>
                                          <a:pt x="1369" y="376"/>
                                        </a:lnTo>
                                        <a:lnTo>
                                          <a:pt x="1372" y="374"/>
                                        </a:lnTo>
                                        <a:lnTo>
                                          <a:pt x="1373" y="374"/>
                                        </a:lnTo>
                                        <a:lnTo>
                                          <a:pt x="1366" y="365"/>
                                        </a:lnTo>
                                        <a:lnTo>
                                          <a:pt x="1360" y="356"/>
                                        </a:lnTo>
                                        <a:lnTo>
                                          <a:pt x="1350" y="346"/>
                                        </a:lnTo>
                                        <a:lnTo>
                                          <a:pt x="1354" y="346"/>
                                        </a:lnTo>
                                        <a:lnTo>
                                          <a:pt x="1359" y="345"/>
                                        </a:lnTo>
                                        <a:lnTo>
                                          <a:pt x="1348" y="333"/>
                                        </a:lnTo>
                                        <a:lnTo>
                                          <a:pt x="1337" y="323"/>
                                        </a:lnTo>
                                        <a:lnTo>
                                          <a:pt x="1325" y="314"/>
                                        </a:lnTo>
                                        <a:lnTo>
                                          <a:pt x="1315" y="304"/>
                                        </a:lnTo>
                                        <a:lnTo>
                                          <a:pt x="1315" y="298"/>
                                        </a:lnTo>
                                        <a:lnTo>
                                          <a:pt x="1315" y="298"/>
                                        </a:lnTo>
                                        <a:lnTo>
                                          <a:pt x="1315" y="299"/>
                                        </a:lnTo>
                                        <a:lnTo>
                                          <a:pt x="1316" y="299"/>
                                        </a:lnTo>
                                        <a:lnTo>
                                          <a:pt x="1320" y="301"/>
                                        </a:lnTo>
                                        <a:lnTo>
                                          <a:pt x="1322" y="301"/>
                                        </a:lnTo>
                                        <a:lnTo>
                                          <a:pt x="1325" y="302"/>
                                        </a:lnTo>
                                        <a:lnTo>
                                          <a:pt x="1326" y="302"/>
                                        </a:lnTo>
                                        <a:lnTo>
                                          <a:pt x="1328" y="302"/>
                                        </a:lnTo>
                                        <a:lnTo>
                                          <a:pt x="1326" y="296"/>
                                        </a:lnTo>
                                        <a:lnTo>
                                          <a:pt x="1322" y="293"/>
                                        </a:lnTo>
                                        <a:lnTo>
                                          <a:pt x="1317" y="290"/>
                                        </a:lnTo>
                                        <a:lnTo>
                                          <a:pt x="1313" y="288"/>
                                        </a:lnTo>
                                        <a:lnTo>
                                          <a:pt x="1310" y="288"/>
                                        </a:lnTo>
                                        <a:lnTo>
                                          <a:pt x="1307" y="286"/>
                                        </a:lnTo>
                                        <a:lnTo>
                                          <a:pt x="1307" y="286"/>
                                        </a:lnTo>
                                        <a:lnTo>
                                          <a:pt x="1306" y="288"/>
                                        </a:lnTo>
                                        <a:lnTo>
                                          <a:pt x="1306" y="290"/>
                                        </a:lnTo>
                                        <a:lnTo>
                                          <a:pt x="1304" y="289"/>
                                        </a:lnTo>
                                        <a:lnTo>
                                          <a:pt x="1303" y="286"/>
                                        </a:lnTo>
                                        <a:lnTo>
                                          <a:pt x="1298" y="288"/>
                                        </a:lnTo>
                                        <a:lnTo>
                                          <a:pt x="1293" y="285"/>
                                        </a:lnTo>
                                        <a:lnTo>
                                          <a:pt x="1287" y="280"/>
                                        </a:lnTo>
                                        <a:lnTo>
                                          <a:pt x="1276" y="271"/>
                                        </a:lnTo>
                                        <a:lnTo>
                                          <a:pt x="1265" y="258"/>
                                        </a:lnTo>
                                        <a:lnTo>
                                          <a:pt x="1248" y="241"/>
                                        </a:lnTo>
                                        <a:lnTo>
                                          <a:pt x="1228" y="217"/>
                                        </a:lnTo>
                                        <a:lnTo>
                                          <a:pt x="1206" y="204"/>
                                        </a:lnTo>
                                        <a:lnTo>
                                          <a:pt x="1202" y="198"/>
                                        </a:lnTo>
                                        <a:lnTo>
                                          <a:pt x="1196" y="192"/>
                                        </a:lnTo>
                                        <a:lnTo>
                                          <a:pt x="1190" y="186"/>
                                        </a:lnTo>
                                        <a:lnTo>
                                          <a:pt x="1191" y="182"/>
                                        </a:lnTo>
                                        <a:lnTo>
                                          <a:pt x="1181" y="169"/>
                                        </a:lnTo>
                                        <a:lnTo>
                                          <a:pt x="1168" y="157"/>
                                        </a:lnTo>
                                        <a:lnTo>
                                          <a:pt x="1153" y="148"/>
                                        </a:lnTo>
                                        <a:lnTo>
                                          <a:pt x="1140" y="137"/>
                                        </a:lnTo>
                                        <a:lnTo>
                                          <a:pt x="1158" y="142"/>
                                        </a:lnTo>
                                        <a:lnTo>
                                          <a:pt x="1171" y="153"/>
                                        </a:lnTo>
                                        <a:lnTo>
                                          <a:pt x="1184" y="166"/>
                                        </a:lnTo>
                                        <a:lnTo>
                                          <a:pt x="1197" y="178"/>
                                        </a:lnTo>
                                        <a:lnTo>
                                          <a:pt x="1212" y="188"/>
                                        </a:lnTo>
                                        <a:lnTo>
                                          <a:pt x="1200" y="176"/>
                                        </a:lnTo>
                                        <a:lnTo>
                                          <a:pt x="1193" y="169"/>
                                        </a:lnTo>
                                        <a:lnTo>
                                          <a:pt x="1188" y="164"/>
                                        </a:lnTo>
                                        <a:lnTo>
                                          <a:pt x="1187" y="163"/>
                                        </a:lnTo>
                                        <a:lnTo>
                                          <a:pt x="1187" y="163"/>
                                        </a:lnTo>
                                        <a:lnTo>
                                          <a:pt x="1187" y="161"/>
                                        </a:lnTo>
                                        <a:lnTo>
                                          <a:pt x="1188" y="159"/>
                                        </a:lnTo>
                                        <a:lnTo>
                                          <a:pt x="1190" y="159"/>
                                        </a:lnTo>
                                        <a:lnTo>
                                          <a:pt x="1191" y="159"/>
                                        </a:lnTo>
                                        <a:lnTo>
                                          <a:pt x="1193" y="160"/>
                                        </a:lnTo>
                                        <a:lnTo>
                                          <a:pt x="1196" y="160"/>
                                        </a:lnTo>
                                        <a:lnTo>
                                          <a:pt x="1197" y="161"/>
                                        </a:lnTo>
                                        <a:lnTo>
                                          <a:pt x="1200" y="163"/>
                                        </a:lnTo>
                                        <a:lnTo>
                                          <a:pt x="1204" y="166"/>
                                        </a:lnTo>
                                        <a:lnTo>
                                          <a:pt x="1210" y="170"/>
                                        </a:lnTo>
                                        <a:lnTo>
                                          <a:pt x="1219" y="176"/>
                                        </a:lnTo>
                                        <a:lnTo>
                                          <a:pt x="1231" y="182"/>
                                        </a:lnTo>
                                        <a:lnTo>
                                          <a:pt x="1243" y="189"/>
                                        </a:lnTo>
                                        <a:lnTo>
                                          <a:pt x="1253" y="195"/>
                                        </a:lnTo>
                                        <a:lnTo>
                                          <a:pt x="1260" y="197"/>
                                        </a:lnTo>
                                        <a:lnTo>
                                          <a:pt x="1243" y="179"/>
                                        </a:lnTo>
                                        <a:lnTo>
                                          <a:pt x="1222" y="166"/>
                                        </a:lnTo>
                                        <a:lnTo>
                                          <a:pt x="1200" y="154"/>
                                        </a:lnTo>
                                        <a:lnTo>
                                          <a:pt x="1180" y="141"/>
                                        </a:lnTo>
                                        <a:lnTo>
                                          <a:pt x="1160" y="125"/>
                                        </a:lnTo>
                                        <a:lnTo>
                                          <a:pt x="1160" y="123"/>
                                        </a:lnTo>
                                        <a:lnTo>
                                          <a:pt x="1162" y="120"/>
                                        </a:lnTo>
                                        <a:lnTo>
                                          <a:pt x="1166" y="122"/>
                                        </a:lnTo>
                                        <a:lnTo>
                                          <a:pt x="1171" y="122"/>
                                        </a:lnTo>
                                        <a:lnTo>
                                          <a:pt x="1168" y="117"/>
                                        </a:lnTo>
                                        <a:lnTo>
                                          <a:pt x="1165" y="115"/>
                                        </a:lnTo>
                                        <a:lnTo>
                                          <a:pt x="1160" y="110"/>
                                        </a:lnTo>
                                        <a:lnTo>
                                          <a:pt x="1152" y="104"/>
                                        </a:lnTo>
                                        <a:lnTo>
                                          <a:pt x="1138" y="95"/>
                                        </a:lnTo>
                                        <a:lnTo>
                                          <a:pt x="1121" y="82"/>
                                        </a:lnTo>
                                        <a:lnTo>
                                          <a:pt x="1108" y="75"/>
                                        </a:lnTo>
                                        <a:lnTo>
                                          <a:pt x="1097" y="68"/>
                                        </a:lnTo>
                                        <a:lnTo>
                                          <a:pt x="1091" y="65"/>
                                        </a:lnTo>
                                        <a:lnTo>
                                          <a:pt x="1087" y="62"/>
                                        </a:lnTo>
                                        <a:lnTo>
                                          <a:pt x="1084" y="59"/>
                                        </a:lnTo>
                                        <a:lnTo>
                                          <a:pt x="1080" y="57"/>
                                        </a:lnTo>
                                        <a:lnTo>
                                          <a:pt x="1065" y="49"/>
                                        </a:lnTo>
                                        <a:lnTo>
                                          <a:pt x="1056" y="43"/>
                                        </a:lnTo>
                                        <a:lnTo>
                                          <a:pt x="1050" y="38"/>
                                        </a:lnTo>
                                        <a:lnTo>
                                          <a:pt x="1046" y="35"/>
                                        </a:lnTo>
                                        <a:lnTo>
                                          <a:pt x="1042" y="32"/>
                                        </a:lnTo>
                                        <a:lnTo>
                                          <a:pt x="1055" y="38"/>
                                        </a:lnTo>
                                        <a:lnTo>
                                          <a:pt x="1055" y="38"/>
                                        </a:lnTo>
                                        <a:lnTo>
                                          <a:pt x="1055" y="38"/>
                                        </a:lnTo>
                                        <a:lnTo>
                                          <a:pt x="1055" y="38"/>
                                        </a:lnTo>
                                        <a:lnTo>
                                          <a:pt x="1068" y="44"/>
                                        </a:lnTo>
                                        <a:lnTo>
                                          <a:pt x="1068" y="44"/>
                                        </a:lnTo>
                                        <a:lnTo>
                                          <a:pt x="1069" y="44"/>
                                        </a:lnTo>
                                        <a:lnTo>
                                          <a:pt x="1069" y="46"/>
                                        </a:lnTo>
                                        <a:lnTo>
                                          <a:pt x="1072" y="46"/>
                                        </a:lnTo>
                                        <a:lnTo>
                                          <a:pt x="1074" y="47"/>
                                        </a:lnTo>
                                        <a:lnTo>
                                          <a:pt x="1078" y="50"/>
                                        </a:lnTo>
                                        <a:lnTo>
                                          <a:pt x="1084" y="51"/>
                                        </a:lnTo>
                                        <a:lnTo>
                                          <a:pt x="1053" y="34"/>
                                        </a:lnTo>
                                        <a:lnTo>
                                          <a:pt x="1021" y="18"/>
                                        </a:lnTo>
                                        <a:lnTo>
                                          <a:pt x="1015" y="15"/>
                                        </a:lnTo>
                                        <a:lnTo>
                                          <a:pt x="1008" y="12"/>
                                        </a:lnTo>
                                        <a:lnTo>
                                          <a:pt x="998" y="6"/>
                                        </a:lnTo>
                                        <a:lnTo>
                                          <a:pt x="984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7" name="Freeform 33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843588" y="4486276"/>
                                    <a:ext cx="334963" cy="465138"/>
                                  </a:xfrm>
                                  <a:custGeom>
                                    <a:avLst/>
                                    <a:gdLst>
                                      <a:gd name="T0" fmla="*/ 201 w 211"/>
                                      <a:gd name="T1" fmla="*/ 1 h 293"/>
                                      <a:gd name="T2" fmla="*/ 208 w 211"/>
                                      <a:gd name="T3" fmla="*/ 16 h 293"/>
                                      <a:gd name="T4" fmla="*/ 210 w 211"/>
                                      <a:gd name="T5" fmla="*/ 30 h 293"/>
                                      <a:gd name="T6" fmla="*/ 195 w 211"/>
                                      <a:gd name="T7" fmla="*/ 63 h 293"/>
                                      <a:gd name="T8" fmla="*/ 185 w 211"/>
                                      <a:gd name="T9" fmla="*/ 79 h 293"/>
                                      <a:gd name="T10" fmla="*/ 185 w 211"/>
                                      <a:gd name="T11" fmla="*/ 79 h 293"/>
                                      <a:gd name="T12" fmla="*/ 182 w 211"/>
                                      <a:gd name="T13" fmla="*/ 79 h 293"/>
                                      <a:gd name="T14" fmla="*/ 181 w 211"/>
                                      <a:gd name="T15" fmla="*/ 82 h 293"/>
                                      <a:gd name="T16" fmla="*/ 178 w 211"/>
                                      <a:gd name="T17" fmla="*/ 88 h 293"/>
                                      <a:gd name="T18" fmla="*/ 175 w 211"/>
                                      <a:gd name="T19" fmla="*/ 99 h 293"/>
                                      <a:gd name="T20" fmla="*/ 172 w 211"/>
                                      <a:gd name="T21" fmla="*/ 110 h 293"/>
                                      <a:gd name="T22" fmla="*/ 169 w 211"/>
                                      <a:gd name="T23" fmla="*/ 114 h 293"/>
                                      <a:gd name="T24" fmla="*/ 163 w 211"/>
                                      <a:gd name="T25" fmla="*/ 118 h 293"/>
                                      <a:gd name="T26" fmla="*/ 157 w 211"/>
                                      <a:gd name="T27" fmla="*/ 121 h 293"/>
                                      <a:gd name="T28" fmla="*/ 153 w 211"/>
                                      <a:gd name="T29" fmla="*/ 126 h 293"/>
                                      <a:gd name="T30" fmla="*/ 141 w 211"/>
                                      <a:gd name="T31" fmla="*/ 140 h 293"/>
                                      <a:gd name="T32" fmla="*/ 132 w 211"/>
                                      <a:gd name="T33" fmla="*/ 154 h 293"/>
                                      <a:gd name="T34" fmla="*/ 129 w 211"/>
                                      <a:gd name="T35" fmla="*/ 158 h 293"/>
                                      <a:gd name="T36" fmla="*/ 101 w 211"/>
                                      <a:gd name="T37" fmla="*/ 209 h 293"/>
                                      <a:gd name="T38" fmla="*/ 76 w 211"/>
                                      <a:gd name="T39" fmla="*/ 246 h 293"/>
                                      <a:gd name="T40" fmla="*/ 40 w 211"/>
                                      <a:gd name="T41" fmla="*/ 278 h 293"/>
                                      <a:gd name="T42" fmla="*/ 18 w 211"/>
                                      <a:gd name="T43" fmla="*/ 291 h 293"/>
                                      <a:gd name="T44" fmla="*/ 5 w 211"/>
                                      <a:gd name="T45" fmla="*/ 291 h 293"/>
                                      <a:gd name="T46" fmla="*/ 0 w 211"/>
                                      <a:gd name="T47" fmla="*/ 289 h 293"/>
                                      <a:gd name="T48" fmla="*/ 31 w 211"/>
                                      <a:gd name="T49" fmla="*/ 199 h 293"/>
                                      <a:gd name="T50" fmla="*/ 47 w 211"/>
                                      <a:gd name="T51" fmla="*/ 187 h 293"/>
                                      <a:gd name="T52" fmla="*/ 54 w 211"/>
                                      <a:gd name="T53" fmla="*/ 177 h 293"/>
                                      <a:gd name="T54" fmla="*/ 54 w 211"/>
                                      <a:gd name="T55" fmla="*/ 167 h 293"/>
                                      <a:gd name="T56" fmla="*/ 54 w 211"/>
                                      <a:gd name="T57" fmla="*/ 160 h 293"/>
                                      <a:gd name="T58" fmla="*/ 62 w 211"/>
                                      <a:gd name="T59" fmla="*/ 129 h 293"/>
                                      <a:gd name="T60" fmla="*/ 71 w 211"/>
                                      <a:gd name="T61" fmla="*/ 110 h 293"/>
                                      <a:gd name="T62" fmla="*/ 79 w 211"/>
                                      <a:gd name="T63" fmla="*/ 101 h 293"/>
                                      <a:gd name="T64" fmla="*/ 97 w 211"/>
                                      <a:gd name="T65" fmla="*/ 95 h 293"/>
                                      <a:gd name="T66" fmla="*/ 100 w 211"/>
                                      <a:gd name="T67" fmla="*/ 92 h 293"/>
                                      <a:gd name="T68" fmla="*/ 103 w 211"/>
                                      <a:gd name="T69" fmla="*/ 88 h 293"/>
                                      <a:gd name="T70" fmla="*/ 106 w 211"/>
                                      <a:gd name="T71" fmla="*/ 86 h 293"/>
                                      <a:gd name="T72" fmla="*/ 109 w 211"/>
                                      <a:gd name="T73" fmla="*/ 89 h 293"/>
                                      <a:gd name="T74" fmla="*/ 112 w 211"/>
                                      <a:gd name="T75" fmla="*/ 94 h 293"/>
                                      <a:gd name="T76" fmla="*/ 113 w 211"/>
                                      <a:gd name="T77" fmla="*/ 96 h 293"/>
                                      <a:gd name="T78" fmla="*/ 116 w 211"/>
                                      <a:gd name="T79" fmla="*/ 96 h 293"/>
                                      <a:gd name="T80" fmla="*/ 122 w 211"/>
                                      <a:gd name="T81" fmla="*/ 91 h 293"/>
                                      <a:gd name="T82" fmla="*/ 138 w 211"/>
                                      <a:gd name="T83" fmla="*/ 72 h 293"/>
                                      <a:gd name="T84" fmla="*/ 164 w 211"/>
                                      <a:gd name="T85" fmla="*/ 35 h 293"/>
                                      <a:gd name="T86" fmla="*/ 182 w 211"/>
                                      <a:gd name="T87" fmla="*/ 13 h 293"/>
                                      <a:gd name="T88" fmla="*/ 194 w 211"/>
                                      <a:gd name="T89" fmla="*/ 1 h 293"/>
                                      <a:gd name="T90" fmla="*/ 197 w 211"/>
                                      <a:gd name="T91" fmla="*/ 0 h 29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  <a:cxn ang="0">
                                        <a:pos x="T6" y="T7"/>
                                      </a:cxn>
                                      <a:cxn ang="0">
                                        <a:pos x="T8" y="T9"/>
                                      </a:cxn>
                                      <a:cxn ang="0">
                                        <a:pos x="T10" y="T11"/>
                                      </a:cxn>
                                      <a:cxn ang="0">
                                        <a:pos x="T12" y="T13"/>
                                      </a:cxn>
                                      <a:cxn ang="0">
                                        <a:pos x="T14" y="T15"/>
                                      </a:cxn>
                                      <a:cxn ang="0">
                                        <a:pos x="T16" y="T17"/>
                                      </a:cxn>
                                      <a:cxn ang="0">
                                        <a:pos x="T18" y="T19"/>
                                      </a:cxn>
                                      <a:cxn ang="0">
                                        <a:pos x="T20" y="T21"/>
                                      </a:cxn>
                                      <a:cxn ang="0">
                                        <a:pos x="T22" y="T23"/>
                                      </a:cxn>
                                      <a:cxn ang="0">
                                        <a:pos x="T24" y="T25"/>
                                      </a:cxn>
                                      <a:cxn ang="0">
                                        <a:pos x="T26" y="T27"/>
                                      </a:cxn>
                                      <a:cxn ang="0">
                                        <a:pos x="T28" y="T29"/>
                                      </a:cxn>
                                      <a:cxn ang="0">
                                        <a:pos x="T30" y="T31"/>
                                      </a:cxn>
                                      <a:cxn ang="0">
                                        <a:pos x="T32" y="T33"/>
                                      </a:cxn>
                                      <a:cxn ang="0">
                                        <a:pos x="T34" y="T35"/>
                                      </a:cxn>
                                      <a:cxn ang="0">
                                        <a:pos x="T36" y="T37"/>
                                      </a:cxn>
                                      <a:cxn ang="0">
                                        <a:pos x="T38" y="T39"/>
                                      </a:cxn>
                                      <a:cxn ang="0">
                                        <a:pos x="T40" y="T41"/>
                                      </a:cxn>
                                      <a:cxn ang="0">
                                        <a:pos x="T42" y="T43"/>
                                      </a:cxn>
                                      <a:cxn ang="0">
                                        <a:pos x="T44" y="T45"/>
                                      </a:cxn>
                                      <a:cxn ang="0">
                                        <a:pos x="T46" y="T47"/>
                                      </a:cxn>
                                      <a:cxn ang="0">
                                        <a:pos x="T48" y="T49"/>
                                      </a:cxn>
                                      <a:cxn ang="0">
                                        <a:pos x="T50" y="T51"/>
                                      </a:cxn>
                                      <a:cxn ang="0">
                                        <a:pos x="T52" y="T53"/>
                                      </a:cxn>
                                      <a:cxn ang="0">
                                        <a:pos x="T54" y="T55"/>
                                      </a:cxn>
                                      <a:cxn ang="0">
                                        <a:pos x="T56" y="T57"/>
                                      </a:cxn>
                                      <a:cxn ang="0">
                                        <a:pos x="T58" y="T59"/>
                                      </a:cxn>
                                      <a:cxn ang="0">
                                        <a:pos x="T60" y="T61"/>
                                      </a:cxn>
                                      <a:cxn ang="0">
                                        <a:pos x="T62" y="T63"/>
                                      </a:cxn>
                                      <a:cxn ang="0">
                                        <a:pos x="T64" y="T65"/>
                                      </a:cxn>
                                      <a:cxn ang="0">
                                        <a:pos x="T66" y="T67"/>
                                      </a:cxn>
                                      <a:cxn ang="0">
                                        <a:pos x="T68" y="T69"/>
                                      </a:cxn>
                                      <a:cxn ang="0">
                                        <a:pos x="T70" y="T71"/>
                                      </a:cxn>
                                      <a:cxn ang="0">
                                        <a:pos x="T72" y="T73"/>
                                      </a:cxn>
                                      <a:cxn ang="0">
                                        <a:pos x="T74" y="T75"/>
                                      </a:cxn>
                                      <a:cxn ang="0">
                                        <a:pos x="T76" y="T77"/>
                                      </a:cxn>
                                      <a:cxn ang="0">
                                        <a:pos x="T78" y="T79"/>
                                      </a:cxn>
                                      <a:cxn ang="0">
                                        <a:pos x="T80" y="T81"/>
                                      </a:cxn>
                                      <a:cxn ang="0">
                                        <a:pos x="T82" y="T83"/>
                                      </a:cxn>
                                      <a:cxn ang="0">
                                        <a:pos x="T84" y="T85"/>
                                      </a:cxn>
                                      <a:cxn ang="0">
                                        <a:pos x="T86" y="T87"/>
                                      </a:cxn>
                                      <a:cxn ang="0">
                                        <a:pos x="T88" y="T89"/>
                                      </a:cxn>
                                      <a:cxn ang="0">
                                        <a:pos x="T90" y="T91"/>
                                      </a:cxn>
                                    </a:cxnLst>
                                    <a:rect l="0" t="0" r="r" b="b"/>
                                    <a:pathLst>
                                      <a:path w="211" h="293">
                                        <a:moveTo>
                                          <a:pt x="197" y="0"/>
                                        </a:moveTo>
                                        <a:lnTo>
                                          <a:pt x="201" y="1"/>
                                        </a:lnTo>
                                        <a:lnTo>
                                          <a:pt x="206" y="8"/>
                                        </a:lnTo>
                                        <a:lnTo>
                                          <a:pt x="208" y="16"/>
                                        </a:lnTo>
                                        <a:lnTo>
                                          <a:pt x="211" y="25"/>
                                        </a:lnTo>
                                        <a:lnTo>
                                          <a:pt x="210" y="30"/>
                                        </a:lnTo>
                                        <a:lnTo>
                                          <a:pt x="201" y="47"/>
                                        </a:lnTo>
                                        <a:lnTo>
                                          <a:pt x="195" y="63"/>
                                        </a:lnTo>
                                        <a:lnTo>
                                          <a:pt x="186" y="79"/>
                                        </a:lnTo>
                                        <a:lnTo>
                                          <a:pt x="185" y="79"/>
                                        </a:lnTo>
                                        <a:lnTo>
                                          <a:pt x="185" y="79"/>
                                        </a:lnTo>
                                        <a:lnTo>
                                          <a:pt x="185" y="79"/>
                                        </a:lnTo>
                                        <a:lnTo>
                                          <a:pt x="184" y="79"/>
                                        </a:lnTo>
                                        <a:lnTo>
                                          <a:pt x="182" y="79"/>
                                        </a:lnTo>
                                        <a:lnTo>
                                          <a:pt x="181" y="79"/>
                                        </a:lnTo>
                                        <a:lnTo>
                                          <a:pt x="181" y="82"/>
                                        </a:lnTo>
                                        <a:lnTo>
                                          <a:pt x="179" y="83"/>
                                        </a:lnTo>
                                        <a:lnTo>
                                          <a:pt x="178" y="88"/>
                                        </a:lnTo>
                                        <a:lnTo>
                                          <a:pt x="176" y="92"/>
                                        </a:lnTo>
                                        <a:lnTo>
                                          <a:pt x="175" y="99"/>
                                        </a:lnTo>
                                        <a:lnTo>
                                          <a:pt x="172" y="105"/>
                                        </a:lnTo>
                                        <a:lnTo>
                                          <a:pt x="172" y="110"/>
                                        </a:lnTo>
                                        <a:lnTo>
                                          <a:pt x="170" y="113"/>
                                        </a:lnTo>
                                        <a:lnTo>
                                          <a:pt x="169" y="114"/>
                                        </a:lnTo>
                                        <a:lnTo>
                                          <a:pt x="166" y="117"/>
                                        </a:lnTo>
                                        <a:lnTo>
                                          <a:pt x="163" y="118"/>
                                        </a:lnTo>
                                        <a:lnTo>
                                          <a:pt x="160" y="120"/>
                                        </a:lnTo>
                                        <a:lnTo>
                                          <a:pt x="157" y="121"/>
                                        </a:lnTo>
                                        <a:lnTo>
                                          <a:pt x="156" y="123"/>
                                        </a:lnTo>
                                        <a:lnTo>
                                          <a:pt x="153" y="126"/>
                                        </a:lnTo>
                                        <a:lnTo>
                                          <a:pt x="151" y="126"/>
                                        </a:lnTo>
                                        <a:lnTo>
                                          <a:pt x="141" y="140"/>
                                        </a:lnTo>
                                        <a:lnTo>
                                          <a:pt x="135" y="149"/>
                                        </a:lnTo>
                                        <a:lnTo>
                                          <a:pt x="132" y="154"/>
                                        </a:lnTo>
                                        <a:lnTo>
                                          <a:pt x="131" y="157"/>
                                        </a:lnTo>
                                        <a:lnTo>
                                          <a:pt x="129" y="158"/>
                                        </a:lnTo>
                                        <a:lnTo>
                                          <a:pt x="116" y="184"/>
                                        </a:lnTo>
                                        <a:lnTo>
                                          <a:pt x="101" y="209"/>
                                        </a:lnTo>
                                        <a:lnTo>
                                          <a:pt x="88" y="231"/>
                                        </a:lnTo>
                                        <a:lnTo>
                                          <a:pt x="76" y="246"/>
                                        </a:lnTo>
                                        <a:lnTo>
                                          <a:pt x="56" y="265"/>
                                        </a:lnTo>
                                        <a:lnTo>
                                          <a:pt x="40" y="278"/>
                                        </a:lnTo>
                                        <a:lnTo>
                                          <a:pt x="27" y="287"/>
                                        </a:lnTo>
                                        <a:lnTo>
                                          <a:pt x="18" y="291"/>
                                        </a:lnTo>
                                        <a:lnTo>
                                          <a:pt x="10" y="293"/>
                                        </a:lnTo>
                                        <a:lnTo>
                                          <a:pt x="5" y="291"/>
                                        </a:lnTo>
                                        <a:lnTo>
                                          <a:pt x="2" y="290"/>
                                        </a:lnTo>
                                        <a:lnTo>
                                          <a:pt x="0" y="289"/>
                                        </a:lnTo>
                                        <a:lnTo>
                                          <a:pt x="25" y="205"/>
                                        </a:lnTo>
                                        <a:lnTo>
                                          <a:pt x="31" y="199"/>
                                        </a:lnTo>
                                        <a:lnTo>
                                          <a:pt x="40" y="193"/>
                                        </a:lnTo>
                                        <a:lnTo>
                                          <a:pt x="47" y="187"/>
                                        </a:lnTo>
                                        <a:lnTo>
                                          <a:pt x="53" y="180"/>
                                        </a:lnTo>
                                        <a:lnTo>
                                          <a:pt x="54" y="177"/>
                                        </a:lnTo>
                                        <a:lnTo>
                                          <a:pt x="54" y="173"/>
                                        </a:lnTo>
                                        <a:lnTo>
                                          <a:pt x="54" y="167"/>
                                        </a:lnTo>
                                        <a:lnTo>
                                          <a:pt x="54" y="162"/>
                                        </a:lnTo>
                                        <a:lnTo>
                                          <a:pt x="54" y="160"/>
                                        </a:lnTo>
                                        <a:lnTo>
                                          <a:pt x="57" y="143"/>
                                        </a:lnTo>
                                        <a:lnTo>
                                          <a:pt x="62" y="129"/>
                                        </a:lnTo>
                                        <a:lnTo>
                                          <a:pt x="66" y="117"/>
                                        </a:lnTo>
                                        <a:lnTo>
                                          <a:pt x="71" y="110"/>
                                        </a:lnTo>
                                        <a:lnTo>
                                          <a:pt x="72" y="107"/>
                                        </a:lnTo>
                                        <a:lnTo>
                                          <a:pt x="79" y="101"/>
                                        </a:lnTo>
                                        <a:lnTo>
                                          <a:pt x="88" y="99"/>
                                        </a:lnTo>
                                        <a:lnTo>
                                          <a:pt x="97" y="95"/>
                                        </a:lnTo>
                                        <a:lnTo>
                                          <a:pt x="98" y="94"/>
                                        </a:lnTo>
                                        <a:lnTo>
                                          <a:pt x="100" y="92"/>
                                        </a:lnTo>
                                        <a:lnTo>
                                          <a:pt x="101" y="89"/>
                                        </a:lnTo>
                                        <a:lnTo>
                                          <a:pt x="103" y="88"/>
                                        </a:lnTo>
                                        <a:lnTo>
                                          <a:pt x="104" y="86"/>
                                        </a:lnTo>
                                        <a:lnTo>
                                          <a:pt x="106" y="86"/>
                                        </a:lnTo>
                                        <a:lnTo>
                                          <a:pt x="109" y="88"/>
                                        </a:lnTo>
                                        <a:lnTo>
                                          <a:pt x="109" y="89"/>
                                        </a:lnTo>
                                        <a:lnTo>
                                          <a:pt x="110" y="91"/>
                                        </a:lnTo>
                                        <a:lnTo>
                                          <a:pt x="112" y="94"/>
                                        </a:lnTo>
                                        <a:lnTo>
                                          <a:pt x="112" y="95"/>
                                        </a:lnTo>
                                        <a:lnTo>
                                          <a:pt x="113" y="96"/>
                                        </a:lnTo>
                                        <a:lnTo>
                                          <a:pt x="115" y="96"/>
                                        </a:lnTo>
                                        <a:lnTo>
                                          <a:pt x="116" y="96"/>
                                        </a:lnTo>
                                        <a:lnTo>
                                          <a:pt x="119" y="95"/>
                                        </a:lnTo>
                                        <a:lnTo>
                                          <a:pt x="122" y="91"/>
                                        </a:lnTo>
                                        <a:lnTo>
                                          <a:pt x="129" y="83"/>
                                        </a:lnTo>
                                        <a:lnTo>
                                          <a:pt x="138" y="72"/>
                                        </a:lnTo>
                                        <a:lnTo>
                                          <a:pt x="150" y="55"/>
                                        </a:lnTo>
                                        <a:lnTo>
                                          <a:pt x="164" y="35"/>
                                        </a:lnTo>
                                        <a:lnTo>
                                          <a:pt x="176" y="22"/>
                                        </a:lnTo>
                                        <a:lnTo>
                                          <a:pt x="182" y="13"/>
                                        </a:lnTo>
                                        <a:lnTo>
                                          <a:pt x="188" y="6"/>
                                        </a:lnTo>
                                        <a:lnTo>
                                          <a:pt x="194" y="1"/>
                                        </a:lnTo>
                                        <a:lnTo>
                                          <a:pt x="195" y="0"/>
                                        </a:lnTo>
                                        <a:lnTo>
                                          <a:pt x="197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0">
                                    <a:noFill/>
                                    <a:prstDash val="solid"/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defTabSz="91440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lang="en-US" sz="14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7" name="Freeform 33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130426" y="3829051"/>
                                  <a:ext cx="152400" cy="109538"/>
                                </a:xfrm>
                                <a:custGeom>
                                  <a:avLst/>
                                  <a:gdLst>
                                    <a:gd name="T0" fmla="*/ 40 w 96"/>
                                    <a:gd name="T1" fmla="*/ 0 h 69"/>
                                    <a:gd name="T2" fmla="*/ 56 w 96"/>
                                    <a:gd name="T3" fmla="*/ 3 h 69"/>
                                    <a:gd name="T4" fmla="*/ 72 w 96"/>
                                    <a:gd name="T5" fmla="*/ 10 h 69"/>
                                    <a:gd name="T6" fmla="*/ 84 w 96"/>
                                    <a:gd name="T7" fmla="*/ 21 h 69"/>
                                    <a:gd name="T8" fmla="*/ 91 w 96"/>
                                    <a:gd name="T9" fmla="*/ 30 h 69"/>
                                    <a:gd name="T10" fmla="*/ 96 w 96"/>
                                    <a:gd name="T11" fmla="*/ 38 h 69"/>
                                    <a:gd name="T12" fmla="*/ 94 w 96"/>
                                    <a:gd name="T13" fmla="*/ 41 h 69"/>
                                    <a:gd name="T14" fmla="*/ 93 w 96"/>
                                    <a:gd name="T15" fmla="*/ 44 h 69"/>
                                    <a:gd name="T16" fmla="*/ 91 w 96"/>
                                    <a:gd name="T17" fmla="*/ 46 h 69"/>
                                    <a:gd name="T18" fmla="*/ 90 w 96"/>
                                    <a:gd name="T19" fmla="*/ 46 h 69"/>
                                    <a:gd name="T20" fmla="*/ 88 w 96"/>
                                    <a:gd name="T21" fmla="*/ 47 h 69"/>
                                    <a:gd name="T22" fmla="*/ 87 w 96"/>
                                    <a:gd name="T23" fmla="*/ 47 h 69"/>
                                    <a:gd name="T24" fmla="*/ 74 w 96"/>
                                    <a:gd name="T25" fmla="*/ 52 h 69"/>
                                    <a:gd name="T26" fmla="*/ 60 w 96"/>
                                    <a:gd name="T27" fmla="*/ 54 h 69"/>
                                    <a:gd name="T28" fmla="*/ 46 w 96"/>
                                    <a:gd name="T29" fmla="*/ 62 h 69"/>
                                    <a:gd name="T30" fmla="*/ 31 w 96"/>
                                    <a:gd name="T31" fmla="*/ 68 h 69"/>
                                    <a:gd name="T32" fmla="*/ 25 w 96"/>
                                    <a:gd name="T33" fmla="*/ 69 h 69"/>
                                    <a:gd name="T34" fmla="*/ 21 w 96"/>
                                    <a:gd name="T35" fmla="*/ 69 h 69"/>
                                    <a:gd name="T36" fmla="*/ 18 w 96"/>
                                    <a:gd name="T37" fmla="*/ 69 h 69"/>
                                    <a:gd name="T38" fmla="*/ 15 w 96"/>
                                    <a:gd name="T39" fmla="*/ 68 h 69"/>
                                    <a:gd name="T40" fmla="*/ 14 w 96"/>
                                    <a:gd name="T41" fmla="*/ 66 h 69"/>
                                    <a:gd name="T42" fmla="*/ 11 w 96"/>
                                    <a:gd name="T43" fmla="*/ 63 h 69"/>
                                    <a:gd name="T44" fmla="*/ 11 w 96"/>
                                    <a:gd name="T45" fmla="*/ 62 h 69"/>
                                    <a:gd name="T46" fmla="*/ 9 w 96"/>
                                    <a:gd name="T47" fmla="*/ 60 h 69"/>
                                    <a:gd name="T48" fmla="*/ 2 w 96"/>
                                    <a:gd name="T49" fmla="*/ 41 h 69"/>
                                    <a:gd name="T50" fmla="*/ 0 w 96"/>
                                    <a:gd name="T51" fmla="*/ 28 h 69"/>
                                    <a:gd name="T52" fmla="*/ 0 w 96"/>
                                    <a:gd name="T53" fmla="*/ 18 h 69"/>
                                    <a:gd name="T54" fmla="*/ 2 w 96"/>
                                    <a:gd name="T55" fmla="*/ 12 h 69"/>
                                    <a:gd name="T56" fmla="*/ 3 w 96"/>
                                    <a:gd name="T57" fmla="*/ 8 h 69"/>
                                    <a:gd name="T58" fmla="*/ 21 w 96"/>
                                    <a:gd name="T59" fmla="*/ 0 h 69"/>
                                    <a:gd name="T60" fmla="*/ 40 w 96"/>
                                    <a:gd name="T61" fmla="*/ 0 h 69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</a:cxnLst>
                                  <a:rect l="0" t="0" r="r" b="b"/>
                                  <a:pathLst>
                                    <a:path w="96" h="69">
                                      <a:moveTo>
                                        <a:pt x="40" y="0"/>
                                      </a:moveTo>
                                      <a:lnTo>
                                        <a:pt x="56" y="3"/>
                                      </a:lnTo>
                                      <a:lnTo>
                                        <a:pt x="72" y="10"/>
                                      </a:lnTo>
                                      <a:lnTo>
                                        <a:pt x="84" y="21"/>
                                      </a:lnTo>
                                      <a:lnTo>
                                        <a:pt x="91" y="30"/>
                                      </a:lnTo>
                                      <a:lnTo>
                                        <a:pt x="96" y="38"/>
                                      </a:lnTo>
                                      <a:lnTo>
                                        <a:pt x="94" y="41"/>
                                      </a:lnTo>
                                      <a:lnTo>
                                        <a:pt x="93" y="44"/>
                                      </a:lnTo>
                                      <a:lnTo>
                                        <a:pt x="91" y="46"/>
                                      </a:lnTo>
                                      <a:lnTo>
                                        <a:pt x="90" y="46"/>
                                      </a:lnTo>
                                      <a:lnTo>
                                        <a:pt x="88" y="47"/>
                                      </a:lnTo>
                                      <a:lnTo>
                                        <a:pt x="87" y="47"/>
                                      </a:lnTo>
                                      <a:lnTo>
                                        <a:pt x="74" y="52"/>
                                      </a:lnTo>
                                      <a:lnTo>
                                        <a:pt x="60" y="54"/>
                                      </a:lnTo>
                                      <a:lnTo>
                                        <a:pt x="46" y="62"/>
                                      </a:lnTo>
                                      <a:lnTo>
                                        <a:pt x="31" y="68"/>
                                      </a:lnTo>
                                      <a:lnTo>
                                        <a:pt x="25" y="69"/>
                                      </a:lnTo>
                                      <a:lnTo>
                                        <a:pt x="21" y="69"/>
                                      </a:lnTo>
                                      <a:lnTo>
                                        <a:pt x="18" y="69"/>
                                      </a:lnTo>
                                      <a:lnTo>
                                        <a:pt x="15" y="68"/>
                                      </a:lnTo>
                                      <a:lnTo>
                                        <a:pt x="14" y="66"/>
                                      </a:lnTo>
                                      <a:lnTo>
                                        <a:pt x="11" y="63"/>
                                      </a:lnTo>
                                      <a:lnTo>
                                        <a:pt x="11" y="62"/>
                                      </a:lnTo>
                                      <a:lnTo>
                                        <a:pt x="9" y="60"/>
                                      </a:lnTo>
                                      <a:lnTo>
                                        <a:pt x="2" y="41"/>
                                      </a:lnTo>
                                      <a:lnTo>
                                        <a:pt x="0" y="28"/>
                                      </a:lnTo>
                                      <a:lnTo>
                                        <a:pt x="0" y="18"/>
                                      </a:lnTo>
                                      <a:lnTo>
                                        <a:pt x="2" y="12"/>
                                      </a:lnTo>
                                      <a:lnTo>
                                        <a:pt x="3" y="8"/>
                                      </a:lnTo>
                                      <a:lnTo>
                                        <a:pt x="21" y="0"/>
                                      </a:lnTo>
                                      <a:lnTo>
                                        <a:pt x="4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0">
                                  <a:noFill/>
                                  <a:prstDash val="solid"/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lang="en-US" sz="14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8" name="Freeform 33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324101" y="3911601"/>
                                  <a:ext cx="134938" cy="104775"/>
                                </a:xfrm>
                                <a:custGeom>
                                  <a:avLst/>
                                  <a:gdLst>
                                    <a:gd name="T0" fmla="*/ 41 w 85"/>
                                    <a:gd name="T1" fmla="*/ 0 h 66"/>
                                    <a:gd name="T2" fmla="*/ 44 w 85"/>
                                    <a:gd name="T3" fmla="*/ 0 h 66"/>
                                    <a:gd name="T4" fmla="*/ 49 w 85"/>
                                    <a:gd name="T5" fmla="*/ 2 h 66"/>
                                    <a:gd name="T6" fmla="*/ 51 w 85"/>
                                    <a:gd name="T7" fmla="*/ 4 h 66"/>
                                    <a:gd name="T8" fmla="*/ 54 w 85"/>
                                    <a:gd name="T9" fmla="*/ 7 h 66"/>
                                    <a:gd name="T10" fmla="*/ 57 w 85"/>
                                    <a:gd name="T11" fmla="*/ 8 h 66"/>
                                    <a:gd name="T12" fmla="*/ 63 w 85"/>
                                    <a:gd name="T13" fmla="*/ 8 h 66"/>
                                    <a:gd name="T14" fmla="*/ 69 w 85"/>
                                    <a:gd name="T15" fmla="*/ 10 h 66"/>
                                    <a:gd name="T16" fmla="*/ 73 w 85"/>
                                    <a:gd name="T17" fmla="*/ 11 h 66"/>
                                    <a:gd name="T18" fmla="*/ 75 w 85"/>
                                    <a:gd name="T19" fmla="*/ 11 h 66"/>
                                    <a:gd name="T20" fmla="*/ 76 w 85"/>
                                    <a:gd name="T21" fmla="*/ 13 h 66"/>
                                    <a:gd name="T22" fmla="*/ 79 w 85"/>
                                    <a:gd name="T23" fmla="*/ 14 h 66"/>
                                    <a:gd name="T24" fmla="*/ 81 w 85"/>
                                    <a:gd name="T25" fmla="*/ 17 h 66"/>
                                    <a:gd name="T26" fmla="*/ 84 w 85"/>
                                    <a:gd name="T27" fmla="*/ 19 h 66"/>
                                    <a:gd name="T28" fmla="*/ 85 w 85"/>
                                    <a:gd name="T29" fmla="*/ 22 h 66"/>
                                    <a:gd name="T30" fmla="*/ 84 w 85"/>
                                    <a:gd name="T31" fmla="*/ 24 h 66"/>
                                    <a:gd name="T32" fmla="*/ 82 w 85"/>
                                    <a:gd name="T33" fmla="*/ 26 h 66"/>
                                    <a:gd name="T34" fmla="*/ 79 w 85"/>
                                    <a:gd name="T35" fmla="*/ 29 h 66"/>
                                    <a:gd name="T36" fmla="*/ 75 w 85"/>
                                    <a:gd name="T37" fmla="*/ 32 h 66"/>
                                    <a:gd name="T38" fmla="*/ 71 w 85"/>
                                    <a:gd name="T39" fmla="*/ 33 h 66"/>
                                    <a:gd name="T40" fmla="*/ 66 w 85"/>
                                    <a:gd name="T41" fmla="*/ 36 h 66"/>
                                    <a:gd name="T42" fmla="*/ 63 w 85"/>
                                    <a:gd name="T43" fmla="*/ 39 h 66"/>
                                    <a:gd name="T44" fmla="*/ 60 w 85"/>
                                    <a:gd name="T45" fmla="*/ 41 h 66"/>
                                    <a:gd name="T46" fmla="*/ 57 w 85"/>
                                    <a:gd name="T47" fmla="*/ 44 h 66"/>
                                    <a:gd name="T48" fmla="*/ 56 w 85"/>
                                    <a:gd name="T49" fmla="*/ 48 h 66"/>
                                    <a:gd name="T50" fmla="*/ 56 w 85"/>
                                    <a:gd name="T51" fmla="*/ 51 h 66"/>
                                    <a:gd name="T52" fmla="*/ 54 w 85"/>
                                    <a:gd name="T53" fmla="*/ 54 h 66"/>
                                    <a:gd name="T54" fmla="*/ 51 w 85"/>
                                    <a:gd name="T55" fmla="*/ 58 h 66"/>
                                    <a:gd name="T56" fmla="*/ 50 w 85"/>
                                    <a:gd name="T57" fmla="*/ 58 h 66"/>
                                    <a:gd name="T58" fmla="*/ 50 w 85"/>
                                    <a:gd name="T59" fmla="*/ 60 h 66"/>
                                    <a:gd name="T60" fmla="*/ 41 w 85"/>
                                    <a:gd name="T61" fmla="*/ 63 h 66"/>
                                    <a:gd name="T62" fmla="*/ 29 w 85"/>
                                    <a:gd name="T63" fmla="*/ 64 h 66"/>
                                    <a:gd name="T64" fmla="*/ 19 w 85"/>
                                    <a:gd name="T65" fmla="*/ 66 h 66"/>
                                    <a:gd name="T66" fmla="*/ 13 w 85"/>
                                    <a:gd name="T67" fmla="*/ 66 h 66"/>
                                    <a:gd name="T68" fmla="*/ 7 w 85"/>
                                    <a:gd name="T69" fmla="*/ 64 h 66"/>
                                    <a:gd name="T70" fmla="*/ 4 w 85"/>
                                    <a:gd name="T71" fmla="*/ 63 h 66"/>
                                    <a:gd name="T72" fmla="*/ 3 w 85"/>
                                    <a:gd name="T73" fmla="*/ 61 h 66"/>
                                    <a:gd name="T74" fmla="*/ 2 w 85"/>
                                    <a:gd name="T75" fmla="*/ 60 h 66"/>
                                    <a:gd name="T76" fmla="*/ 0 w 85"/>
                                    <a:gd name="T77" fmla="*/ 58 h 66"/>
                                    <a:gd name="T78" fmla="*/ 0 w 85"/>
                                    <a:gd name="T79" fmla="*/ 55 h 66"/>
                                    <a:gd name="T80" fmla="*/ 2 w 85"/>
                                    <a:gd name="T81" fmla="*/ 54 h 66"/>
                                    <a:gd name="T82" fmla="*/ 2 w 85"/>
                                    <a:gd name="T83" fmla="*/ 52 h 66"/>
                                    <a:gd name="T84" fmla="*/ 3 w 85"/>
                                    <a:gd name="T85" fmla="*/ 49 h 66"/>
                                    <a:gd name="T86" fmla="*/ 4 w 85"/>
                                    <a:gd name="T87" fmla="*/ 46 h 66"/>
                                    <a:gd name="T88" fmla="*/ 6 w 85"/>
                                    <a:gd name="T89" fmla="*/ 44 h 66"/>
                                    <a:gd name="T90" fmla="*/ 6 w 85"/>
                                    <a:gd name="T91" fmla="*/ 41 h 66"/>
                                    <a:gd name="T92" fmla="*/ 6 w 85"/>
                                    <a:gd name="T93" fmla="*/ 38 h 66"/>
                                    <a:gd name="T94" fmla="*/ 6 w 85"/>
                                    <a:gd name="T95" fmla="*/ 36 h 66"/>
                                    <a:gd name="T96" fmla="*/ 7 w 85"/>
                                    <a:gd name="T97" fmla="*/ 33 h 66"/>
                                    <a:gd name="T98" fmla="*/ 7 w 85"/>
                                    <a:gd name="T99" fmla="*/ 30 h 66"/>
                                    <a:gd name="T100" fmla="*/ 9 w 85"/>
                                    <a:gd name="T101" fmla="*/ 29 h 66"/>
                                    <a:gd name="T102" fmla="*/ 12 w 85"/>
                                    <a:gd name="T103" fmla="*/ 24 h 66"/>
                                    <a:gd name="T104" fmla="*/ 16 w 85"/>
                                    <a:gd name="T105" fmla="*/ 22 h 66"/>
                                    <a:gd name="T106" fmla="*/ 21 w 85"/>
                                    <a:gd name="T107" fmla="*/ 19 h 66"/>
                                    <a:gd name="T108" fmla="*/ 24 w 85"/>
                                    <a:gd name="T109" fmla="*/ 16 h 66"/>
                                    <a:gd name="T110" fmla="*/ 26 w 85"/>
                                    <a:gd name="T111" fmla="*/ 11 h 66"/>
                                    <a:gd name="T112" fmla="*/ 29 w 85"/>
                                    <a:gd name="T113" fmla="*/ 7 h 66"/>
                                    <a:gd name="T114" fmla="*/ 32 w 85"/>
                                    <a:gd name="T115" fmla="*/ 2 h 66"/>
                                    <a:gd name="T116" fmla="*/ 34 w 85"/>
                                    <a:gd name="T117" fmla="*/ 1 h 66"/>
                                    <a:gd name="T118" fmla="*/ 37 w 85"/>
                                    <a:gd name="T119" fmla="*/ 0 h 66"/>
                                    <a:gd name="T120" fmla="*/ 41 w 85"/>
                                    <a:gd name="T121" fmla="*/ 0 h 66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  <a:cxn ang="0">
                                      <a:pos x="T6" y="T7"/>
                                    </a:cxn>
                                    <a:cxn ang="0">
                                      <a:pos x="T8" y="T9"/>
                                    </a:cxn>
                                    <a:cxn ang="0">
                                      <a:pos x="T10" y="T11"/>
                                    </a:cxn>
                                    <a:cxn ang="0">
                                      <a:pos x="T12" y="T13"/>
                                    </a:cxn>
                                    <a:cxn ang="0">
                                      <a:pos x="T14" y="T15"/>
                                    </a:cxn>
                                    <a:cxn ang="0">
                                      <a:pos x="T16" y="T17"/>
                                    </a:cxn>
                                    <a:cxn ang="0">
                                      <a:pos x="T18" y="T19"/>
                                    </a:cxn>
                                    <a:cxn ang="0">
                                      <a:pos x="T20" y="T21"/>
                                    </a:cxn>
                                    <a:cxn ang="0">
                                      <a:pos x="T22" y="T23"/>
                                    </a:cxn>
                                    <a:cxn ang="0">
                                      <a:pos x="T24" y="T25"/>
                                    </a:cxn>
                                    <a:cxn ang="0">
                                      <a:pos x="T26" y="T27"/>
                                    </a:cxn>
                                    <a:cxn ang="0">
                                      <a:pos x="T28" y="T29"/>
                                    </a:cxn>
                                    <a:cxn ang="0">
                                      <a:pos x="T30" y="T31"/>
                                    </a:cxn>
                                    <a:cxn ang="0">
                                      <a:pos x="T32" y="T33"/>
                                    </a:cxn>
                                    <a:cxn ang="0">
                                      <a:pos x="T34" y="T35"/>
                                    </a:cxn>
                                    <a:cxn ang="0">
                                      <a:pos x="T36" y="T37"/>
                                    </a:cxn>
                                    <a:cxn ang="0">
                                      <a:pos x="T38" y="T39"/>
                                    </a:cxn>
                                    <a:cxn ang="0">
                                      <a:pos x="T40" y="T41"/>
                                    </a:cxn>
                                    <a:cxn ang="0">
                                      <a:pos x="T42" y="T43"/>
                                    </a:cxn>
                                    <a:cxn ang="0">
                                      <a:pos x="T44" y="T45"/>
                                    </a:cxn>
                                    <a:cxn ang="0">
                                      <a:pos x="T46" y="T47"/>
                                    </a:cxn>
                                    <a:cxn ang="0">
                                      <a:pos x="T48" y="T49"/>
                                    </a:cxn>
                                    <a:cxn ang="0">
                                      <a:pos x="T50" y="T51"/>
                                    </a:cxn>
                                    <a:cxn ang="0">
                                      <a:pos x="T52" y="T53"/>
                                    </a:cxn>
                                    <a:cxn ang="0">
                                      <a:pos x="T54" y="T55"/>
                                    </a:cxn>
                                    <a:cxn ang="0">
                                      <a:pos x="T56" y="T57"/>
                                    </a:cxn>
                                    <a:cxn ang="0">
                                      <a:pos x="T58" y="T59"/>
                                    </a:cxn>
                                    <a:cxn ang="0">
                                      <a:pos x="T60" y="T61"/>
                                    </a:cxn>
                                    <a:cxn ang="0">
                                      <a:pos x="T62" y="T63"/>
                                    </a:cxn>
                                    <a:cxn ang="0">
                                      <a:pos x="T64" y="T65"/>
                                    </a:cxn>
                                    <a:cxn ang="0">
                                      <a:pos x="T66" y="T67"/>
                                    </a:cxn>
                                    <a:cxn ang="0">
                                      <a:pos x="T68" y="T69"/>
                                    </a:cxn>
                                    <a:cxn ang="0">
                                      <a:pos x="T70" y="T71"/>
                                    </a:cxn>
                                    <a:cxn ang="0">
                                      <a:pos x="T72" y="T73"/>
                                    </a:cxn>
                                    <a:cxn ang="0">
                                      <a:pos x="T74" y="T75"/>
                                    </a:cxn>
                                    <a:cxn ang="0">
                                      <a:pos x="T76" y="T77"/>
                                    </a:cxn>
                                    <a:cxn ang="0">
                                      <a:pos x="T78" y="T79"/>
                                    </a:cxn>
                                    <a:cxn ang="0">
                                      <a:pos x="T80" y="T81"/>
                                    </a:cxn>
                                    <a:cxn ang="0">
                                      <a:pos x="T82" y="T83"/>
                                    </a:cxn>
                                    <a:cxn ang="0">
                                      <a:pos x="T84" y="T85"/>
                                    </a:cxn>
                                    <a:cxn ang="0">
                                      <a:pos x="T86" y="T87"/>
                                    </a:cxn>
                                    <a:cxn ang="0">
                                      <a:pos x="T88" y="T89"/>
                                    </a:cxn>
                                    <a:cxn ang="0">
                                      <a:pos x="T90" y="T91"/>
                                    </a:cxn>
                                    <a:cxn ang="0">
                                      <a:pos x="T92" y="T93"/>
                                    </a:cxn>
                                    <a:cxn ang="0">
                                      <a:pos x="T94" y="T95"/>
                                    </a:cxn>
                                    <a:cxn ang="0">
                                      <a:pos x="T96" y="T97"/>
                                    </a:cxn>
                                    <a:cxn ang="0">
                                      <a:pos x="T98" y="T99"/>
                                    </a:cxn>
                                    <a:cxn ang="0">
                                      <a:pos x="T100" y="T101"/>
                                    </a:cxn>
                                    <a:cxn ang="0">
                                      <a:pos x="T102" y="T103"/>
                                    </a:cxn>
                                    <a:cxn ang="0">
                                      <a:pos x="T104" y="T105"/>
                                    </a:cxn>
                                    <a:cxn ang="0">
                                      <a:pos x="T106" y="T107"/>
                                    </a:cxn>
                                    <a:cxn ang="0">
                                      <a:pos x="T108" y="T109"/>
                                    </a:cxn>
                                    <a:cxn ang="0">
                                      <a:pos x="T110" y="T111"/>
                                    </a:cxn>
                                    <a:cxn ang="0">
                                      <a:pos x="T112" y="T113"/>
                                    </a:cxn>
                                    <a:cxn ang="0">
                                      <a:pos x="T114" y="T115"/>
                                    </a:cxn>
                                    <a:cxn ang="0">
                                      <a:pos x="T116" y="T117"/>
                                    </a:cxn>
                                    <a:cxn ang="0">
                                      <a:pos x="T118" y="T119"/>
                                    </a:cxn>
                                    <a:cxn ang="0">
                                      <a:pos x="T120" y="T121"/>
                                    </a:cxn>
                                  </a:cxnLst>
                                  <a:rect l="0" t="0" r="r" b="b"/>
                                  <a:pathLst>
                                    <a:path w="85" h="66">
                                      <a:moveTo>
                                        <a:pt x="41" y="0"/>
                                      </a:moveTo>
                                      <a:lnTo>
                                        <a:pt x="44" y="0"/>
                                      </a:lnTo>
                                      <a:lnTo>
                                        <a:pt x="49" y="2"/>
                                      </a:lnTo>
                                      <a:lnTo>
                                        <a:pt x="51" y="4"/>
                                      </a:lnTo>
                                      <a:lnTo>
                                        <a:pt x="54" y="7"/>
                                      </a:lnTo>
                                      <a:lnTo>
                                        <a:pt x="57" y="8"/>
                                      </a:lnTo>
                                      <a:lnTo>
                                        <a:pt x="63" y="8"/>
                                      </a:lnTo>
                                      <a:lnTo>
                                        <a:pt x="69" y="10"/>
                                      </a:lnTo>
                                      <a:lnTo>
                                        <a:pt x="73" y="11"/>
                                      </a:lnTo>
                                      <a:lnTo>
                                        <a:pt x="75" y="11"/>
                                      </a:lnTo>
                                      <a:lnTo>
                                        <a:pt x="76" y="13"/>
                                      </a:lnTo>
                                      <a:lnTo>
                                        <a:pt x="79" y="14"/>
                                      </a:lnTo>
                                      <a:lnTo>
                                        <a:pt x="81" y="17"/>
                                      </a:lnTo>
                                      <a:lnTo>
                                        <a:pt x="84" y="19"/>
                                      </a:lnTo>
                                      <a:lnTo>
                                        <a:pt x="85" y="22"/>
                                      </a:lnTo>
                                      <a:lnTo>
                                        <a:pt x="84" y="24"/>
                                      </a:lnTo>
                                      <a:lnTo>
                                        <a:pt x="82" y="26"/>
                                      </a:lnTo>
                                      <a:lnTo>
                                        <a:pt x="79" y="29"/>
                                      </a:lnTo>
                                      <a:lnTo>
                                        <a:pt x="75" y="32"/>
                                      </a:lnTo>
                                      <a:lnTo>
                                        <a:pt x="71" y="33"/>
                                      </a:lnTo>
                                      <a:lnTo>
                                        <a:pt x="66" y="36"/>
                                      </a:lnTo>
                                      <a:lnTo>
                                        <a:pt x="63" y="39"/>
                                      </a:lnTo>
                                      <a:lnTo>
                                        <a:pt x="60" y="41"/>
                                      </a:lnTo>
                                      <a:lnTo>
                                        <a:pt x="57" y="44"/>
                                      </a:lnTo>
                                      <a:lnTo>
                                        <a:pt x="56" y="48"/>
                                      </a:lnTo>
                                      <a:lnTo>
                                        <a:pt x="56" y="51"/>
                                      </a:lnTo>
                                      <a:lnTo>
                                        <a:pt x="54" y="54"/>
                                      </a:lnTo>
                                      <a:lnTo>
                                        <a:pt x="51" y="58"/>
                                      </a:lnTo>
                                      <a:lnTo>
                                        <a:pt x="50" y="58"/>
                                      </a:lnTo>
                                      <a:lnTo>
                                        <a:pt x="50" y="60"/>
                                      </a:lnTo>
                                      <a:lnTo>
                                        <a:pt x="41" y="63"/>
                                      </a:lnTo>
                                      <a:lnTo>
                                        <a:pt x="29" y="64"/>
                                      </a:lnTo>
                                      <a:lnTo>
                                        <a:pt x="19" y="66"/>
                                      </a:lnTo>
                                      <a:lnTo>
                                        <a:pt x="13" y="66"/>
                                      </a:lnTo>
                                      <a:lnTo>
                                        <a:pt x="7" y="64"/>
                                      </a:lnTo>
                                      <a:lnTo>
                                        <a:pt x="4" y="63"/>
                                      </a:lnTo>
                                      <a:lnTo>
                                        <a:pt x="3" y="61"/>
                                      </a:lnTo>
                                      <a:lnTo>
                                        <a:pt x="2" y="60"/>
                                      </a:lnTo>
                                      <a:lnTo>
                                        <a:pt x="0" y="58"/>
                                      </a:lnTo>
                                      <a:lnTo>
                                        <a:pt x="0" y="55"/>
                                      </a:lnTo>
                                      <a:lnTo>
                                        <a:pt x="2" y="54"/>
                                      </a:lnTo>
                                      <a:lnTo>
                                        <a:pt x="2" y="52"/>
                                      </a:lnTo>
                                      <a:lnTo>
                                        <a:pt x="3" y="49"/>
                                      </a:lnTo>
                                      <a:lnTo>
                                        <a:pt x="4" y="46"/>
                                      </a:lnTo>
                                      <a:lnTo>
                                        <a:pt x="6" y="44"/>
                                      </a:lnTo>
                                      <a:lnTo>
                                        <a:pt x="6" y="41"/>
                                      </a:lnTo>
                                      <a:lnTo>
                                        <a:pt x="6" y="38"/>
                                      </a:lnTo>
                                      <a:lnTo>
                                        <a:pt x="6" y="36"/>
                                      </a:lnTo>
                                      <a:lnTo>
                                        <a:pt x="7" y="33"/>
                                      </a:lnTo>
                                      <a:lnTo>
                                        <a:pt x="7" y="30"/>
                                      </a:lnTo>
                                      <a:lnTo>
                                        <a:pt x="9" y="29"/>
                                      </a:lnTo>
                                      <a:lnTo>
                                        <a:pt x="12" y="24"/>
                                      </a:lnTo>
                                      <a:lnTo>
                                        <a:pt x="16" y="22"/>
                                      </a:lnTo>
                                      <a:lnTo>
                                        <a:pt x="21" y="19"/>
                                      </a:lnTo>
                                      <a:lnTo>
                                        <a:pt x="24" y="16"/>
                                      </a:lnTo>
                                      <a:lnTo>
                                        <a:pt x="26" y="11"/>
                                      </a:lnTo>
                                      <a:lnTo>
                                        <a:pt x="29" y="7"/>
                                      </a:lnTo>
                                      <a:lnTo>
                                        <a:pt x="32" y="2"/>
                                      </a:lnTo>
                                      <a:lnTo>
                                        <a:pt x="34" y="1"/>
                                      </a:lnTo>
                                      <a:lnTo>
                                        <a:pt x="37" y="0"/>
                                      </a:lnTo>
                                      <a:lnTo>
                                        <a:pt x="4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grpFill/>
                                <a:ln w="0">
                                  <a:noFill/>
                                  <a:prstDash val="solid"/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defTabSz="91440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lang="en-US" sz="1400" dirty="0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720726" y="1517650"/>
                <a:ext cx="4749065" cy="4050894"/>
                <a:chOff x="720726" y="1517650"/>
                <a:chExt cx="4749065" cy="4050894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 rot="18117784">
                  <a:off x="123826" y="2114550"/>
                  <a:ext cx="1562100" cy="368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Your Text Here</a:t>
                  </a: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 rot="8132185">
                  <a:off x="3907691" y="5200244"/>
                  <a:ext cx="1562100" cy="368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Put Text Here</a:t>
                  </a: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 rot="19878438">
                  <a:off x="1532165" y="1911805"/>
                  <a:ext cx="1562100" cy="368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Put Text Here</a:t>
                  </a:r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 rot="13352555">
                  <a:off x="1342935" y="4539491"/>
                  <a:ext cx="1562100" cy="368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Early Humans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661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1287" t="39392" r="24165" b="14481"/>
          <a:stretch/>
        </p:blipFill>
        <p:spPr>
          <a:xfrm>
            <a:off x="7085917" y="3191435"/>
            <a:ext cx="1514636" cy="1600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2972" t="32350" r="31688" b="20818"/>
          <a:stretch/>
        </p:blipFill>
        <p:spPr>
          <a:xfrm>
            <a:off x="643945" y="2401578"/>
            <a:ext cx="1442432" cy="14987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7611" t="35478" r="43495" b="28493"/>
          <a:stretch/>
        </p:blipFill>
        <p:spPr>
          <a:xfrm>
            <a:off x="3707673" y="1597143"/>
            <a:ext cx="2614748" cy="2635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6002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421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Right click the object.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Choose Group and then Ungroup.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" charset="0"/>
                <a:cs typeface="Calibri" charset="0"/>
              </a:rPr>
              <a:t>Click beside the object and drag the arrow over it.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9906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132" y="87303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Ungrouping the object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24384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4938"/>
            <a:ext cx="807720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All images are 100% editable in PowerPoint</a:t>
            </a:r>
          </a:p>
          <a:p>
            <a:r>
              <a:rPr lang="en-US" sz="2400" dirty="0"/>
              <a:t>“Change color, size and orientation of any icon to your liking”</a:t>
            </a:r>
          </a:p>
        </p:txBody>
      </p:sp>
    </p:spTree>
    <p:extLst>
      <p:ext uri="{BB962C8B-B14F-4D97-AF65-F5344CB8AC3E}">
        <p14:creationId xmlns:p14="http://schemas.microsoft.com/office/powerpoint/2010/main" val="385886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7921" t="30413" r="24858" b="15186"/>
          <a:stretch/>
        </p:blipFill>
        <p:spPr>
          <a:xfrm>
            <a:off x="5791680" y="1481071"/>
            <a:ext cx="2750824" cy="3090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2873" t="32350" r="31094" b="20643"/>
          <a:stretch/>
        </p:blipFill>
        <p:spPr>
          <a:xfrm>
            <a:off x="609600" y="2359196"/>
            <a:ext cx="1524000" cy="1547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4498" t="33273" r="53564" b="20036"/>
          <a:stretch/>
        </p:blipFill>
        <p:spPr>
          <a:xfrm>
            <a:off x="3354407" y="1539755"/>
            <a:ext cx="1321088" cy="2917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1541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the shape to change the color and Right click the object( click any object which you want to change color)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" charset="0"/>
                <a:cs typeface="Calibri" charset="0"/>
              </a:rPr>
              <a:t>Choose Format Shape in the dialog box.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" charset="0"/>
                <a:cs typeface="Calibri" charset="0"/>
              </a:rPr>
              <a:t>Choose “Fill” in the Format Shape box then “Solid” or “Gradient” depending on the appearance of the object. Change colour as shown in the picture.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222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Edit Color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6002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0954" y="974864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6857" y="88392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4090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CC2EBD834BC4F86E9D37CE24954DD" ma:contentTypeVersion="34" ma:contentTypeDescription="Create a new document." ma:contentTypeScope="" ma:versionID="4d6d79c5837cfb06164faf099f487fbd">
  <xsd:schema xmlns:xsd="http://www.w3.org/2001/XMLSchema" xmlns:xs="http://www.w3.org/2001/XMLSchema" xmlns:p="http://schemas.microsoft.com/office/2006/metadata/properties" xmlns:ns3="fedcafbc-a456-433a-ba4e-8ab58d197ec0" xmlns:ns4="aa60effc-5e59-4fd7-9e3c-26ad58a4496f" targetNamespace="http://schemas.microsoft.com/office/2006/metadata/properties" ma:root="true" ma:fieldsID="5146067848cabcd2da61e659e0dfecf6" ns3:_="" ns4:_="">
    <xsd:import namespace="fedcafbc-a456-433a-ba4e-8ab58d197ec0"/>
    <xsd:import namespace="aa60effc-5e59-4fd7-9e3c-26ad58a449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cafbc-a456-433a-ba4e-8ab58d197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0effc-5e59-4fd7-9e3c-26ad58a44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fedcafbc-a456-433a-ba4e-8ab58d197ec0" xsi:nil="true"/>
    <Student_Groups xmlns="fedcafbc-a456-433a-ba4e-8ab58d197ec0">
      <UserInfo>
        <DisplayName/>
        <AccountId xsi:nil="true"/>
        <AccountType/>
      </UserInfo>
    </Student_Groups>
    <Teams_Channel_Section_Location xmlns="fedcafbc-a456-433a-ba4e-8ab58d197ec0" xsi:nil="true"/>
    <Owner xmlns="fedcafbc-a456-433a-ba4e-8ab58d197ec0">
      <UserInfo>
        <DisplayName/>
        <AccountId xsi:nil="true"/>
        <AccountType/>
      </UserInfo>
    </Owner>
    <Students xmlns="fedcafbc-a456-433a-ba4e-8ab58d197ec0">
      <UserInfo>
        <DisplayName/>
        <AccountId xsi:nil="true"/>
        <AccountType/>
      </UserInfo>
    </Students>
    <Math_Settings xmlns="fedcafbc-a456-433a-ba4e-8ab58d197ec0" xsi:nil="true"/>
    <TeamsChannelId xmlns="fedcafbc-a456-433a-ba4e-8ab58d197ec0" xsi:nil="true"/>
    <FolderType xmlns="fedcafbc-a456-433a-ba4e-8ab58d197ec0" xsi:nil="true"/>
    <Distribution_Groups xmlns="fedcafbc-a456-433a-ba4e-8ab58d197ec0" xsi:nil="true"/>
    <Has_Teacher_Only_SectionGroup xmlns="fedcafbc-a456-433a-ba4e-8ab58d197ec0" xsi:nil="true"/>
    <AppVersion xmlns="fedcafbc-a456-433a-ba4e-8ab58d197ec0" xsi:nil="true"/>
    <Invited_Teachers xmlns="fedcafbc-a456-433a-ba4e-8ab58d197ec0" xsi:nil="true"/>
    <Invited_Students xmlns="fedcafbc-a456-433a-ba4e-8ab58d197ec0" xsi:nil="true"/>
    <IsNotebookLocked xmlns="fedcafbc-a456-433a-ba4e-8ab58d197ec0" xsi:nil="true"/>
    <Teachers xmlns="fedcafbc-a456-433a-ba4e-8ab58d197ec0">
      <UserInfo>
        <DisplayName/>
        <AccountId xsi:nil="true"/>
        <AccountType/>
      </UserInfo>
    </Teachers>
    <DefaultSectionNames xmlns="fedcafbc-a456-433a-ba4e-8ab58d197ec0" xsi:nil="true"/>
    <LMS_Mappings xmlns="fedcafbc-a456-433a-ba4e-8ab58d197ec0" xsi:nil="true"/>
    <CultureName xmlns="fedcafbc-a456-433a-ba4e-8ab58d197ec0" xsi:nil="true"/>
    <Templates xmlns="fedcafbc-a456-433a-ba4e-8ab58d197ec0" xsi:nil="true"/>
    <Self_Registration_Enabled xmlns="fedcafbc-a456-433a-ba4e-8ab58d197ec0" xsi:nil="true"/>
    <Is_Collaboration_Space_Locked xmlns="fedcafbc-a456-433a-ba4e-8ab58d197ec0" xsi:nil="true"/>
  </documentManagement>
</p:properties>
</file>

<file path=customXml/itemProps1.xml><?xml version="1.0" encoding="utf-8"?>
<ds:datastoreItem xmlns:ds="http://schemas.openxmlformats.org/officeDocument/2006/customXml" ds:itemID="{C2E11496-C103-4C7C-A3D5-19679C8402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D52B63-7920-400E-9C86-1B2BE1A69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dcafbc-a456-433a-ba4e-8ab58d197ec0"/>
    <ds:schemaRef ds:uri="aa60effc-5e59-4fd7-9e3c-26ad58a449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D4BE0C-CDBA-4C39-9344-060ECD062FC5}">
  <ds:schemaRefs>
    <ds:schemaRef ds:uri="http://schemas.microsoft.com/office/2006/metadata/properties"/>
    <ds:schemaRef ds:uri="http://schemas.microsoft.com/office/infopath/2007/PartnerControls"/>
    <ds:schemaRef ds:uri="fedcafbc-a456-433a-ba4e-8ab58d197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203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ssss</dc:creator>
  <cp:lastModifiedBy>Brown, Shana R</cp:lastModifiedBy>
  <cp:revision>34</cp:revision>
  <dcterms:created xsi:type="dcterms:W3CDTF">2015-07-29T03:48:38Z</dcterms:created>
  <dcterms:modified xsi:type="dcterms:W3CDTF">2021-06-24T18:03:24Z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0x010100AE7CC2EBD834BC4F86E9D37CE24954DD</vt:lpwstr>
  </property>
</Properties>
</file>